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5" r:id="rId3"/>
  </p:sldMasterIdLst>
  <p:notesMasterIdLst>
    <p:notesMasterId r:id="rId5"/>
  </p:notesMasterIdLst>
  <p:sldIdLst>
    <p:sldId id="279" r:id="rId4"/>
    <p:sldId id="259" r:id="rId6"/>
    <p:sldId id="261" r:id="rId7"/>
    <p:sldId id="280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8E888E7-9DD1-4F58-B7F7-F4038FEC5ED2}">
          <p14:sldIdLst>
            <p14:sldId id="279"/>
            <p14:sldId id="259"/>
            <p14:sldId id="26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6"/>
  </p:normalViewPr>
  <p:slideViewPr>
    <p:cSldViewPr snapToGrid="0" snapToObjects="1">
      <p:cViewPr varScale="1">
        <p:scale>
          <a:sx n="84" d="100"/>
          <a:sy n="84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E1E63-6347-BD4F-A808-7F54FA34CE72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EDE8F-5748-564A-B104-45C8D634421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microsoft.com/office/2007/relationships/hdphoto" Target="../media/image8.wdp"/><Relationship Id="rId6" Type="http://schemas.openxmlformats.org/officeDocument/2006/relationships/image" Target="../media/image7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形状 11"/>
          <p:cNvSpPr/>
          <p:nvPr userDrawn="1"/>
        </p:nvSpPr>
        <p:spPr>
          <a:xfrm rot="9000000">
            <a:off x="-731010" y="2143921"/>
            <a:ext cx="15337757" cy="1093891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任意形状 12"/>
          <p:cNvSpPr/>
          <p:nvPr userDrawn="1"/>
        </p:nvSpPr>
        <p:spPr>
          <a:xfrm rot="9000000">
            <a:off x="-7623331" y="5280098"/>
            <a:ext cx="20401914" cy="145506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4" name="任意形状 13"/>
          <p:cNvSpPr/>
          <p:nvPr userDrawn="1"/>
        </p:nvSpPr>
        <p:spPr>
          <a:xfrm rot="9000000">
            <a:off x="-8629388" y="7137586"/>
            <a:ext cx="19448833" cy="247052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9" name="任意形状 18"/>
          <p:cNvSpPr/>
          <p:nvPr userDrawn="1"/>
        </p:nvSpPr>
        <p:spPr>
          <a:xfrm rot="9000000">
            <a:off x="-9115022" y="9773804"/>
            <a:ext cx="21890179" cy="596900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0" name="任意形状 19"/>
          <p:cNvSpPr/>
          <p:nvPr userDrawn="1"/>
        </p:nvSpPr>
        <p:spPr>
          <a:xfrm rot="9000000">
            <a:off x="-486639" y="1829440"/>
            <a:ext cx="13262977" cy="361654"/>
          </a:xfrm>
          <a:custGeom>
            <a:avLst/>
            <a:gdLst>
              <a:gd name="connsiteX0" fmla="*/ 298447 w 21890179"/>
              <a:gd name="connsiteY0" fmla="*/ 0 h 596900"/>
              <a:gd name="connsiteX1" fmla="*/ 298450 w 21890179"/>
              <a:gd name="connsiteY1" fmla="*/ 0 h 596900"/>
              <a:gd name="connsiteX2" fmla="*/ 21890179 w 21890179"/>
              <a:gd name="connsiteY2" fmla="*/ 0 h 596900"/>
              <a:gd name="connsiteX3" fmla="*/ 21890179 w 21890179"/>
              <a:gd name="connsiteY3" fmla="*/ 596899 h 596900"/>
              <a:gd name="connsiteX4" fmla="*/ 298460 w 21890179"/>
              <a:gd name="connsiteY4" fmla="*/ 596899 h 596900"/>
              <a:gd name="connsiteX5" fmla="*/ 298450 w 21890179"/>
              <a:gd name="connsiteY5" fmla="*/ 596900 h 596900"/>
              <a:gd name="connsiteX6" fmla="*/ 0 w 21890179"/>
              <a:gd name="connsiteY6" fmla="*/ 298450 h 596900"/>
              <a:gd name="connsiteX7" fmla="*/ 238302 w 21890179"/>
              <a:gd name="connsiteY7" fmla="*/ 6063 h 596900"/>
              <a:gd name="connsiteX8" fmla="*/ 298447 w 2189017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0179" h="596900">
                <a:moveTo>
                  <a:pt x="298447" y="0"/>
                </a:moveTo>
                <a:lnTo>
                  <a:pt x="298450" y="0"/>
                </a:lnTo>
                <a:lnTo>
                  <a:pt x="21890179" y="0"/>
                </a:lnTo>
                <a:lnTo>
                  <a:pt x="2189017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3"/>
                </a:cubicBezTo>
                <a:lnTo>
                  <a:pt x="29844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974361" y="2169497"/>
            <a:ext cx="5851836" cy="7675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4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974361" y="3031279"/>
            <a:ext cx="5851836" cy="1037925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974361" y="4076897"/>
            <a:ext cx="5851836" cy="53572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9"/>
          </p:nvPr>
        </p:nvSpPr>
        <p:spPr>
          <a:xfrm>
            <a:off x="974361" y="4829454"/>
            <a:ext cx="5851836" cy="1656320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30000"/>
              </a:lnSpc>
              <a:buFont typeface="Wingdings" panose="05000000000000000000" pitchFamily="2" charset="2"/>
              <a:buChar char="n"/>
              <a:defRPr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办公模板更新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kumimoji="0" lang="en-US" altLang="zh-CN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kumimoji="0" lang="en-US" altLang="zh-CN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alpha val="77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prstClr val="white">
                  <a:alpha val="77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微软小蜜 」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302500" y="0"/>
            <a:ext cx="488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任意形状 4"/>
          <p:cNvSpPr/>
          <p:nvPr userDrawn="1"/>
        </p:nvSpPr>
        <p:spPr>
          <a:xfrm rot="19800000">
            <a:off x="10372897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任意形状 5"/>
          <p:cNvSpPr/>
          <p:nvPr userDrawn="1"/>
        </p:nvSpPr>
        <p:spPr>
          <a:xfrm rot="19800000">
            <a:off x="10106396" y="-339592"/>
            <a:ext cx="3432067" cy="435965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7" name="任意形状 6"/>
          <p:cNvSpPr/>
          <p:nvPr userDrawn="1"/>
        </p:nvSpPr>
        <p:spPr>
          <a:xfrm rot="9000000">
            <a:off x="-5423997" y="8127200"/>
            <a:ext cx="6773754" cy="483105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9000000">
            <a:off x="-17299683" y="9570125"/>
            <a:ext cx="19665052" cy="14025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9800000">
            <a:off x="11766437" y="1050073"/>
            <a:ext cx="1589318" cy="201886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8" name="文本占位符 25"/>
          <p:cNvSpPr>
            <a:spLocks noGrp="1"/>
          </p:cNvSpPr>
          <p:nvPr>
            <p:ph type="body" sz="quarter" idx="11" hasCustomPrompt="1"/>
          </p:nvPr>
        </p:nvSpPr>
        <p:spPr>
          <a:xfrm>
            <a:off x="1529536" y="1825653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9" name="文本占位符 25"/>
          <p:cNvSpPr>
            <a:spLocks noGrp="1"/>
          </p:cNvSpPr>
          <p:nvPr>
            <p:ph type="body" sz="quarter" idx="12"/>
          </p:nvPr>
        </p:nvSpPr>
        <p:spPr>
          <a:xfrm>
            <a:off x="2671073" y="1825653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0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671073" y="2251217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4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1529536" y="2933012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5" name="文本占位符 25"/>
          <p:cNvSpPr>
            <a:spLocks noGrp="1"/>
          </p:cNvSpPr>
          <p:nvPr>
            <p:ph type="body" sz="quarter" idx="15"/>
          </p:nvPr>
        </p:nvSpPr>
        <p:spPr>
          <a:xfrm>
            <a:off x="2671073" y="2931471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6" name="文本占位符 25"/>
          <p:cNvSpPr>
            <a:spLocks noGrp="1"/>
          </p:cNvSpPr>
          <p:nvPr>
            <p:ph type="body" sz="quarter" idx="16"/>
          </p:nvPr>
        </p:nvSpPr>
        <p:spPr>
          <a:xfrm>
            <a:off x="2671073" y="3357035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3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536" y="4040371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18"/>
          </p:nvPr>
        </p:nvSpPr>
        <p:spPr>
          <a:xfrm>
            <a:off x="2671073" y="4044952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5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2671073" y="4470516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302500" y="0"/>
            <a:ext cx="488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任意形状 4"/>
          <p:cNvSpPr/>
          <p:nvPr userDrawn="1"/>
        </p:nvSpPr>
        <p:spPr>
          <a:xfrm rot="19800000">
            <a:off x="10372897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任意形状 5"/>
          <p:cNvSpPr/>
          <p:nvPr userDrawn="1"/>
        </p:nvSpPr>
        <p:spPr>
          <a:xfrm rot="19800000">
            <a:off x="10106396" y="-339592"/>
            <a:ext cx="3432067" cy="435965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7" name="任意形状 6"/>
          <p:cNvSpPr/>
          <p:nvPr userDrawn="1"/>
        </p:nvSpPr>
        <p:spPr>
          <a:xfrm rot="9000000">
            <a:off x="-5423997" y="8127200"/>
            <a:ext cx="6773754" cy="483105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9000000">
            <a:off x="-17299683" y="9570125"/>
            <a:ext cx="19665052" cy="14025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9800000">
            <a:off x="11766437" y="1050073"/>
            <a:ext cx="1589318" cy="201886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8" name="文本占位符 25"/>
          <p:cNvSpPr>
            <a:spLocks noGrp="1"/>
          </p:cNvSpPr>
          <p:nvPr>
            <p:ph type="body" sz="quarter" idx="11" hasCustomPrompt="1"/>
          </p:nvPr>
        </p:nvSpPr>
        <p:spPr>
          <a:xfrm>
            <a:off x="1529536" y="1365567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9" name="文本占位符 25"/>
          <p:cNvSpPr>
            <a:spLocks noGrp="1"/>
          </p:cNvSpPr>
          <p:nvPr>
            <p:ph type="body" sz="quarter" idx="12"/>
          </p:nvPr>
        </p:nvSpPr>
        <p:spPr>
          <a:xfrm>
            <a:off x="2671073" y="1365567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0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671073" y="1791131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4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1529536" y="2472926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5" name="文本占位符 25"/>
          <p:cNvSpPr>
            <a:spLocks noGrp="1"/>
          </p:cNvSpPr>
          <p:nvPr>
            <p:ph type="body" sz="quarter" idx="15"/>
          </p:nvPr>
        </p:nvSpPr>
        <p:spPr>
          <a:xfrm>
            <a:off x="2671073" y="2471385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6" name="文本占位符 25"/>
          <p:cNvSpPr>
            <a:spLocks noGrp="1"/>
          </p:cNvSpPr>
          <p:nvPr>
            <p:ph type="body" sz="quarter" idx="16"/>
          </p:nvPr>
        </p:nvSpPr>
        <p:spPr>
          <a:xfrm>
            <a:off x="2671073" y="2896949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3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536" y="3580285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18"/>
          </p:nvPr>
        </p:nvSpPr>
        <p:spPr>
          <a:xfrm>
            <a:off x="2671073" y="3584866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5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2671073" y="4010430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6" name="文本占位符 25"/>
          <p:cNvSpPr>
            <a:spLocks noGrp="1"/>
          </p:cNvSpPr>
          <p:nvPr>
            <p:ph type="body" sz="quarter" idx="20" hasCustomPrompt="1"/>
          </p:nvPr>
        </p:nvSpPr>
        <p:spPr>
          <a:xfrm>
            <a:off x="1529536" y="4687645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7" name="文本占位符 25"/>
          <p:cNvSpPr>
            <a:spLocks noGrp="1"/>
          </p:cNvSpPr>
          <p:nvPr>
            <p:ph type="body" sz="quarter" idx="21"/>
          </p:nvPr>
        </p:nvSpPr>
        <p:spPr>
          <a:xfrm>
            <a:off x="2671073" y="4687645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8" name="文本占位符 25"/>
          <p:cNvSpPr>
            <a:spLocks noGrp="1"/>
          </p:cNvSpPr>
          <p:nvPr>
            <p:ph type="body" sz="quarter" idx="22"/>
          </p:nvPr>
        </p:nvSpPr>
        <p:spPr>
          <a:xfrm>
            <a:off x="2671073" y="5113209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302500" y="0"/>
            <a:ext cx="488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5" name="任意形状 4"/>
          <p:cNvSpPr/>
          <p:nvPr userDrawn="1"/>
        </p:nvSpPr>
        <p:spPr>
          <a:xfrm rot="19800000">
            <a:off x="10372897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任意形状 5"/>
          <p:cNvSpPr/>
          <p:nvPr userDrawn="1"/>
        </p:nvSpPr>
        <p:spPr>
          <a:xfrm rot="19800000">
            <a:off x="10106396" y="-339592"/>
            <a:ext cx="3432067" cy="435965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7" name="任意形状 6"/>
          <p:cNvSpPr/>
          <p:nvPr userDrawn="1"/>
        </p:nvSpPr>
        <p:spPr>
          <a:xfrm rot="9000000">
            <a:off x="-5423997" y="8127200"/>
            <a:ext cx="6773754" cy="483105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9000000">
            <a:off x="-17299683" y="9570125"/>
            <a:ext cx="19665052" cy="1402513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9800000">
            <a:off x="11766437" y="1050073"/>
            <a:ext cx="1589318" cy="201886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28" name="文本占位符 25"/>
          <p:cNvSpPr>
            <a:spLocks noGrp="1"/>
          </p:cNvSpPr>
          <p:nvPr>
            <p:ph type="body" sz="quarter" idx="11" hasCustomPrompt="1"/>
          </p:nvPr>
        </p:nvSpPr>
        <p:spPr>
          <a:xfrm>
            <a:off x="1529536" y="1232641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9" name="文本占位符 25"/>
          <p:cNvSpPr>
            <a:spLocks noGrp="1"/>
          </p:cNvSpPr>
          <p:nvPr>
            <p:ph type="body" sz="quarter" idx="12"/>
          </p:nvPr>
        </p:nvSpPr>
        <p:spPr>
          <a:xfrm>
            <a:off x="2671073" y="1232641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0" name="文本占位符 25"/>
          <p:cNvSpPr>
            <a:spLocks noGrp="1"/>
          </p:cNvSpPr>
          <p:nvPr>
            <p:ph type="body" sz="quarter" idx="13"/>
          </p:nvPr>
        </p:nvSpPr>
        <p:spPr>
          <a:xfrm>
            <a:off x="2671073" y="1658205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4" name="文本占位符 25"/>
          <p:cNvSpPr>
            <a:spLocks noGrp="1"/>
          </p:cNvSpPr>
          <p:nvPr>
            <p:ph type="body" sz="quarter" idx="14" hasCustomPrompt="1"/>
          </p:nvPr>
        </p:nvSpPr>
        <p:spPr>
          <a:xfrm>
            <a:off x="1529536" y="2041610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35" name="文本占位符 25"/>
          <p:cNvSpPr>
            <a:spLocks noGrp="1"/>
          </p:cNvSpPr>
          <p:nvPr>
            <p:ph type="body" sz="quarter" idx="15"/>
          </p:nvPr>
        </p:nvSpPr>
        <p:spPr>
          <a:xfrm>
            <a:off x="2671073" y="2041610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36" name="文本占位符 25"/>
          <p:cNvSpPr>
            <a:spLocks noGrp="1"/>
          </p:cNvSpPr>
          <p:nvPr>
            <p:ph type="body" sz="quarter" idx="16"/>
          </p:nvPr>
        </p:nvSpPr>
        <p:spPr>
          <a:xfrm>
            <a:off x="2671073" y="2467174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3" name="文本占位符 25"/>
          <p:cNvSpPr>
            <a:spLocks noGrp="1"/>
          </p:cNvSpPr>
          <p:nvPr>
            <p:ph type="body" sz="quarter" idx="17" hasCustomPrompt="1"/>
          </p:nvPr>
        </p:nvSpPr>
        <p:spPr>
          <a:xfrm>
            <a:off x="1529536" y="2847145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18"/>
          </p:nvPr>
        </p:nvSpPr>
        <p:spPr>
          <a:xfrm>
            <a:off x="2671073" y="2847145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5" name="文本占位符 25"/>
          <p:cNvSpPr>
            <a:spLocks noGrp="1"/>
          </p:cNvSpPr>
          <p:nvPr>
            <p:ph type="body" sz="quarter" idx="19"/>
          </p:nvPr>
        </p:nvSpPr>
        <p:spPr>
          <a:xfrm>
            <a:off x="2671073" y="3272709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6" name="文本占位符 25"/>
          <p:cNvSpPr>
            <a:spLocks noGrp="1"/>
          </p:cNvSpPr>
          <p:nvPr>
            <p:ph type="body" sz="quarter" idx="20" hasCustomPrompt="1"/>
          </p:nvPr>
        </p:nvSpPr>
        <p:spPr>
          <a:xfrm>
            <a:off x="1529536" y="3652680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47" name="文本占位符 25"/>
          <p:cNvSpPr>
            <a:spLocks noGrp="1"/>
          </p:cNvSpPr>
          <p:nvPr>
            <p:ph type="body" sz="quarter" idx="21"/>
          </p:nvPr>
        </p:nvSpPr>
        <p:spPr>
          <a:xfrm>
            <a:off x="2671073" y="3652680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8" name="文本占位符 25"/>
          <p:cNvSpPr>
            <a:spLocks noGrp="1"/>
          </p:cNvSpPr>
          <p:nvPr>
            <p:ph type="body" sz="quarter" idx="22"/>
          </p:nvPr>
        </p:nvSpPr>
        <p:spPr>
          <a:xfrm>
            <a:off x="2671073" y="4078244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9" name="文本占位符 25"/>
          <p:cNvSpPr>
            <a:spLocks noGrp="1"/>
          </p:cNvSpPr>
          <p:nvPr>
            <p:ph type="body" sz="quarter" idx="23" hasCustomPrompt="1"/>
          </p:nvPr>
        </p:nvSpPr>
        <p:spPr>
          <a:xfrm>
            <a:off x="1529536" y="4458214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50" name="文本占位符 25"/>
          <p:cNvSpPr>
            <a:spLocks noGrp="1"/>
          </p:cNvSpPr>
          <p:nvPr>
            <p:ph type="body" sz="quarter" idx="24"/>
          </p:nvPr>
        </p:nvSpPr>
        <p:spPr>
          <a:xfrm>
            <a:off x="2671073" y="4458214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1" name="文本占位符 25"/>
          <p:cNvSpPr>
            <a:spLocks noGrp="1"/>
          </p:cNvSpPr>
          <p:nvPr>
            <p:ph type="body" sz="quarter" idx="25"/>
          </p:nvPr>
        </p:nvSpPr>
        <p:spPr>
          <a:xfrm>
            <a:off x="2671073" y="4883778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5" name="文本占位符 25"/>
          <p:cNvSpPr>
            <a:spLocks noGrp="1"/>
          </p:cNvSpPr>
          <p:nvPr>
            <p:ph type="body" sz="quarter" idx="26" hasCustomPrompt="1"/>
          </p:nvPr>
        </p:nvSpPr>
        <p:spPr>
          <a:xfrm>
            <a:off x="1529536" y="5257623"/>
            <a:ext cx="1141537" cy="80553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en-US" altLang="zh-CN" dirty="0"/>
              <a:t>00</a:t>
            </a:r>
            <a:endParaRPr kumimoji="1"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27"/>
          </p:nvPr>
        </p:nvSpPr>
        <p:spPr>
          <a:xfrm>
            <a:off x="2671073" y="5257623"/>
            <a:ext cx="3125103" cy="4194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27" name="文本占位符 25"/>
          <p:cNvSpPr>
            <a:spLocks noGrp="1"/>
          </p:cNvSpPr>
          <p:nvPr>
            <p:ph type="body" sz="quarter" idx="28"/>
          </p:nvPr>
        </p:nvSpPr>
        <p:spPr>
          <a:xfrm>
            <a:off x="2671073" y="5683187"/>
            <a:ext cx="3125103" cy="3799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形状 12"/>
          <p:cNvSpPr/>
          <p:nvPr userDrawn="1"/>
        </p:nvSpPr>
        <p:spPr>
          <a:xfrm rot="12600000" flipH="1">
            <a:off x="9054249" y="6933693"/>
            <a:ext cx="18788731" cy="13400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290705" y="395615"/>
            <a:ext cx="456069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7" name="任意形状 6"/>
          <p:cNvSpPr/>
          <p:nvPr userDrawn="1"/>
        </p:nvSpPr>
        <p:spPr>
          <a:xfrm rot="19800000">
            <a:off x="10024746" y="-2420910"/>
            <a:ext cx="10851740" cy="1378464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任意形状 7"/>
          <p:cNvSpPr/>
          <p:nvPr userDrawn="1"/>
        </p:nvSpPr>
        <p:spPr>
          <a:xfrm rot="19800000">
            <a:off x="10074724" y="619305"/>
            <a:ext cx="4815959" cy="611757"/>
          </a:xfrm>
          <a:custGeom>
            <a:avLst/>
            <a:gdLst>
              <a:gd name="connsiteX0" fmla="*/ 298449 w 4699001"/>
              <a:gd name="connsiteY0" fmla="*/ 0 h 596900"/>
              <a:gd name="connsiteX1" fmla="*/ 298450 w 4699001"/>
              <a:gd name="connsiteY1" fmla="*/ 0 h 596900"/>
              <a:gd name="connsiteX2" fmla="*/ 4699001 w 4699001"/>
              <a:gd name="connsiteY2" fmla="*/ 0 h 596900"/>
              <a:gd name="connsiteX3" fmla="*/ 4699001 w 4699001"/>
              <a:gd name="connsiteY3" fmla="*/ 596899 h 596900"/>
              <a:gd name="connsiteX4" fmla="*/ 298460 w 4699001"/>
              <a:gd name="connsiteY4" fmla="*/ 596899 h 596900"/>
              <a:gd name="connsiteX5" fmla="*/ 298450 w 4699001"/>
              <a:gd name="connsiteY5" fmla="*/ 596900 h 596900"/>
              <a:gd name="connsiteX6" fmla="*/ 0 w 4699001"/>
              <a:gd name="connsiteY6" fmla="*/ 298450 h 596900"/>
              <a:gd name="connsiteX7" fmla="*/ 238302 w 4699001"/>
              <a:gd name="connsiteY7" fmla="*/ 6064 h 596900"/>
              <a:gd name="connsiteX8" fmla="*/ 298449 w 4699001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99001" h="596900">
                <a:moveTo>
                  <a:pt x="298449" y="0"/>
                </a:moveTo>
                <a:lnTo>
                  <a:pt x="298450" y="0"/>
                </a:lnTo>
                <a:lnTo>
                  <a:pt x="4699001" y="0"/>
                </a:lnTo>
                <a:lnTo>
                  <a:pt x="4699001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85000">
                <a:schemeClr val="bg1">
                  <a:alpha val="0"/>
                </a:schemeClr>
              </a:gs>
              <a:gs pos="21000">
                <a:schemeClr val="bg1">
                  <a:alpha val="29000"/>
                </a:schemeClr>
              </a:gs>
              <a:gs pos="100000">
                <a:schemeClr val="bg1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0" name="任意形状 9"/>
          <p:cNvSpPr/>
          <p:nvPr userDrawn="1"/>
        </p:nvSpPr>
        <p:spPr>
          <a:xfrm rot="12600000" flipH="1">
            <a:off x="8854258" y="8872618"/>
            <a:ext cx="18788731" cy="13400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bg1">
                  <a:alpha val="50000"/>
                </a:schemeClr>
              </a:gs>
              <a:gs pos="22000">
                <a:schemeClr val="accent2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11" name="任意形状 10"/>
          <p:cNvSpPr/>
          <p:nvPr userDrawn="1"/>
        </p:nvSpPr>
        <p:spPr>
          <a:xfrm rot="12600000" flipH="1" flipV="1">
            <a:off x="11598932" y="5166796"/>
            <a:ext cx="2230761" cy="159098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9" name="任意形状 8"/>
          <p:cNvSpPr/>
          <p:nvPr userDrawn="1"/>
        </p:nvSpPr>
        <p:spPr>
          <a:xfrm rot="12600000" flipH="1">
            <a:off x="10340150" y="7248898"/>
            <a:ext cx="4285106" cy="305614"/>
          </a:xfrm>
          <a:custGeom>
            <a:avLst/>
            <a:gdLst>
              <a:gd name="connsiteX0" fmla="*/ 298448 w 8369299"/>
              <a:gd name="connsiteY0" fmla="*/ 0 h 596900"/>
              <a:gd name="connsiteX1" fmla="*/ 298450 w 8369299"/>
              <a:gd name="connsiteY1" fmla="*/ 0 h 596900"/>
              <a:gd name="connsiteX2" fmla="*/ 8369299 w 8369299"/>
              <a:gd name="connsiteY2" fmla="*/ 0 h 596900"/>
              <a:gd name="connsiteX3" fmla="*/ 8369299 w 8369299"/>
              <a:gd name="connsiteY3" fmla="*/ 596899 h 596900"/>
              <a:gd name="connsiteX4" fmla="*/ 298460 w 8369299"/>
              <a:gd name="connsiteY4" fmla="*/ 596899 h 596900"/>
              <a:gd name="connsiteX5" fmla="*/ 298450 w 8369299"/>
              <a:gd name="connsiteY5" fmla="*/ 596900 h 596900"/>
              <a:gd name="connsiteX6" fmla="*/ 0 w 8369299"/>
              <a:gd name="connsiteY6" fmla="*/ 298450 h 596900"/>
              <a:gd name="connsiteX7" fmla="*/ 238302 w 8369299"/>
              <a:gd name="connsiteY7" fmla="*/ 6064 h 596900"/>
              <a:gd name="connsiteX8" fmla="*/ 298448 w 8369299"/>
              <a:gd name="connsiteY8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69299" h="596900">
                <a:moveTo>
                  <a:pt x="298448" y="0"/>
                </a:moveTo>
                <a:lnTo>
                  <a:pt x="298450" y="0"/>
                </a:lnTo>
                <a:lnTo>
                  <a:pt x="8369299" y="0"/>
                </a:lnTo>
                <a:lnTo>
                  <a:pt x="8369299" y="596899"/>
                </a:lnTo>
                <a:lnTo>
                  <a:pt x="298460" y="596899"/>
                </a:lnTo>
                <a:lnTo>
                  <a:pt x="298450" y="596900"/>
                </a:lnTo>
                <a:cubicBezTo>
                  <a:pt x="133621" y="596900"/>
                  <a:pt x="0" y="463279"/>
                  <a:pt x="0" y="298450"/>
                </a:cubicBezTo>
                <a:cubicBezTo>
                  <a:pt x="0" y="154225"/>
                  <a:pt x="102304" y="33893"/>
                  <a:pt x="238302" y="6064"/>
                </a:cubicBezTo>
                <a:lnTo>
                  <a:pt x="29844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85000">
                <a:schemeClr val="bg1">
                  <a:alpha val="50000"/>
                </a:schemeClr>
              </a:gs>
              <a:gs pos="23000">
                <a:schemeClr val="accent1">
                  <a:lumMod val="97000"/>
                  <a:lumOff val="3000"/>
                  <a:alpha val="40000"/>
                </a:schemeClr>
              </a:gs>
              <a:gs pos="100000">
                <a:schemeClr val="bg1">
                  <a:alpha val="5000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宋体" panose="02010600030101010101" pitchFamily="2" charset="-122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宋体" panose="02010600030101010101" pitchFamily="2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735662" y="1248199"/>
            <a:ext cx="5360338" cy="1037925"/>
          </a:xfrm>
        </p:spPr>
        <p:txBody>
          <a:bodyPr/>
          <a:lstStyle/>
          <a:p>
            <a:r>
              <a:rPr kumimoji="1" lang="zh-CN" altLang="en-US" dirty="0"/>
              <a:t>中青益播团队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864633" y="2632145"/>
            <a:ext cx="5851836" cy="535720"/>
          </a:xfrm>
        </p:spPr>
        <p:txBody>
          <a:bodyPr/>
          <a:lstStyle/>
          <a:p>
            <a:r>
              <a:rPr kumimoji="1" lang="zh-CN" altLang="en-US" u="sng" dirty="0">
                <a:solidFill>
                  <a:schemeClr val="tx2">
                    <a:lumMod val="65000"/>
                    <a:lumOff val="35000"/>
                  </a:schemeClr>
                </a:solidFill>
              </a:rPr>
              <a:t>中韩青年短视频大赛</a:t>
            </a:r>
            <a:endParaRPr kumimoji="1" lang="zh-CN" altLang="en-US" u="sng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9"/>
          </p:nvPr>
        </p:nvSpPr>
        <p:spPr>
          <a:xfrm>
            <a:off x="735662" y="3690136"/>
            <a:ext cx="5851836" cy="1656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企业名称：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圃美多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队长：张润东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成员：莫红艳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01</a:t>
            </a:r>
            <a:r>
              <a:rPr kumimoji="1" lang="zh-CN" altLang="en-US" dirty="0"/>
              <a:t>产品介绍</a:t>
            </a:r>
            <a:endParaRPr kumimoji="1"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396391" y="1544027"/>
            <a:ext cx="10464332" cy="1529715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圃美多的韩式热狗棒和芝士热狗棒两款产品，外焦里嫩，色泽诱人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精巧方便的小袋装也为它增色不少。但圃美多热狗棒绝非只靠颜值，兼具美味和方便，才让圃美多热狗棒的口碑经久不衰。</a:t>
            </a:r>
            <a:endParaRPr lang="en-US" altLang="zh-CN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圃美多番茄肉酱意大利面精选来自意大利杜兰的小麦粉，不添加任何防腐剂、人工色素和味精，面条外表光滑呈淡黄色，不粘不黏口感紧实有嚼劲。入沸水煮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秒捞出滤水即可，酱料是使用新鲜的猪后腿肉加入番茄、洋葱、胡萝卜、西芹等新鲜绿色蔬菜调制而成，隔水温热之后，倒在煮熟的面上，酸甜可口，即刻享受浓郁的意大利风情。</a:t>
            </a:r>
            <a:endParaRPr lang="zh-CN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09600">
              <a:lnSpc>
                <a:spcPct val="130000"/>
              </a:lnSpc>
            </a:pP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分钟就能做出两人份量，简单的操作步骤，即使是不懂料理的男性同胞，也能轻易上手</a:t>
            </a:r>
            <a:endParaRPr lang="zh-CN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5845" y="1163785"/>
            <a:ext cx="6949338" cy="3804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ct val="130000"/>
              </a:lnSpc>
              <a:defRPr/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</a:t>
            </a: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圃美多热狗棒</a:t>
            </a: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                                                                  2</a:t>
            </a: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圃美多意大利面</a:t>
            </a:r>
            <a:endParaRPr lang="en-US" altLang="zh-CN" sz="1600" b="1" kern="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767" y="3122991"/>
            <a:ext cx="2831275" cy="359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803" y="3205646"/>
            <a:ext cx="3325368" cy="3325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/>
              <a:t>02</a:t>
            </a:r>
            <a:r>
              <a:rPr kumimoji="1" lang="zh-CN" altLang="en-US" dirty="0"/>
              <a:t> 团队活动进行过程</a:t>
            </a:r>
            <a:endParaRPr kumimoji="1" lang="zh-CN" altLang="en-US" dirty="0"/>
          </a:p>
        </p:txBody>
      </p:sp>
      <p:grpSp>
        <p:nvGrpSpPr>
          <p:cNvPr id="3" name="组 2"/>
          <p:cNvGrpSpPr/>
          <p:nvPr/>
        </p:nvGrpSpPr>
        <p:grpSpPr>
          <a:xfrm>
            <a:off x="650567" y="1458420"/>
            <a:ext cx="9316393" cy="961230"/>
            <a:chOff x="851735" y="1403556"/>
            <a:chExt cx="9316393" cy="961230"/>
          </a:xfrm>
        </p:grpSpPr>
        <p:sp>
          <p:nvSpPr>
            <p:cNvPr id="41" name="矩形 40"/>
            <p:cNvSpPr/>
            <p:nvPr/>
          </p:nvSpPr>
          <p:spPr>
            <a:xfrm>
              <a:off x="851735" y="1947428"/>
              <a:ext cx="9316393" cy="417358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在腾讯会议以及快手平台参加活动教育培训，学习相关知识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24887" y="1403556"/>
              <a:ext cx="1107996" cy="41646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参加培训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 3"/>
          <p:cNvGrpSpPr/>
          <p:nvPr/>
        </p:nvGrpSpPr>
        <p:grpSpPr>
          <a:xfrm>
            <a:off x="522551" y="2617398"/>
            <a:ext cx="9316393" cy="1711287"/>
            <a:chOff x="924887" y="3292804"/>
            <a:chExt cx="9316393" cy="1711287"/>
          </a:xfrm>
        </p:grpSpPr>
        <p:sp>
          <p:nvSpPr>
            <p:cNvPr id="43" name="矩形 42"/>
            <p:cNvSpPr/>
            <p:nvPr/>
          </p:nvSpPr>
          <p:spPr>
            <a:xfrm>
              <a:off x="924887" y="3866535"/>
              <a:ext cx="9316393" cy="1137556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在淘宝平台购买比赛要求的产品，在产品到达之前构思如何拍摄，合理分工，我们决定拍摄美食制作的过程，以及美食最后的成像。符合比赛要求的一分钟以上的要求，制作了二个宣传视频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998039" y="3292804"/>
              <a:ext cx="2068195" cy="41646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购买食材拍摄视频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 44"/>
          <p:cNvGrpSpPr/>
          <p:nvPr/>
        </p:nvGrpSpPr>
        <p:grpSpPr>
          <a:xfrm>
            <a:off x="522551" y="4485955"/>
            <a:ext cx="9316393" cy="961230"/>
            <a:chOff x="924887" y="3478396"/>
            <a:chExt cx="9316393" cy="961230"/>
          </a:xfrm>
        </p:grpSpPr>
        <p:sp>
          <p:nvSpPr>
            <p:cNvPr id="46" name="矩形 45"/>
            <p:cNvSpPr/>
            <p:nvPr/>
          </p:nvSpPr>
          <p:spPr>
            <a:xfrm>
              <a:off x="924887" y="4022268"/>
              <a:ext cx="9316393" cy="417358"/>
            </a:xfrm>
            <a:prstGeom prst="rect">
              <a:avLst/>
            </a:prstGeom>
          </p:spPr>
          <p:txBody>
            <a:bodyPr wrap="square" numCol="1" spcCol="36000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在快手平台发布了团队拍摄及制作的视频，并积极宣传，视频播放总计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1300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98039" y="3478396"/>
              <a:ext cx="1144865" cy="41646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defTabSz="1219200">
                <a:lnSpc>
                  <a:spcPct val="130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宣传视频</a:t>
              </a:r>
              <a:endParaRPr lang="en-US" altLang="zh-CN" b="1" kern="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39496" y="526054"/>
            <a:ext cx="4560696" cy="529569"/>
          </a:xfrm>
        </p:spPr>
        <p:txBody>
          <a:bodyPr/>
          <a:lstStyle/>
          <a:p>
            <a:r>
              <a:rPr lang="en-US" altLang="zh-CN" dirty="0"/>
              <a:t>03</a:t>
            </a:r>
            <a:r>
              <a:rPr lang="zh-CN" altLang="en-US" dirty="0"/>
              <a:t>大会结果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39496" y="1960749"/>
            <a:ext cx="5705856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首先很高兴也很荣幸有机会参加这次比赛，虽然最后视频的结果不是很优秀，但是我也因此认识了新的朋友，学习到新的知识，品尝到了美食。我的发言完毕谢谢大家</a:t>
            </a:r>
            <a:endParaRPr lang="zh-CN" altLang="en-US" sz="2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模板页面">
  <a:themeElements>
    <a:clrScheme name="自定义 90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5B32AB"/>
      </a:accent1>
      <a:accent2>
        <a:srgbClr val="D0E9CE"/>
      </a:accent2>
      <a:accent3>
        <a:srgbClr val="D2D2D2"/>
      </a:accent3>
      <a:accent4>
        <a:srgbClr val="F8F8F8"/>
      </a:accent4>
      <a:accent5>
        <a:srgbClr val="E4DBCD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总结报告-通透色条-通用绿紫-PPT模板</Template>
  <TotalTime>0</TotalTime>
  <Words>654</Words>
  <Application>WPS 演示</Application>
  <PresentationFormat>宽屏</PresentationFormat>
  <Paragraphs>34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Arial Unicode MS</vt:lpstr>
      <vt:lpstr>Calibri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fx</dc:creator>
  <cp:lastModifiedBy>Z.run</cp:lastModifiedBy>
  <cp:revision>6</cp:revision>
  <dcterms:created xsi:type="dcterms:W3CDTF">2021-02-03T15:22:00Z</dcterms:created>
  <dcterms:modified xsi:type="dcterms:W3CDTF">2021-02-04T04:08:09Z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