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sldIdLst>
    <p:sldId id="256" r:id="rId3"/>
    <p:sldId id="362" r:id="rId4"/>
    <p:sldId id="335" r:id="rId5"/>
    <p:sldId id="296" r:id="rId6"/>
    <p:sldId id="259" r:id="rId7"/>
    <p:sldId id="297" r:id="rId8"/>
    <p:sldId id="260" r:id="rId9"/>
    <p:sldId id="261" r:id="rId10"/>
    <p:sldId id="336" r:id="rId11"/>
    <p:sldId id="363" r:id="rId12"/>
    <p:sldId id="364" r:id="rId13"/>
    <p:sldId id="299" r:id="rId14"/>
    <p:sldId id="262" r:id="rId15"/>
    <p:sldId id="264" r:id="rId16"/>
    <p:sldId id="266" r:id="rId17"/>
    <p:sldId id="263" r:id="rId18"/>
    <p:sldId id="265" r:id="rId19"/>
    <p:sldId id="267" r:id="rId20"/>
    <p:sldId id="300" r:id="rId21"/>
    <p:sldId id="325" r:id="rId22"/>
    <p:sldId id="337" r:id="rId24"/>
    <p:sldId id="338" r:id="rId25"/>
    <p:sldId id="270" r:id="rId26"/>
    <p:sldId id="271" r:id="rId27"/>
    <p:sldId id="272" r:id="rId28"/>
    <p:sldId id="273" r:id="rId29"/>
    <p:sldId id="274" r:id="rId30"/>
    <p:sldId id="298" r:id="rId31"/>
    <p:sldId id="391" r:id="rId32"/>
    <p:sldId id="392" r:id="rId33"/>
    <p:sldId id="394" r:id="rId34"/>
    <p:sldId id="395" r:id="rId35"/>
    <p:sldId id="396" r:id="rId36"/>
    <p:sldId id="397" r:id="rId37"/>
    <p:sldId id="398" r:id="rId38"/>
    <p:sldId id="365" r:id="rId39"/>
    <p:sldId id="275" r:id="rId40"/>
  </p:sldIdLst>
  <p:sldSz cx="9906000" cy="6858000" type="A4"/>
  <p:notesSz cx="9906000" cy="685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842" y="-250"/>
      </p:cViewPr>
      <p:guideLst>
        <p:guide orient="horz" pos="2843"/>
        <p:guide pos="2247"/>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3" Type="http://schemas.openxmlformats.org/officeDocument/2006/relationships/tableStyles" Target="tableStyles.xml"/><Relationship Id="rId42" Type="http://schemas.openxmlformats.org/officeDocument/2006/relationships/viewProps" Target="viewProps.xml"/><Relationship Id="rId41" Type="http://schemas.openxmlformats.org/officeDocument/2006/relationships/presProps" Target="presProps.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notesMaster" Target="notesMasters/notesMaster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4292600" cy="3444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5611813" y="0"/>
            <a:ext cx="4292600" cy="344488"/>
          </a:xfrm>
          <a:prstGeom prst="rect">
            <a:avLst/>
          </a:prstGeom>
        </p:spPr>
        <p:txBody>
          <a:bodyPr vert="horz" lIns="91440" tIns="45720" rIns="91440" bIns="45720" rtlCol="0"/>
          <a:lstStyle>
            <a:lvl1pPr algn="r">
              <a:defRPr sz="1200"/>
            </a:lvl1pPr>
          </a:lstStyle>
          <a:p>
            <a:fld id="{8B5798EF-B244-4B7E-BFAA-510CC9B7A9A0}"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281363" y="857250"/>
            <a:ext cx="3343275" cy="23145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990600" y="3300413"/>
            <a:ext cx="7924800" cy="2700337"/>
          </a:xfrm>
          <a:prstGeom prst="rect">
            <a:avLst/>
          </a:prstGeom>
        </p:spPr>
        <p:txBody>
          <a:bodyPr vert="horz" lIns="91440" tIns="45720" rIns="91440" bIns="45720" rtlCol="0"/>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6513513"/>
            <a:ext cx="4292600" cy="3444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5611813" y="6513513"/>
            <a:ext cx="4292600" cy="344487"/>
          </a:xfrm>
          <a:prstGeom prst="rect">
            <a:avLst/>
          </a:prstGeom>
        </p:spPr>
        <p:txBody>
          <a:bodyPr vert="horz" lIns="91440" tIns="45720" rIns="91440" bIns="45720" rtlCol="0" anchor="b"/>
          <a:lstStyle>
            <a:lvl1pPr algn="r">
              <a:defRPr sz="1200"/>
            </a:lvl1pPr>
          </a:lstStyle>
          <a:p>
            <a:fld id="{A2AA1E6D-3D32-4AD9-A863-08823BFBCE7E}"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2AA1E6D-3D32-4AD9-A863-08823BFBCE7E}"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742950" y="2125980"/>
            <a:ext cx="8420100" cy="1440180"/>
          </a:xfrm>
          <a:prstGeom prst="rect">
            <a:avLst/>
          </a:prstGeom>
        </p:spPr>
        <p:txBody>
          <a:bodyPr wrap="square" lIns="0" tIns="0" rIns="0" bIns="0">
            <a:spAutoFit/>
          </a:bodyPr>
          <a:lstStyle>
            <a:lvl1pPr>
              <a:defRPr/>
            </a:lvl1pPr>
          </a:lstStyle>
          <a:p/>
        </p:txBody>
      </p:sp>
      <p:sp>
        <p:nvSpPr>
          <p:cNvPr id="3" name="Holder 3"/>
          <p:cNvSpPr>
            <a:spLocks noGrp="1"/>
          </p:cNvSpPr>
          <p:nvPr>
            <p:ph type="subTitle" idx="4"/>
          </p:nvPr>
        </p:nvSpPr>
        <p:spPr>
          <a:xfrm>
            <a:off x="1485900" y="3840480"/>
            <a:ext cx="6934200" cy="1714500"/>
          </a:xfrm>
          <a:prstGeom prst="rect">
            <a:avLst/>
          </a:prstGeom>
        </p:spPr>
        <p:txBody>
          <a:bodyPr wrap="square" lIns="0" tIns="0" rIns="0" bIns="0">
            <a:spAutoFit/>
          </a:bodyPr>
          <a:lstStyle>
            <a:lvl1pPr>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defRPr sz="1200" b="0" i="0">
                <a:solidFill>
                  <a:srgbClr val="888888"/>
                </a:solidFill>
                <a:latin typeface="UKIJ CJK"/>
                <a:cs typeface="UKIJ CJK"/>
              </a:defRPr>
            </a:lvl1pPr>
          </a:lstStyle>
          <a:p>
            <a:pPr marL="42545">
              <a:lnSpc>
                <a:spcPct val="100000"/>
              </a:lnSpc>
              <a:spcBef>
                <a:spcPts val="205"/>
              </a:spcBef>
            </a:pPr>
            <a:fld id="{81D60167-4931-47E6-BA6A-407CBD079E47}" type="slidenum">
              <a:rPr dirty="0"/>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C00000"/>
                </a:solidFill>
                <a:latin typeface="Droid Sans Fallback"/>
                <a:cs typeface="Droid Sans Fallback"/>
              </a:defRPr>
            </a:lvl1pPr>
          </a:lstStyle>
          <a:p/>
        </p:txBody>
      </p:sp>
      <p:sp>
        <p:nvSpPr>
          <p:cNvPr id="3" name="Holder 3"/>
          <p:cNvSpPr>
            <a:spLocks noGrp="1"/>
          </p:cNvSpPr>
          <p:nvPr>
            <p:ph type="body" idx="1"/>
          </p:nvPr>
        </p:nvSpPr>
        <p:spPr/>
        <p:txBody>
          <a:bodyPr lIns="0" tIns="0" rIns="0" bIns="0"/>
          <a:lstStyle>
            <a:lvl1pPr>
              <a:defRPr b="0" i="0">
                <a:solidFill>
                  <a:schemeClr val="tx1"/>
                </a:solidFill>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defRPr sz="1200" b="0" i="0">
                <a:solidFill>
                  <a:srgbClr val="888888"/>
                </a:solidFill>
                <a:latin typeface="UKIJ CJK"/>
                <a:cs typeface="UKIJ CJK"/>
              </a:defRPr>
            </a:lvl1pPr>
          </a:lstStyle>
          <a:p>
            <a:pPr marL="42545">
              <a:lnSpc>
                <a:spcPct val="100000"/>
              </a:lnSpc>
              <a:spcBef>
                <a:spcPts val="205"/>
              </a:spcBef>
            </a:pPr>
            <a:fld id="{81D60167-4931-47E6-BA6A-407CBD079E47}" type="slidenum">
              <a:rPr dirty="0"/>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C00000"/>
                </a:solidFill>
                <a:latin typeface="Droid Sans Fallback"/>
                <a:cs typeface="Droid Sans Fallback"/>
              </a:defRPr>
            </a:lvl1pPr>
          </a:lstStyle>
          <a:p/>
        </p:txBody>
      </p:sp>
      <p:sp>
        <p:nvSpPr>
          <p:cNvPr id="3" name="Holder 3"/>
          <p:cNvSpPr>
            <a:spLocks noGrp="1"/>
          </p:cNvSpPr>
          <p:nvPr>
            <p:ph sz="half" idx="2"/>
          </p:nvPr>
        </p:nvSpPr>
        <p:spPr>
          <a:xfrm>
            <a:off x="495300" y="1577340"/>
            <a:ext cx="4309110" cy="4526280"/>
          </a:xfrm>
          <a:prstGeom prst="rect">
            <a:avLst/>
          </a:prstGeom>
        </p:spPr>
        <p:txBody>
          <a:bodyPr wrap="square" lIns="0" tIns="0" rIns="0" bIns="0">
            <a:spAutoFit/>
          </a:bodyPr>
          <a:lstStyle>
            <a:lvl1pPr>
              <a:defRPr/>
            </a:lvl1pPr>
          </a:lstStyle>
          <a:p/>
        </p:txBody>
      </p:sp>
      <p:sp>
        <p:nvSpPr>
          <p:cNvPr id="4" name="Holder 4"/>
          <p:cNvSpPr>
            <a:spLocks noGrp="1"/>
          </p:cNvSpPr>
          <p:nvPr>
            <p:ph sz="half" idx="3"/>
          </p:nvPr>
        </p:nvSpPr>
        <p:spPr>
          <a:xfrm>
            <a:off x="5101590" y="1577340"/>
            <a:ext cx="4309110" cy="4526280"/>
          </a:xfrm>
          <a:prstGeom prst="rect">
            <a:avLst/>
          </a:prstGeom>
        </p:spPr>
        <p:txBody>
          <a:bodyPr wrap="square" lIns="0" tIns="0" rIns="0" bIns="0">
            <a:spAutoFit/>
          </a:bodyPr>
          <a:lstStyle>
            <a:lvl1pPr>
              <a:defRPr/>
            </a:lvl1pPr>
          </a:lstStyle>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7" name="Holder 7"/>
          <p:cNvSpPr>
            <a:spLocks noGrp="1"/>
          </p:cNvSpPr>
          <p:nvPr>
            <p:ph type="sldNum" sz="quarter" idx="7"/>
          </p:nvPr>
        </p:nvSpPr>
        <p:spPr/>
        <p:txBody>
          <a:bodyPr lIns="0" tIns="0" rIns="0" bIns="0"/>
          <a:lstStyle>
            <a:lvl1pPr>
              <a:defRPr sz="1200" b="0" i="0">
                <a:solidFill>
                  <a:srgbClr val="888888"/>
                </a:solidFill>
                <a:latin typeface="UKIJ CJK"/>
                <a:cs typeface="UKIJ CJK"/>
              </a:defRPr>
            </a:lvl1pPr>
          </a:lstStyle>
          <a:p>
            <a:pPr marL="42545">
              <a:lnSpc>
                <a:spcPct val="100000"/>
              </a:lnSpc>
              <a:spcBef>
                <a:spcPts val="205"/>
              </a:spcBef>
            </a:pPr>
            <a:fld id="{81D60167-4931-47E6-BA6A-407CBD079E47}" type="slidenum">
              <a:rPr dirty="0"/>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C00000"/>
                </a:solidFill>
                <a:latin typeface="Droid Sans Fallback"/>
                <a:cs typeface="Droid Sans Fallback"/>
              </a:defRPr>
            </a:lvl1pPr>
          </a:lstStyle>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5" name="Holder 5"/>
          <p:cNvSpPr>
            <a:spLocks noGrp="1"/>
          </p:cNvSpPr>
          <p:nvPr>
            <p:ph type="sldNum" sz="quarter" idx="7"/>
          </p:nvPr>
        </p:nvSpPr>
        <p:spPr/>
        <p:txBody>
          <a:bodyPr lIns="0" tIns="0" rIns="0" bIns="0"/>
          <a:lstStyle>
            <a:lvl1pPr>
              <a:defRPr sz="1200" b="0" i="0">
                <a:solidFill>
                  <a:srgbClr val="888888"/>
                </a:solidFill>
                <a:latin typeface="UKIJ CJK"/>
                <a:cs typeface="UKIJ CJK"/>
              </a:defRPr>
            </a:lvl1pPr>
          </a:lstStyle>
          <a:p>
            <a:pPr marL="42545">
              <a:lnSpc>
                <a:spcPct val="100000"/>
              </a:lnSpc>
              <a:spcBef>
                <a:spcPts val="205"/>
              </a:spcBef>
            </a:pPr>
            <a:fld id="{81D60167-4931-47E6-BA6A-407CBD079E47}" type="slidenum">
              <a:rPr dirty="0"/>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4" name="Holder 4"/>
          <p:cNvSpPr>
            <a:spLocks noGrp="1"/>
          </p:cNvSpPr>
          <p:nvPr>
            <p:ph type="sldNum" sz="quarter" idx="7"/>
          </p:nvPr>
        </p:nvSpPr>
        <p:spPr/>
        <p:txBody>
          <a:bodyPr lIns="0" tIns="0" rIns="0" bIns="0"/>
          <a:lstStyle>
            <a:lvl1pPr>
              <a:defRPr sz="1200" b="0" i="0">
                <a:solidFill>
                  <a:srgbClr val="888888"/>
                </a:solidFill>
                <a:latin typeface="UKIJ CJK"/>
                <a:cs typeface="UKIJ CJK"/>
              </a:defRPr>
            </a:lvl1pPr>
          </a:lstStyle>
          <a:p>
            <a:pPr marL="42545">
              <a:lnSpc>
                <a:spcPct val="100000"/>
              </a:lnSpc>
              <a:spcBef>
                <a:spcPts val="205"/>
              </a:spcBef>
            </a:pPr>
            <a:fld id="{81D60167-4931-47E6-BA6A-407CBD079E47}" type="slidenum">
              <a:rPr dirty="0"/>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41654" y="572261"/>
            <a:ext cx="1929130" cy="452119"/>
          </a:xfrm>
          <a:prstGeom prst="rect">
            <a:avLst/>
          </a:prstGeom>
        </p:spPr>
        <p:txBody>
          <a:bodyPr wrap="square" lIns="0" tIns="0" rIns="0" bIns="0">
            <a:spAutoFit/>
          </a:bodyPr>
          <a:lstStyle>
            <a:lvl1pPr>
              <a:defRPr sz="2800" b="0" i="0">
                <a:solidFill>
                  <a:srgbClr val="C00000"/>
                </a:solidFill>
                <a:latin typeface="Droid Sans Fallback"/>
                <a:cs typeface="Droid Sans Fallback"/>
              </a:defRPr>
            </a:lvl1pPr>
          </a:lstStyle>
          <a:p/>
        </p:txBody>
      </p:sp>
      <p:sp>
        <p:nvSpPr>
          <p:cNvPr id="3" name="Holder 3"/>
          <p:cNvSpPr>
            <a:spLocks noGrp="1"/>
          </p:cNvSpPr>
          <p:nvPr>
            <p:ph type="body" idx="1"/>
          </p:nvPr>
        </p:nvSpPr>
        <p:spPr>
          <a:xfrm>
            <a:off x="583183" y="1169288"/>
            <a:ext cx="8739632" cy="2863850"/>
          </a:xfrm>
          <a:prstGeom prst="rect">
            <a:avLst/>
          </a:prstGeom>
        </p:spPr>
        <p:txBody>
          <a:bodyPr wrap="square" lIns="0" tIns="0" rIns="0" bIns="0">
            <a:spAutoFit/>
          </a:bodyPr>
          <a:lstStyle>
            <a:lvl1pPr>
              <a:defRPr b="0" i="0">
                <a:solidFill>
                  <a:schemeClr val="tx1"/>
                </a:solidFill>
              </a:defRPr>
            </a:lvl1pPr>
          </a:lstStyle>
          <a:p/>
        </p:txBody>
      </p:sp>
      <p:sp>
        <p:nvSpPr>
          <p:cNvPr id="4" name="Holder 4"/>
          <p:cNvSpPr>
            <a:spLocks noGrp="1"/>
          </p:cNvSpPr>
          <p:nvPr>
            <p:ph type="ftr" sz="quarter" idx="5"/>
          </p:nvPr>
        </p:nvSpPr>
        <p:spPr>
          <a:xfrm>
            <a:off x="3368040" y="6377940"/>
            <a:ext cx="3169920" cy="342900"/>
          </a:xfrm>
          <a:prstGeom prst="rect">
            <a:avLst/>
          </a:prstGeom>
        </p:spPr>
        <p:txBody>
          <a:bodyPr wrap="square" lIns="0" tIns="0" rIns="0" bIns="0">
            <a:spAutoFit/>
          </a:bodyPr>
          <a:lstStyle>
            <a:lvl1pPr algn="ctr">
              <a:defRPr>
                <a:solidFill>
                  <a:schemeClr val="tx1">
                    <a:tint val="75000"/>
                  </a:schemeClr>
                </a:solidFill>
              </a:defRPr>
            </a:lvl1pPr>
          </a:lstStyle>
          <a:p/>
        </p:txBody>
      </p:sp>
      <p:sp>
        <p:nvSpPr>
          <p:cNvPr id="5" name="Holder 5"/>
          <p:cNvSpPr>
            <a:spLocks noGrp="1"/>
          </p:cNvSpPr>
          <p:nvPr>
            <p:ph type="dt" sz="half" idx="6"/>
          </p:nvPr>
        </p:nvSpPr>
        <p:spPr>
          <a:xfrm>
            <a:off x="495300" y="6377940"/>
            <a:ext cx="227838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a:xfrm>
            <a:off x="9386951" y="6608717"/>
            <a:ext cx="248920" cy="228600"/>
          </a:xfrm>
          <a:prstGeom prst="rect">
            <a:avLst/>
          </a:prstGeom>
        </p:spPr>
        <p:txBody>
          <a:bodyPr wrap="square" lIns="0" tIns="0" rIns="0" bIns="0">
            <a:spAutoFit/>
          </a:bodyPr>
          <a:lstStyle>
            <a:lvl1pPr>
              <a:defRPr sz="1200" b="0" i="0">
                <a:solidFill>
                  <a:srgbClr val="888888"/>
                </a:solidFill>
                <a:latin typeface="UKIJ CJK"/>
                <a:cs typeface="UKIJ CJK"/>
              </a:defRPr>
            </a:lvl1pPr>
          </a:lstStyle>
          <a:p>
            <a:pPr marL="42545">
              <a:lnSpc>
                <a:spcPct val="100000"/>
              </a:lnSpc>
              <a:spcBef>
                <a:spcPts val="205"/>
              </a:spcBef>
            </a:pPr>
            <a:fld id="{81D60167-4931-47E6-BA6A-407CBD079E47}" type="slidenum">
              <a:rPr dirty="0"/>
            </a:fld>
            <a:endParaRP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2.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image" Target="../media/image48.png"/><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image" Target="../media/image45.jpeg"/></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52.jpeg"/><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image" Target="../media/image49.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4.png"/></Relationships>
</file>

<file path=ppt/slides/_rels/slide13.xml.rels><?xml version="1.0" encoding="UTF-8" standalone="yes"?>
<Relationships xmlns="http://schemas.openxmlformats.org/package/2006/relationships"><Relationship Id="rId9" Type="http://schemas.openxmlformats.org/officeDocument/2006/relationships/image" Target="../media/image63.jpeg"/><Relationship Id="rId8" Type="http://schemas.openxmlformats.org/officeDocument/2006/relationships/image" Target="../media/image62.jpeg"/><Relationship Id="rId7" Type="http://schemas.openxmlformats.org/officeDocument/2006/relationships/image" Target="../media/image61.jpeg"/><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png"/><Relationship Id="rId3" Type="http://schemas.openxmlformats.org/officeDocument/2006/relationships/image" Target="../media/image57.png"/><Relationship Id="rId2" Type="http://schemas.openxmlformats.org/officeDocument/2006/relationships/image" Target="../media/image56.png"/><Relationship Id="rId12" Type="http://schemas.openxmlformats.org/officeDocument/2006/relationships/slideLayout" Target="../slideLayouts/slideLayout2.xml"/><Relationship Id="rId11" Type="http://schemas.openxmlformats.org/officeDocument/2006/relationships/image" Target="../media/image65.jpeg"/><Relationship Id="rId10" Type="http://schemas.openxmlformats.org/officeDocument/2006/relationships/image" Target="../media/image64.jpeg"/><Relationship Id="rId1" Type="http://schemas.openxmlformats.org/officeDocument/2006/relationships/image" Target="../media/image55.jpeg"/></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72.jpeg"/><Relationship Id="rId6" Type="http://schemas.openxmlformats.org/officeDocument/2006/relationships/image" Target="../media/image71.jpeg"/><Relationship Id="rId5" Type="http://schemas.openxmlformats.org/officeDocument/2006/relationships/image" Target="../media/image70.png"/><Relationship Id="rId4" Type="http://schemas.openxmlformats.org/officeDocument/2006/relationships/image" Target="../media/image69.png"/><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image" Target="../media/image66.jpeg"/></Relationships>
</file>

<file path=ppt/slides/_rels/slide15.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79.png"/><Relationship Id="rId6" Type="http://schemas.openxmlformats.org/officeDocument/2006/relationships/image" Target="../media/image78.jpeg"/><Relationship Id="rId5" Type="http://schemas.openxmlformats.org/officeDocument/2006/relationships/image" Target="../media/image77.png"/><Relationship Id="rId4" Type="http://schemas.openxmlformats.org/officeDocument/2006/relationships/image" Target="../media/image76.jpeg"/><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image" Target="../media/image73.jpeg"/></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86.png"/><Relationship Id="rId6" Type="http://schemas.openxmlformats.org/officeDocument/2006/relationships/image" Target="../media/image85.png"/><Relationship Id="rId5" Type="http://schemas.openxmlformats.org/officeDocument/2006/relationships/image" Target="../media/image84.jpeg"/><Relationship Id="rId4" Type="http://schemas.openxmlformats.org/officeDocument/2006/relationships/image" Target="../media/image83.jpeg"/><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image" Target="../media/image80.jpe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89.png"/><Relationship Id="rId2" Type="http://schemas.openxmlformats.org/officeDocument/2006/relationships/image" Target="../media/image88.jpeg"/><Relationship Id="rId1" Type="http://schemas.openxmlformats.org/officeDocument/2006/relationships/image" Target="../media/image87.jpeg"/></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89.png"/><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image" Target="../media/image90.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4.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9" Type="http://schemas.openxmlformats.org/officeDocument/2006/relationships/notesSlide" Target="../notesSlides/notesSlide1.xml"/><Relationship Id="rId8" Type="http://schemas.openxmlformats.org/officeDocument/2006/relationships/slideLayout" Target="../slideLayouts/slideLayout2.xml"/><Relationship Id="rId7" Type="http://schemas.openxmlformats.org/officeDocument/2006/relationships/image" Target="../media/image99.jpeg"/><Relationship Id="rId6" Type="http://schemas.openxmlformats.org/officeDocument/2006/relationships/image" Target="../media/image98.jpeg"/><Relationship Id="rId5" Type="http://schemas.openxmlformats.org/officeDocument/2006/relationships/image" Target="../media/image97.png"/><Relationship Id="rId4" Type="http://schemas.openxmlformats.org/officeDocument/2006/relationships/image" Target="../media/image96.png"/><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image" Target="../media/image93.pn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image" Target="../media/image100.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104.png"/><Relationship Id="rId1" Type="http://schemas.openxmlformats.org/officeDocument/2006/relationships/image" Target="../media/image103.jpeg"/></Relationships>
</file>

<file path=ppt/slides/_rels/slide2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3.xml"/><Relationship Id="rId3" Type="http://schemas.openxmlformats.org/officeDocument/2006/relationships/image" Target="../media/image107.jpeg"/><Relationship Id="rId2" Type="http://schemas.openxmlformats.org/officeDocument/2006/relationships/image" Target="../media/image106.png"/><Relationship Id="rId1" Type="http://schemas.openxmlformats.org/officeDocument/2006/relationships/image" Target="../media/image105.png"/></Relationships>
</file>

<file path=ppt/slides/_rels/slide2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12.jpeg"/><Relationship Id="rId4" Type="http://schemas.openxmlformats.org/officeDocument/2006/relationships/image" Target="../media/image111.jpeg"/><Relationship Id="rId3" Type="http://schemas.openxmlformats.org/officeDocument/2006/relationships/image" Target="../media/image110.png"/><Relationship Id="rId2" Type="http://schemas.openxmlformats.org/officeDocument/2006/relationships/image" Target="../media/image109.jpeg"/><Relationship Id="rId1" Type="http://schemas.openxmlformats.org/officeDocument/2006/relationships/image" Target="../media/image108.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14.jpeg"/><Relationship Id="rId1" Type="http://schemas.openxmlformats.org/officeDocument/2006/relationships/image" Target="../media/image113.jpe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image" Target="../media/image115.png"/></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20.png"/><Relationship Id="rId2" Type="http://schemas.openxmlformats.org/officeDocument/2006/relationships/image" Target="../media/image119.jpeg"/><Relationship Id="rId1" Type="http://schemas.openxmlformats.org/officeDocument/2006/relationships/image" Target="../media/image118.jpeg"/></Relationships>
</file>

<file path=ppt/slides/_rels/slide28.xml.rels><?xml version="1.0" encoding="UTF-8" standalone="yes"?>
<Relationships xmlns="http://schemas.openxmlformats.org/package/2006/relationships"><Relationship Id="rId9" Type="http://schemas.openxmlformats.org/officeDocument/2006/relationships/image" Target="../media/image129.png"/><Relationship Id="rId8" Type="http://schemas.openxmlformats.org/officeDocument/2006/relationships/image" Target="../media/image128.png"/><Relationship Id="rId7" Type="http://schemas.openxmlformats.org/officeDocument/2006/relationships/image" Target="../media/image127.png"/><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png"/><Relationship Id="rId3" Type="http://schemas.openxmlformats.org/officeDocument/2006/relationships/image" Target="../media/image123.png"/><Relationship Id="rId2" Type="http://schemas.openxmlformats.org/officeDocument/2006/relationships/image" Target="../media/image122.png"/><Relationship Id="rId12" Type="http://schemas.openxmlformats.org/officeDocument/2006/relationships/slideLayout" Target="../slideLayouts/slideLayout2.xml"/><Relationship Id="rId11" Type="http://schemas.openxmlformats.org/officeDocument/2006/relationships/image" Target="../media/image131.png"/><Relationship Id="rId10" Type="http://schemas.openxmlformats.org/officeDocument/2006/relationships/image" Target="../media/image130.png"/><Relationship Id="rId1" Type="http://schemas.openxmlformats.org/officeDocument/2006/relationships/image" Target="../media/image121.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33.png"/><Relationship Id="rId1" Type="http://schemas.openxmlformats.org/officeDocument/2006/relationships/image" Target="../media/image132.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png"/><Relationship Id="rId1" Type="http://schemas.openxmlformats.org/officeDocument/2006/relationships/image" Target="../media/image4.jpe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image" Target="../media/image134.jpeg"/></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image" Target="../media/image137.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40.jpeg"/></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5.xml"/><Relationship Id="rId2" Type="http://schemas.openxmlformats.org/officeDocument/2006/relationships/image" Target="../media/image141.png"/><Relationship Id="rId1" Type="http://schemas.openxmlformats.org/officeDocument/2006/relationships/tags" Target="../tags/tag4.xml"/></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image" Target="../media/image142.jpeg"/></Relationships>
</file>

<file path=ppt/slides/_rels/slide35.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149.jpeg"/><Relationship Id="rId7" Type="http://schemas.openxmlformats.org/officeDocument/2006/relationships/image" Target="../media/image148.jpeg"/><Relationship Id="rId6" Type="http://schemas.openxmlformats.org/officeDocument/2006/relationships/image" Target="../media/image147.jpeg"/><Relationship Id="rId5" Type="http://schemas.openxmlformats.org/officeDocument/2006/relationships/image" Target="../media/image146.jpeg"/><Relationship Id="rId4" Type="http://schemas.openxmlformats.org/officeDocument/2006/relationships/image" Target="../media/image145.jpeg"/><Relationship Id="rId3" Type="http://schemas.openxmlformats.org/officeDocument/2006/relationships/image" Target="../media/image144.jpeg"/><Relationship Id="rId2" Type="http://schemas.openxmlformats.org/officeDocument/2006/relationships/tags" Target="../tags/tag8.xml"/><Relationship Id="rId1" Type="http://schemas.openxmlformats.org/officeDocument/2006/relationships/image" Target="../media/image143.jpeg"/></Relationships>
</file>

<file path=ppt/slides/_rels/slide3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52.jpeg"/><Relationship Id="rId2" Type="http://schemas.openxmlformats.org/officeDocument/2006/relationships/image" Target="../media/image151.jpeg"/><Relationship Id="rId1" Type="http://schemas.openxmlformats.org/officeDocument/2006/relationships/image" Target="../media/image150.jpeg"/></Relationships>
</file>

<file path=ppt/slides/_rels/slide3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56.png"/><Relationship Id="rId3" Type="http://schemas.openxmlformats.org/officeDocument/2006/relationships/image" Target="../media/image155.png"/><Relationship Id="rId2" Type="http://schemas.openxmlformats.org/officeDocument/2006/relationships/image" Target="../media/image154.png"/><Relationship Id="rId1" Type="http://schemas.openxmlformats.org/officeDocument/2006/relationships/image" Target="../media/image153.png"/></Relationships>
</file>

<file path=ppt/slides/_rels/slide4.xml.rels><?xml version="1.0" encoding="UTF-8" standalone="yes"?>
<Relationships xmlns="http://schemas.openxmlformats.org/package/2006/relationships"><Relationship Id="rId9" Type="http://schemas.openxmlformats.org/officeDocument/2006/relationships/tags" Target="../tags/tag1.xml"/><Relationship Id="rId8" Type="http://schemas.openxmlformats.org/officeDocument/2006/relationships/image" Target="../media/image11.jpeg"/><Relationship Id="rId7" Type="http://schemas.openxmlformats.org/officeDocument/2006/relationships/image" Target="../media/image10.jpeg"/><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hyperlink" Target="http://www.welconsystems.com/" TargetMode="External"/><Relationship Id="rId3" Type="http://schemas.openxmlformats.org/officeDocument/2006/relationships/hyperlink" Target="mailto:sdpark88@gmail.com" TargetMode="External"/><Relationship Id="rId2" Type="http://schemas.openxmlformats.org/officeDocument/2006/relationships/image" Target="../media/image7.jpeg"/><Relationship Id="rId10" Type="http://schemas.openxmlformats.org/officeDocument/2006/relationships/slideLayout" Target="../slideLayouts/slideLayout2.xml"/><Relationship Id="rId1"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4.png"/><Relationship Id="rId1" Type="http://schemas.openxmlformats.org/officeDocument/2006/relationships/image" Target="../media/image13.jpeg"/></Relationships>
</file>

<file path=ppt/slides/_rels/slide7.xml.rels><?xml version="1.0" encoding="UTF-8" standalone="yes"?>
<Relationships xmlns="http://schemas.openxmlformats.org/package/2006/relationships"><Relationship Id="rId9" Type="http://schemas.openxmlformats.org/officeDocument/2006/relationships/image" Target="../media/image23.png"/><Relationship Id="rId8" Type="http://schemas.openxmlformats.org/officeDocument/2006/relationships/image" Target="../media/image22.png"/><Relationship Id="rId7" Type="http://schemas.openxmlformats.org/officeDocument/2006/relationships/image" Target="../media/image21.jpeg"/><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jpeg"/><Relationship Id="rId3" Type="http://schemas.openxmlformats.org/officeDocument/2006/relationships/image" Target="../media/image17.jpeg"/><Relationship Id="rId2" Type="http://schemas.openxmlformats.org/officeDocument/2006/relationships/image" Target="../media/image16.jpeg"/><Relationship Id="rId11" Type="http://schemas.openxmlformats.org/officeDocument/2006/relationships/slideLayout" Target="../slideLayouts/slideLayout2.xml"/><Relationship Id="rId10" Type="http://schemas.openxmlformats.org/officeDocument/2006/relationships/image" Target="../media/image24.jpeg"/><Relationship Id="rId1" Type="http://schemas.openxmlformats.org/officeDocument/2006/relationships/image" Target="../media/image15.jpeg"/></Relationships>
</file>

<file path=ppt/slides/_rels/slide8.xml.rels><?xml version="1.0" encoding="UTF-8" standalone="yes"?>
<Relationships xmlns="http://schemas.openxmlformats.org/package/2006/relationships"><Relationship Id="rId9" Type="http://schemas.openxmlformats.org/officeDocument/2006/relationships/image" Target="../media/image33.jpeg"/><Relationship Id="rId8" Type="http://schemas.openxmlformats.org/officeDocument/2006/relationships/image" Target="../media/image32.png"/><Relationship Id="rId7" Type="http://schemas.openxmlformats.org/officeDocument/2006/relationships/image" Target="../media/image31.jpeg"/><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 Id="rId3" Type="http://schemas.openxmlformats.org/officeDocument/2006/relationships/image" Target="../media/image27.jpeg"/><Relationship Id="rId2" Type="http://schemas.openxmlformats.org/officeDocument/2006/relationships/image" Target="../media/image26.jpeg"/><Relationship Id="rId11" Type="http://schemas.openxmlformats.org/officeDocument/2006/relationships/slideLayout" Target="../slideLayouts/slideLayout5.xml"/><Relationship Id="rId10" Type="http://schemas.openxmlformats.org/officeDocument/2006/relationships/image" Target="../media/image34.jpeg"/><Relationship Id="rId1" Type="http://schemas.openxmlformats.org/officeDocument/2006/relationships/image" Target="../media/image25.jpeg"/></Relationships>
</file>

<file path=ppt/slides/_rels/slide9.xml.rels><?xml version="1.0" encoding="UTF-8" standalone="yes"?>
<Relationships xmlns="http://schemas.openxmlformats.org/package/2006/relationships"><Relationship Id="rId9" Type="http://schemas.openxmlformats.org/officeDocument/2006/relationships/image" Target="../media/image40.png"/><Relationship Id="rId8" Type="http://schemas.openxmlformats.org/officeDocument/2006/relationships/image" Target="../media/image39.png"/><Relationship Id="rId7" Type="http://schemas.openxmlformats.org/officeDocument/2006/relationships/image" Target="../media/image38.jpeg"/><Relationship Id="rId6" Type="http://schemas.openxmlformats.org/officeDocument/2006/relationships/tags" Target="../tags/tag2.xml"/><Relationship Id="rId5" Type="http://schemas.openxmlformats.org/officeDocument/2006/relationships/image" Target="../media/image24.jpeg"/><Relationship Id="rId4" Type="http://schemas.openxmlformats.org/officeDocument/2006/relationships/image" Target="../media/image37.png"/><Relationship Id="rId3" Type="http://schemas.openxmlformats.org/officeDocument/2006/relationships/image" Target="../media/image36.png"/><Relationship Id="rId2" Type="http://schemas.openxmlformats.org/officeDocument/2006/relationships/image" Target="../media/image21.jpeg"/><Relationship Id="rId14" Type="http://schemas.openxmlformats.org/officeDocument/2006/relationships/slideLayout" Target="../slideLayouts/slideLayout5.xml"/><Relationship Id="rId13" Type="http://schemas.openxmlformats.org/officeDocument/2006/relationships/image" Target="../media/image44.png"/><Relationship Id="rId12" Type="http://schemas.openxmlformats.org/officeDocument/2006/relationships/image" Target="../media/image43.png"/><Relationship Id="rId11" Type="http://schemas.openxmlformats.org/officeDocument/2006/relationships/image" Target="../media/image42.png"/><Relationship Id="rId10" Type="http://schemas.openxmlformats.org/officeDocument/2006/relationships/image" Target="../media/image41.png"/><Relationship Id="rId1"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906000" cy="6857998"/>
          </a:xfrm>
          <a:prstGeom prst="rect">
            <a:avLst/>
          </a:prstGeom>
          <a:blipFill>
            <a:blip r:embed="rId1" cstate="print"/>
            <a:stretch>
              <a:fillRect/>
            </a:stretch>
          </a:blipFill>
        </p:spPr>
        <p:txBody>
          <a:bodyPr wrap="square" lIns="0" tIns="0" rIns="0" bIns="0" rtlCol="0"/>
          <a:lstStyle/>
          <a:p/>
        </p:txBody>
      </p:sp>
      <p:sp>
        <p:nvSpPr>
          <p:cNvPr id="3" name="object 3"/>
          <p:cNvSpPr txBox="1">
            <a:spLocks noGrp="1"/>
          </p:cNvSpPr>
          <p:nvPr>
            <p:ph type="title"/>
          </p:nvPr>
        </p:nvSpPr>
        <p:spPr>
          <a:xfrm>
            <a:off x="-327660" y="4543425"/>
            <a:ext cx="7709535" cy="1489710"/>
          </a:xfrm>
          <a:prstGeom prst="rect">
            <a:avLst/>
          </a:prstGeom>
        </p:spPr>
        <p:txBody>
          <a:bodyPr vert="horz" wrap="square" lIns="0" tIns="12700" rIns="0" bIns="0" rtlCol="0">
            <a:spAutoFit/>
          </a:bodyPr>
          <a:lstStyle/>
          <a:p>
            <a:pPr marL="12700" algn="ctr">
              <a:lnSpc>
                <a:spcPct val="100000"/>
              </a:lnSpc>
              <a:spcBef>
                <a:spcPts val="100"/>
              </a:spcBef>
            </a:pPr>
            <a:r>
              <a:rPr lang="zh-CN" sz="4800" b="1" spc="-165" dirty="0">
                <a:latin typeface="Arial" panose="020B0604020202020204"/>
                <a:cs typeface="Arial" panose="020B0604020202020204"/>
              </a:rPr>
              <a:t>（株）</a:t>
            </a:r>
            <a:r>
              <a:rPr sz="4800" b="1" spc="-165" dirty="0">
                <a:latin typeface="Arial" panose="020B0604020202020204"/>
                <a:cs typeface="Arial" panose="020B0604020202020204"/>
              </a:rPr>
              <a:t>WELCON</a:t>
            </a:r>
            <a:r>
              <a:rPr sz="4800" b="1" spc="-204" dirty="0">
                <a:latin typeface="Arial" panose="020B0604020202020204"/>
                <a:cs typeface="Arial" panose="020B0604020202020204"/>
              </a:rPr>
              <a:t> </a:t>
            </a:r>
            <a:r>
              <a:rPr sz="4800" b="1" spc="10" dirty="0">
                <a:latin typeface="Arial" panose="020B0604020202020204"/>
                <a:cs typeface="Arial" panose="020B0604020202020204"/>
              </a:rPr>
              <a:t>Systems</a:t>
            </a:r>
            <a:br>
              <a:rPr sz="4800" b="1" spc="10" dirty="0">
                <a:latin typeface="Arial" panose="020B0604020202020204"/>
                <a:cs typeface="Arial" panose="020B0604020202020204"/>
              </a:rPr>
            </a:br>
            <a:r>
              <a:rPr sz="4800" b="1" spc="10" dirty="0">
                <a:latin typeface="Arial" panose="020B0604020202020204"/>
                <a:cs typeface="Arial" panose="020B0604020202020204"/>
              </a:rPr>
              <a:t>  </a:t>
            </a:r>
            <a:r>
              <a:rPr lang="en-US" altLang="ko-KR" sz="4800" b="1" spc="10" dirty="0">
                <a:latin typeface="Arial" panose="020B0604020202020204"/>
                <a:cs typeface="Arial" panose="020B0604020202020204"/>
              </a:rPr>
              <a:t>(</a:t>
            </a:r>
            <a:r>
              <a:rPr lang="ko-KR" altLang="en-US" sz="4800" b="1" spc="10" dirty="0">
                <a:latin typeface="Arial" panose="020B0604020202020204"/>
                <a:cs typeface="Arial" panose="020B0604020202020204"/>
              </a:rPr>
              <a:t>주</a:t>
            </a:r>
            <a:r>
              <a:rPr lang="en-US" altLang="ko-KR" sz="4800" b="1" spc="10" dirty="0">
                <a:latin typeface="Arial" panose="020B0604020202020204"/>
                <a:cs typeface="Arial" panose="020B0604020202020204"/>
              </a:rPr>
              <a:t>) </a:t>
            </a:r>
            <a:r>
              <a:rPr sz="4800" b="1" spc="10" dirty="0">
                <a:latin typeface="Arial" panose="020B0604020202020204"/>
                <a:cs typeface="Arial" panose="020B0604020202020204"/>
              </a:rPr>
              <a:t>웰콘시스템즈</a:t>
            </a:r>
            <a:endParaRPr sz="4800" b="1" spc="10" dirty="0">
              <a:latin typeface="Arial" panose="020B0604020202020204"/>
              <a:cs typeface="Arial" panose="020B0604020202020204"/>
            </a:endParaRPr>
          </a:p>
        </p:txBody>
      </p:sp>
      <p:sp>
        <p:nvSpPr>
          <p:cNvPr id="4" name="object 4"/>
          <p:cNvSpPr txBox="1"/>
          <p:nvPr/>
        </p:nvSpPr>
        <p:spPr>
          <a:xfrm>
            <a:off x="8897619" y="6507683"/>
            <a:ext cx="696595" cy="227965"/>
          </a:xfrm>
          <a:prstGeom prst="rect">
            <a:avLst/>
          </a:prstGeom>
        </p:spPr>
        <p:txBody>
          <a:bodyPr vert="horz" wrap="square" lIns="0" tIns="12700" rIns="0" bIns="0" rtlCol="0">
            <a:spAutoFit/>
          </a:bodyPr>
          <a:lstStyle/>
          <a:p>
            <a:pPr marL="12700">
              <a:lnSpc>
                <a:spcPct val="100000"/>
              </a:lnSpc>
              <a:spcBef>
                <a:spcPts val="100"/>
              </a:spcBef>
            </a:pPr>
            <a:r>
              <a:rPr sz="1400" b="1" spc="-35" dirty="0">
                <a:latin typeface="UnDotum"/>
                <a:cs typeface="UnDotum"/>
              </a:rPr>
              <a:t>20</a:t>
            </a:r>
            <a:r>
              <a:rPr lang="en-US" sz="1400" b="1" spc="-35" dirty="0">
                <a:latin typeface="UnDotum"/>
                <a:cs typeface="UnDotum"/>
              </a:rPr>
              <a:t>20.10</a:t>
            </a:r>
            <a:r>
              <a:rPr sz="1400" b="1" spc="-40" dirty="0">
                <a:latin typeface="UnDotum"/>
                <a:cs typeface="UnDotum"/>
              </a:rPr>
              <a:t>.</a:t>
            </a:r>
            <a:endParaRPr sz="1400">
              <a:latin typeface="UnDotum"/>
              <a:cs typeface="UnDotum"/>
            </a:endParaRPr>
          </a:p>
        </p:txBody>
      </p:sp>
      <p:sp>
        <p:nvSpPr>
          <p:cNvPr id="5" name="object 5"/>
          <p:cNvSpPr/>
          <p:nvPr/>
        </p:nvSpPr>
        <p:spPr>
          <a:xfrm>
            <a:off x="7040880" y="4253484"/>
            <a:ext cx="2374392" cy="1780031"/>
          </a:xfrm>
          <a:prstGeom prst="rect">
            <a:avLst/>
          </a:prstGeom>
          <a:blipFill>
            <a:blip r:embed="rId2" cstate="print"/>
            <a:stretch>
              <a:fillRect/>
            </a:stretch>
          </a:blipFill>
        </p:spPr>
        <p:txBody>
          <a:bodyPr wrap="square" lIns="0" tIns="0" rIns="0" bIns="0" rtlCol="0"/>
          <a:lstStyle/>
          <a:p/>
        </p:txBody>
      </p:sp>
      <p:sp>
        <p:nvSpPr>
          <p:cNvPr id="6" name="文本框 5"/>
          <p:cNvSpPr txBox="1"/>
          <p:nvPr/>
        </p:nvSpPr>
        <p:spPr>
          <a:xfrm>
            <a:off x="5502275" y="6402705"/>
            <a:ext cx="3027045" cy="368300"/>
          </a:xfrm>
          <a:prstGeom prst="rect">
            <a:avLst/>
          </a:prstGeom>
          <a:noFill/>
        </p:spPr>
        <p:txBody>
          <a:bodyPr wrap="square" rtlCol="0">
            <a:spAutoFit/>
          </a:bodyPr>
          <a:p>
            <a:r>
              <a:rPr lang="zh-CN" altLang="en-US"/>
              <a:t>w</a:t>
            </a:r>
            <a:r>
              <a:rPr lang="en-US" altLang="zh-CN"/>
              <a:t>w</a:t>
            </a:r>
            <a:r>
              <a:rPr lang="zh-CN" altLang="en-US"/>
              <a:t>w.welconsystems.com</a:t>
            </a:r>
            <a:endParaRPr lang="zh-CN"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498088" y="3786583"/>
            <a:ext cx="3772764" cy="2846847"/>
            <a:chOff x="1409700" y="4175760"/>
            <a:chExt cx="4160520" cy="3139440"/>
          </a:xfrm>
        </p:grpSpPr>
        <p:sp>
          <p:nvSpPr>
            <p:cNvPr id="3" name="object 3"/>
            <p:cNvSpPr/>
            <p:nvPr/>
          </p:nvSpPr>
          <p:spPr>
            <a:xfrm>
              <a:off x="1422945" y="4209512"/>
              <a:ext cx="4134029" cy="3092442"/>
            </a:xfrm>
            <a:prstGeom prst="rect">
              <a:avLst/>
            </a:prstGeom>
            <a:blipFill>
              <a:blip r:embed="rId1" cstate="print"/>
              <a:stretch>
                <a:fillRect/>
              </a:stretch>
            </a:blipFill>
          </p:spPr>
          <p:txBody>
            <a:bodyPr wrap="square" lIns="0" tIns="0" rIns="0" bIns="0" rtlCol="0"/>
            <a:lstStyle/>
            <a:p>
              <a:endParaRPr sz="1630"/>
            </a:p>
          </p:txBody>
        </p:sp>
        <p:sp>
          <p:nvSpPr>
            <p:cNvPr id="4" name="object 4"/>
            <p:cNvSpPr/>
            <p:nvPr/>
          </p:nvSpPr>
          <p:spPr>
            <a:xfrm>
              <a:off x="1414272" y="4180332"/>
              <a:ext cx="4151629" cy="3130550"/>
            </a:xfrm>
            <a:custGeom>
              <a:avLst/>
              <a:gdLst/>
              <a:ahLst/>
              <a:cxnLst/>
              <a:rect l="l" t="t" r="r" b="b"/>
              <a:pathLst>
                <a:path w="4151629" h="3130550">
                  <a:moveTo>
                    <a:pt x="0" y="3130295"/>
                  </a:moveTo>
                  <a:lnTo>
                    <a:pt x="4151376" y="3130295"/>
                  </a:lnTo>
                  <a:lnTo>
                    <a:pt x="4151376" y="0"/>
                  </a:lnTo>
                  <a:lnTo>
                    <a:pt x="0" y="0"/>
                  </a:lnTo>
                  <a:lnTo>
                    <a:pt x="0" y="3130295"/>
                  </a:lnTo>
                  <a:close/>
                </a:path>
              </a:pathLst>
            </a:custGeom>
            <a:ln w="9144">
              <a:solidFill>
                <a:srgbClr val="C00000"/>
              </a:solidFill>
            </a:ln>
          </p:spPr>
          <p:txBody>
            <a:bodyPr wrap="square" lIns="0" tIns="0" rIns="0" bIns="0" rtlCol="0"/>
            <a:lstStyle/>
            <a:p>
              <a:endParaRPr sz="1630"/>
            </a:p>
          </p:txBody>
        </p:sp>
      </p:grpSp>
      <p:sp>
        <p:nvSpPr>
          <p:cNvPr id="5" name="object 5"/>
          <p:cNvSpPr txBox="1">
            <a:spLocks noGrp="1"/>
          </p:cNvSpPr>
          <p:nvPr>
            <p:ph type="title"/>
          </p:nvPr>
        </p:nvSpPr>
        <p:spPr>
          <a:xfrm>
            <a:off x="1112290" y="365069"/>
            <a:ext cx="5003288" cy="441960"/>
          </a:xfrm>
          <a:prstGeom prst="rect">
            <a:avLst/>
          </a:prstGeom>
        </p:spPr>
        <p:txBody>
          <a:bodyPr vert="horz" wrap="square" lIns="0" tIns="11516" rIns="0" bIns="0" rtlCol="0">
            <a:spAutoFit/>
          </a:bodyPr>
          <a:lstStyle/>
          <a:p>
            <a:pPr marL="12700" algn="l">
              <a:lnSpc>
                <a:spcPct val="100000"/>
              </a:lnSpc>
              <a:spcBef>
                <a:spcPts val="100"/>
              </a:spcBef>
              <a:buClrTx/>
              <a:buSzTx/>
              <a:buFontTx/>
            </a:pPr>
            <a:r>
              <a:rPr lang="zh-CN" spc="-190" dirty="0"/>
              <a:t>用户界面  User Interface (WELSS)</a:t>
            </a:r>
            <a:endParaRPr lang="zh-CN" spc="-190" dirty="0"/>
          </a:p>
        </p:txBody>
      </p:sp>
      <p:grpSp>
        <p:nvGrpSpPr>
          <p:cNvPr id="6" name="object 6"/>
          <p:cNvGrpSpPr/>
          <p:nvPr/>
        </p:nvGrpSpPr>
        <p:grpSpPr>
          <a:xfrm>
            <a:off x="1498088" y="807067"/>
            <a:ext cx="3772764" cy="2846847"/>
            <a:chOff x="1409700" y="890016"/>
            <a:chExt cx="4160520" cy="3139440"/>
          </a:xfrm>
        </p:grpSpPr>
        <p:sp>
          <p:nvSpPr>
            <p:cNvPr id="7" name="object 7"/>
            <p:cNvSpPr/>
            <p:nvPr/>
          </p:nvSpPr>
          <p:spPr>
            <a:xfrm>
              <a:off x="1422945" y="923768"/>
              <a:ext cx="4134029" cy="3092442"/>
            </a:xfrm>
            <a:prstGeom prst="rect">
              <a:avLst/>
            </a:prstGeom>
            <a:blipFill>
              <a:blip r:embed="rId2" cstate="print"/>
              <a:stretch>
                <a:fillRect/>
              </a:stretch>
            </a:blipFill>
          </p:spPr>
          <p:txBody>
            <a:bodyPr wrap="square" lIns="0" tIns="0" rIns="0" bIns="0" rtlCol="0"/>
            <a:lstStyle/>
            <a:p>
              <a:endParaRPr sz="1630"/>
            </a:p>
          </p:txBody>
        </p:sp>
        <p:sp>
          <p:nvSpPr>
            <p:cNvPr id="8" name="object 8"/>
            <p:cNvSpPr/>
            <p:nvPr/>
          </p:nvSpPr>
          <p:spPr>
            <a:xfrm>
              <a:off x="1414272" y="894588"/>
              <a:ext cx="4151629" cy="3130550"/>
            </a:xfrm>
            <a:custGeom>
              <a:avLst/>
              <a:gdLst/>
              <a:ahLst/>
              <a:cxnLst/>
              <a:rect l="l" t="t" r="r" b="b"/>
              <a:pathLst>
                <a:path w="4151629" h="3130550">
                  <a:moveTo>
                    <a:pt x="0" y="3130296"/>
                  </a:moveTo>
                  <a:lnTo>
                    <a:pt x="4151376" y="3130296"/>
                  </a:lnTo>
                  <a:lnTo>
                    <a:pt x="4151376" y="0"/>
                  </a:lnTo>
                  <a:lnTo>
                    <a:pt x="0" y="0"/>
                  </a:lnTo>
                  <a:lnTo>
                    <a:pt x="0" y="3130296"/>
                  </a:lnTo>
                  <a:close/>
                </a:path>
              </a:pathLst>
            </a:custGeom>
            <a:ln w="9144">
              <a:solidFill>
                <a:srgbClr val="C00000"/>
              </a:solidFill>
            </a:ln>
          </p:spPr>
          <p:txBody>
            <a:bodyPr wrap="square" lIns="0" tIns="0" rIns="0" bIns="0" rtlCol="0"/>
            <a:lstStyle/>
            <a:p>
              <a:endParaRPr sz="1630"/>
            </a:p>
          </p:txBody>
        </p:sp>
      </p:grpSp>
      <p:grpSp>
        <p:nvGrpSpPr>
          <p:cNvPr id="9" name="object 9"/>
          <p:cNvGrpSpPr/>
          <p:nvPr/>
        </p:nvGrpSpPr>
        <p:grpSpPr>
          <a:xfrm>
            <a:off x="5432542" y="807067"/>
            <a:ext cx="3772764" cy="2846847"/>
            <a:chOff x="5748528" y="890016"/>
            <a:chExt cx="4160520" cy="3139440"/>
          </a:xfrm>
        </p:grpSpPr>
        <p:sp>
          <p:nvSpPr>
            <p:cNvPr id="10" name="object 10"/>
            <p:cNvSpPr/>
            <p:nvPr/>
          </p:nvSpPr>
          <p:spPr>
            <a:xfrm>
              <a:off x="5761773" y="923768"/>
              <a:ext cx="4134029" cy="3092442"/>
            </a:xfrm>
            <a:prstGeom prst="rect">
              <a:avLst/>
            </a:prstGeom>
            <a:blipFill>
              <a:blip r:embed="rId3" cstate="print"/>
              <a:stretch>
                <a:fillRect/>
              </a:stretch>
            </a:blipFill>
          </p:spPr>
          <p:txBody>
            <a:bodyPr wrap="square" lIns="0" tIns="0" rIns="0" bIns="0" rtlCol="0"/>
            <a:lstStyle/>
            <a:p>
              <a:endParaRPr sz="1630"/>
            </a:p>
          </p:txBody>
        </p:sp>
        <p:sp>
          <p:nvSpPr>
            <p:cNvPr id="11" name="object 11"/>
            <p:cNvSpPr/>
            <p:nvPr/>
          </p:nvSpPr>
          <p:spPr>
            <a:xfrm>
              <a:off x="5753100" y="894588"/>
              <a:ext cx="4151629" cy="3130550"/>
            </a:xfrm>
            <a:custGeom>
              <a:avLst/>
              <a:gdLst/>
              <a:ahLst/>
              <a:cxnLst/>
              <a:rect l="l" t="t" r="r" b="b"/>
              <a:pathLst>
                <a:path w="4151629" h="3130550">
                  <a:moveTo>
                    <a:pt x="0" y="3130296"/>
                  </a:moveTo>
                  <a:lnTo>
                    <a:pt x="4151376" y="3130296"/>
                  </a:lnTo>
                  <a:lnTo>
                    <a:pt x="4151376" y="0"/>
                  </a:lnTo>
                  <a:lnTo>
                    <a:pt x="0" y="0"/>
                  </a:lnTo>
                  <a:lnTo>
                    <a:pt x="0" y="3130296"/>
                  </a:lnTo>
                  <a:close/>
                </a:path>
              </a:pathLst>
            </a:custGeom>
            <a:ln w="9144">
              <a:solidFill>
                <a:srgbClr val="C00000"/>
              </a:solidFill>
            </a:ln>
          </p:spPr>
          <p:txBody>
            <a:bodyPr wrap="square" lIns="0" tIns="0" rIns="0" bIns="0" rtlCol="0"/>
            <a:lstStyle/>
            <a:p>
              <a:endParaRPr sz="1630"/>
            </a:p>
          </p:txBody>
        </p:sp>
      </p:grpSp>
      <p:grpSp>
        <p:nvGrpSpPr>
          <p:cNvPr id="12" name="object 12"/>
          <p:cNvGrpSpPr/>
          <p:nvPr/>
        </p:nvGrpSpPr>
        <p:grpSpPr>
          <a:xfrm>
            <a:off x="5429777" y="3786583"/>
            <a:ext cx="3775643" cy="2848575"/>
            <a:chOff x="5745479" y="4175760"/>
            <a:chExt cx="4163695" cy="3141345"/>
          </a:xfrm>
        </p:grpSpPr>
        <p:sp>
          <p:nvSpPr>
            <p:cNvPr id="13" name="object 13"/>
            <p:cNvSpPr/>
            <p:nvPr/>
          </p:nvSpPr>
          <p:spPr>
            <a:xfrm>
              <a:off x="5758728" y="4209524"/>
              <a:ext cx="4137071" cy="3093952"/>
            </a:xfrm>
            <a:prstGeom prst="rect">
              <a:avLst/>
            </a:prstGeom>
            <a:blipFill>
              <a:blip r:embed="rId4" cstate="print"/>
              <a:stretch>
                <a:fillRect/>
              </a:stretch>
            </a:blipFill>
          </p:spPr>
          <p:txBody>
            <a:bodyPr wrap="square" lIns="0" tIns="0" rIns="0" bIns="0" rtlCol="0"/>
            <a:lstStyle/>
            <a:p>
              <a:endParaRPr sz="1630"/>
            </a:p>
          </p:txBody>
        </p:sp>
        <p:sp>
          <p:nvSpPr>
            <p:cNvPr id="14" name="object 14"/>
            <p:cNvSpPr/>
            <p:nvPr/>
          </p:nvSpPr>
          <p:spPr>
            <a:xfrm>
              <a:off x="5750051" y="4180332"/>
              <a:ext cx="4154804" cy="3131820"/>
            </a:xfrm>
            <a:custGeom>
              <a:avLst/>
              <a:gdLst/>
              <a:ahLst/>
              <a:cxnLst/>
              <a:rect l="l" t="t" r="r" b="b"/>
              <a:pathLst>
                <a:path w="4154804" h="3131820">
                  <a:moveTo>
                    <a:pt x="0" y="3131820"/>
                  </a:moveTo>
                  <a:lnTo>
                    <a:pt x="4154424" y="3131820"/>
                  </a:lnTo>
                  <a:lnTo>
                    <a:pt x="4154424" y="0"/>
                  </a:lnTo>
                  <a:lnTo>
                    <a:pt x="0" y="0"/>
                  </a:lnTo>
                  <a:lnTo>
                    <a:pt x="0" y="3131820"/>
                  </a:lnTo>
                  <a:close/>
                </a:path>
              </a:pathLst>
            </a:custGeom>
            <a:ln w="9143">
              <a:solidFill>
                <a:srgbClr val="C00000"/>
              </a:solidFill>
            </a:ln>
          </p:spPr>
          <p:txBody>
            <a:bodyPr wrap="square" lIns="0" tIns="0" rIns="0" bIns="0" rtlCol="0"/>
            <a:lstStyle/>
            <a:p>
              <a:endParaRPr sz="1630"/>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2630" y="404495"/>
            <a:ext cx="3936365" cy="441960"/>
          </a:xfrm>
          <a:prstGeom prst="rect">
            <a:avLst/>
          </a:prstGeom>
        </p:spPr>
        <p:txBody>
          <a:bodyPr vert="horz" wrap="square" lIns="0" tIns="11516" rIns="0" bIns="0" rtlCol="0">
            <a:spAutoFit/>
          </a:bodyPr>
          <a:lstStyle/>
          <a:p>
            <a:pPr marL="12700">
              <a:lnSpc>
                <a:spcPct val="100000"/>
              </a:lnSpc>
              <a:spcBef>
                <a:spcPts val="100"/>
              </a:spcBef>
            </a:pPr>
            <a:r>
              <a:rPr lang="zh-CN" spc="-190" dirty="0"/>
              <a:t>用户手册 </a:t>
            </a:r>
            <a:r>
              <a:rPr spc="-190" dirty="0"/>
              <a:t>User</a:t>
            </a:r>
            <a:r>
              <a:rPr spc="-114" dirty="0"/>
              <a:t> </a:t>
            </a:r>
            <a:r>
              <a:rPr spc="-160" dirty="0"/>
              <a:t>Manuals</a:t>
            </a:r>
            <a:endParaRPr spc="-160" dirty="0"/>
          </a:p>
        </p:txBody>
      </p:sp>
      <p:grpSp>
        <p:nvGrpSpPr>
          <p:cNvPr id="3" name="object 3"/>
          <p:cNvGrpSpPr/>
          <p:nvPr/>
        </p:nvGrpSpPr>
        <p:grpSpPr>
          <a:xfrm>
            <a:off x="714513" y="1875326"/>
            <a:ext cx="5038989" cy="3325353"/>
            <a:chOff x="545591" y="2068068"/>
            <a:chExt cx="5556885" cy="3667125"/>
          </a:xfrm>
        </p:grpSpPr>
        <p:sp>
          <p:nvSpPr>
            <p:cNvPr id="4" name="object 4"/>
            <p:cNvSpPr/>
            <p:nvPr/>
          </p:nvSpPr>
          <p:spPr>
            <a:xfrm>
              <a:off x="4021836" y="2772156"/>
              <a:ext cx="2068067" cy="2950463"/>
            </a:xfrm>
            <a:prstGeom prst="rect">
              <a:avLst/>
            </a:prstGeom>
            <a:blipFill>
              <a:blip r:embed="rId1" cstate="print"/>
              <a:stretch>
                <a:fillRect/>
              </a:stretch>
            </a:blipFill>
          </p:spPr>
          <p:txBody>
            <a:bodyPr wrap="square" lIns="0" tIns="0" rIns="0" bIns="0" rtlCol="0"/>
            <a:lstStyle/>
            <a:p>
              <a:endParaRPr sz="1630"/>
            </a:p>
          </p:txBody>
        </p:sp>
        <p:sp>
          <p:nvSpPr>
            <p:cNvPr id="5" name="object 5"/>
            <p:cNvSpPr/>
            <p:nvPr/>
          </p:nvSpPr>
          <p:spPr>
            <a:xfrm>
              <a:off x="4015739" y="2766060"/>
              <a:ext cx="2080260" cy="2962910"/>
            </a:xfrm>
            <a:custGeom>
              <a:avLst/>
              <a:gdLst/>
              <a:ahLst/>
              <a:cxnLst/>
              <a:rect l="l" t="t" r="r" b="b"/>
              <a:pathLst>
                <a:path w="2080260" h="2962910">
                  <a:moveTo>
                    <a:pt x="0" y="2962655"/>
                  </a:moveTo>
                  <a:lnTo>
                    <a:pt x="2080260" y="2962655"/>
                  </a:lnTo>
                  <a:lnTo>
                    <a:pt x="2080260" y="0"/>
                  </a:lnTo>
                  <a:lnTo>
                    <a:pt x="0" y="0"/>
                  </a:lnTo>
                  <a:lnTo>
                    <a:pt x="0" y="2962655"/>
                  </a:lnTo>
                  <a:close/>
                </a:path>
              </a:pathLst>
            </a:custGeom>
            <a:ln w="12192">
              <a:solidFill>
                <a:srgbClr val="C00000"/>
              </a:solidFill>
            </a:ln>
          </p:spPr>
          <p:txBody>
            <a:bodyPr wrap="square" lIns="0" tIns="0" rIns="0" bIns="0" rtlCol="0"/>
            <a:lstStyle/>
            <a:p>
              <a:endParaRPr sz="1630"/>
            </a:p>
          </p:txBody>
        </p:sp>
        <p:sp>
          <p:nvSpPr>
            <p:cNvPr id="6" name="object 6"/>
            <p:cNvSpPr/>
            <p:nvPr/>
          </p:nvSpPr>
          <p:spPr>
            <a:xfrm>
              <a:off x="2292096" y="2417064"/>
              <a:ext cx="2097024" cy="2965704"/>
            </a:xfrm>
            <a:prstGeom prst="rect">
              <a:avLst/>
            </a:prstGeom>
            <a:blipFill>
              <a:blip r:embed="rId2" cstate="print"/>
              <a:stretch>
                <a:fillRect/>
              </a:stretch>
            </a:blipFill>
          </p:spPr>
          <p:txBody>
            <a:bodyPr wrap="square" lIns="0" tIns="0" rIns="0" bIns="0" rtlCol="0"/>
            <a:lstStyle/>
            <a:p>
              <a:endParaRPr sz="1630"/>
            </a:p>
          </p:txBody>
        </p:sp>
        <p:sp>
          <p:nvSpPr>
            <p:cNvPr id="7" name="object 7"/>
            <p:cNvSpPr/>
            <p:nvPr/>
          </p:nvSpPr>
          <p:spPr>
            <a:xfrm>
              <a:off x="2287524" y="2412492"/>
              <a:ext cx="2106295" cy="2974975"/>
            </a:xfrm>
            <a:custGeom>
              <a:avLst/>
              <a:gdLst/>
              <a:ahLst/>
              <a:cxnLst/>
              <a:rect l="l" t="t" r="r" b="b"/>
              <a:pathLst>
                <a:path w="2106295" h="2974975">
                  <a:moveTo>
                    <a:pt x="0" y="2974848"/>
                  </a:moveTo>
                  <a:lnTo>
                    <a:pt x="2106168" y="2974848"/>
                  </a:lnTo>
                  <a:lnTo>
                    <a:pt x="2106168" y="0"/>
                  </a:lnTo>
                  <a:lnTo>
                    <a:pt x="0" y="0"/>
                  </a:lnTo>
                  <a:lnTo>
                    <a:pt x="0" y="2974848"/>
                  </a:lnTo>
                  <a:close/>
                </a:path>
              </a:pathLst>
            </a:custGeom>
            <a:ln w="9144">
              <a:solidFill>
                <a:srgbClr val="C00000"/>
              </a:solidFill>
            </a:ln>
          </p:spPr>
          <p:txBody>
            <a:bodyPr wrap="square" lIns="0" tIns="0" rIns="0" bIns="0" rtlCol="0"/>
            <a:lstStyle/>
            <a:p>
              <a:endParaRPr sz="1630"/>
            </a:p>
          </p:txBody>
        </p:sp>
        <p:sp>
          <p:nvSpPr>
            <p:cNvPr id="8" name="object 8"/>
            <p:cNvSpPr/>
            <p:nvPr/>
          </p:nvSpPr>
          <p:spPr>
            <a:xfrm>
              <a:off x="554735" y="2077212"/>
              <a:ext cx="2107692" cy="2994660"/>
            </a:xfrm>
            <a:prstGeom prst="rect">
              <a:avLst/>
            </a:prstGeom>
            <a:blipFill>
              <a:blip r:embed="rId3" cstate="print"/>
              <a:stretch>
                <a:fillRect/>
              </a:stretch>
            </a:blipFill>
          </p:spPr>
          <p:txBody>
            <a:bodyPr wrap="square" lIns="0" tIns="0" rIns="0" bIns="0" rtlCol="0"/>
            <a:lstStyle/>
            <a:p>
              <a:endParaRPr sz="1630"/>
            </a:p>
          </p:txBody>
        </p:sp>
        <p:sp>
          <p:nvSpPr>
            <p:cNvPr id="9" name="object 9"/>
            <p:cNvSpPr/>
            <p:nvPr/>
          </p:nvSpPr>
          <p:spPr>
            <a:xfrm>
              <a:off x="550163" y="2072640"/>
              <a:ext cx="2117090" cy="3004185"/>
            </a:xfrm>
            <a:custGeom>
              <a:avLst/>
              <a:gdLst/>
              <a:ahLst/>
              <a:cxnLst/>
              <a:rect l="l" t="t" r="r" b="b"/>
              <a:pathLst>
                <a:path w="2117090" h="3004185">
                  <a:moveTo>
                    <a:pt x="0" y="3003804"/>
                  </a:moveTo>
                  <a:lnTo>
                    <a:pt x="2116836" y="3003804"/>
                  </a:lnTo>
                  <a:lnTo>
                    <a:pt x="2116836" y="0"/>
                  </a:lnTo>
                  <a:lnTo>
                    <a:pt x="0" y="0"/>
                  </a:lnTo>
                  <a:lnTo>
                    <a:pt x="0" y="3003804"/>
                  </a:lnTo>
                  <a:close/>
                </a:path>
              </a:pathLst>
            </a:custGeom>
            <a:ln w="9144">
              <a:solidFill>
                <a:srgbClr val="C00000"/>
              </a:solidFill>
            </a:ln>
          </p:spPr>
          <p:txBody>
            <a:bodyPr wrap="square" lIns="0" tIns="0" rIns="0" bIns="0" rtlCol="0"/>
            <a:lstStyle/>
            <a:p>
              <a:endParaRPr sz="1630"/>
            </a:p>
          </p:txBody>
        </p:sp>
      </p:grpSp>
      <p:grpSp>
        <p:nvGrpSpPr>
          <p:cNvPr id="10" name="object 10"/>
          <p:cNvGrpSpPr/>
          <p:nvPr/>
        </p:nvGrpSpPr>
        <p:grpSpPr>
          <a:xfrm>
            <a:off x="6054426" y="577661"/>
            <a:ext cx="3131878" cy="5963177"/>
            <a:chOff x="6434328" y="637032"/>
            <a:chExt cx="3453765" cy="6576059"/>
          </a:xfrm>
        </p:grpSpPr>
        <p:sp>
          <p:nvSpPr>
            <p:cNvPr id="11" name="object 11"/>
            <p:cNvSpPr/>
            <p:nvPr/>
          </p:nvSpPr>
          <p:spPr>
            <a:xfrm>
              <a:off x="6443472" y="646176"/>
              <a:ext cx="2415539" cy="3297869"/>
            </a:xfrm>
            <a:prstGeom prst="rect">
              <a:avLst/>
            </a:prstGeom>
            <a:blipFill>
              <a:blip r:embed="rId4" cstate="print"/>
              <a:stretch>
                <a:fillRect/>
              </a:stretch>
            </a:blipFill>
          </p:spPr>
          <p:txBody>
            <a:bodyPr wrap="square" lIns="0" tIns="0" rIns="0" bIns="0" rtlCol="0"/>
            <a:lstStyle/>
            <a:p>
              <a:endParaRPr sz="1630"/>
            </a:p>
          </p:txBody>
        </p:sp>
        <p:sp>
          <p:nvSpPr>
            <p:cNvPr id="12" name="object 12"/>
            <p:cNvSpPr/>
            <p:nvPr/>
          </p:nvSpPr>
          <p:spPr>
            <a:xfrm>
              <a:off x="6438900" y="641604"/>
              <a:ext cx="2425065" cy="3458210"/>
            </a:xfrm>
            <a:custGeom>
              <a:avLst/>
              <a:gdLst/>
              <a:ahLst/>
              <a:cxnLst/>
              <a:rect l="l" t="t" r="r" b="b"/>
              <a:pathLst>
                <a:path w="2425065" h="3458210">
                  <a:moveTo>
                    <a:pt x="0" y="3457955"/>
                  </a:moveTo>
                  <a:lnTo>
                    <a:pt x="2424683" y="3457955"/>
                  </a:lnTo>
                  <a:lnTo>
                    <a:pt x="2424683" y="0"/>
                  </a:lnTo>
                  <a:lnTo>
                    <a:pt x="0" y="0"/>
                  </a:lnTo>
                  <a:lnTo>
                    <a:pt x="0" y="3457955"/>
                  </a:lnTo>
                  <a:close/>
                </a:path>
              </a:pathLst>
            </a:custGeom>
            <a:ln w="9144">
              <a:solidFill>
                <a:srgbClr val="C00000"/>
              </a:solidFill>
            </a:ln>
          </p:spPr>
          <p:txBody>
            <a:bodyPr wrap="square" lIns="0" tIns="0" rIns="0" bIns="0" rtlCol="0"/>
            <a:lstStyle/>
            <a:p>
              <a:endParaRPr sz="1630"/>
            </a:p>
          </p:txBody>
        </p:sp>
        <p:sp>
          <p:nvSpPr>
            <p:cNvPr id="13" name="object 13"/>
            <p:cNvSpPr/>
            <p:nvPr/>
          </p:nvSpPr>
          <p:spPr>
            <a:xfrm>
              <a:off x="7470648" y="3779520"/>
              <a:ext cx="2407920" cy="3424428"/>
            </a:xfrm>
            <a:prstGeom prst="rect">
              <a:avLst/>
            </a:prstGeom>
            <a:blipFill>
              <a:blip r:embed="rId5" cstate="print"/>
              <a:stretch>
                <a:fillRect/>
              </a:stretch>
            </a:blipFill>
          </p:spPr>
          <p:txBody>
            <a:bodyPr wrap="square" lIns="0" tIns="0" rIns="0" bIns="0" rtlCol="0"/>
            <a:lstStyle/>
            <a:p>
              <a:endParaRPr sz="1630"/>
            </a:p>
          </p:txBody>
        </p:sp>
        <p:sp>
          <p:nvSpPr>
            <p:cNvPr id="14" name="object 14"/>
            <p:cNvSpPr/>
            <p:nvPr/>
          </p:nvSpPr>
          <p:spPr>
            <a:xfrm>
              <a:off x="7466076" y="3774948"/>
              <a:ext cx="2417445" cy="3434079"/>
            </a:xfrm>
            <a:custGeom>
              <a:avLst/>
              <a:gdLst/>
              <a:ahLst/>
              <a:cxnLst/>
              <a:rect l="l" t="t" r="r" b="b"/>
              <a:pathLst>
                <a:path w="2417445" h="3434079">
                  <a:moveTo>
                    <a:pt x="0" y="3433572"/>
                  </a:moveTo>
                  <a:lnTo>
                    <a:pt x="2417064" y="3433572"/>
                  </a:lnTo>
                  <a:lnTo>
                    <a:pt x="2417064" y="0"/>
                  </a:lnTo>
                  <a:lnTo>
                    <a:pt x="0" y="0"/>
                  </a:lnTo>
                  <a:lnTo>
                    <a:pt x="0" y="3433572"/>
                  </a:lnTo>
                  <a:close/>
                </a:path>
              </a:pathLst>
            </a:custGeom>
            <a:ln w="9144">
              <a:solidFill>
                <a:srgbClr val="C00000"/>
              </a:solidFill>
            </a:ln>
          </p:spPr>
          <p:txBody>
            <a:bodyPr wrap="square" lIns="0" tIns="0" rIns="0" bIns="0" rtlCol="0"/>
            <a:lstStyle/>
            <a:p>
              <a:endParaRPr sz="1630"/>
            </a:p>
          </p:txBody>
        </p:sp>
      </p:grpSp>
      <p:sp>
        <p:nvSpPr>
          <p:cNvPr id="15" name="object 15"/>
          <p:cNvSpPr txBox="1"/>
          <p:nvPr/>
        </p:nvSpPr>
        <p:spPr>
          <a:xfrm>
            <a:off x="1830681" y="5406592"/>
            <a:ext cx="2501932" cy="178435"/>
          </a:xfrm>
          <a:prstGeom prst="rect">
            <a:avLst/>
          </a:prstGeom>
        </p:spPr>
        <p:txBody>
          <a:bodyPr vert="horz" wrap="square" lIns="0" tIns="11516" rIns="0" bIns="0" rtlCol="0">
            <a:spAutoFit/>
          </a:bodyPr>
          <a:lstStyle/>
          <a:p>
            <a:pPr marL="12700">
              <a:lnSpc>
                <a:spcPct val="100000"/>
              </a:lnSpc>
              <a:spcBef>
                <a:spcPts val="100"/>
              </a:spcBef>
            </a:pPr>
            <a:r>
              <a:rPr sz="1090" spc="-75" dirty="0">
                <a:solidFill>
                  <a:srgbClr val="C00000"/>
                </a:solidFill>
                <a:latin typeface="Noto Sans CJK JP Black"/>
                <a:cs typeface="Noto Sans CJK JP Black"/>
              </a:rPr>
              <a:t>&lt;WELSS(Welcon </a:t>
            </a:r>
            <a:r>
              <a:rPr sz="1090" spc="-100" dirty="0">
                <a:solidFill>
                  <a:srgbClr val="C00000"/>
                </a:solidFill>
                <a:latin typeface="Noto Sans CJK JP Black"/>
                <a:cs typeface="Noto Sans CJK JP Black"/>
              </a:rPr>
              <a:t>Servo </a:t>
            </a:r>
            <a:r>
              <a:rPr sz="1090" spc="-105" dirty="0">
                <a:solidFill>
                  <a:srgbClr val="C00000"/>
                </a:solidFill>
                <a:latin typeface="Noto Sans CJK JP Black"/>
                <a:cs typeface="Noto Sans CJK JP Black"/>
              </a:rPr>
              <a:t>Studio)</a:t>
            </a:r>
            <a:r>
              <a:rPr sz="1090" spc="-45" dirty="0">
                <a:solidFill>
                  <a:srgbClr val="C00000"/>
                </a:solidFill>
                <a:latin typeface="Noto Sans CJK JP Black"/>
                <a:cs typeface="Noto Sans CJK JP Black"/>
              </a:rPr>
              <a:t> </a:t>
            </a:r>
            <a:r>
              <a:rPr sz="1090" spc="95" dirty="0">
                <a:solidFill>
                  <a:srgbClr val="C00000"/>
                </a:solidFill>
                <a:latin typeface="Noto Sans CJK JP Black"/>
                <a:cs typeface="Noto Sans CJK JP Black"/>
              </a:rPr>
              <a:t>手册&gt;</a:t>
            </a:r>
            <a:endParaRPr sz="1090">
              <a:latin typeface="Noto Sans CJK JP Black"/>
              <a:cs typeface="Noto Sans CJK JP Black"/>
            </a:endParaRPr>
          </a:p>
        </p:txBody>
      </p:sp>
      <p:sp>
        <p:nvSpPr>
          <p:cNvPr id="16" name="object 16"/>
          <p:cNvSpPr txBox="1"/>
          <p:nvPr/>
        </p:nvSpPr>
        <p:spPr>
          <a:xfrm>
            <a:off x="4698487" y="863843"/>
            <a:ext cx="1278317" cy="178435"/>
          </a:xfrm>
          <a:prstGeom prst="rect">
            <a:avLst/>
          </a:prstGeom>
        </p:spPr>
        <p:txBody>
          <a:bodyPr vert="horz" wrap="square" lIns="0" tIns="11516" rIns="0" bIns="0" rtlCol="0">
            <a:spAutoFit/>
          </a:bodyPr>
          <a:lstStyle/>
          <a:p>
            <a:pPr marL="12700">
              <a:lnSpc>
                <a:spcPct val="100000"/>
              </a:lnSpc>
              <a:spcBef>
                <a:spcPts val="100"/>
              </a:spcBef>
            </a:pPr>
            <a:r>
              <a:rPr sz="1090" spc="-95" dirty="0">
                <a:solidFill>
                  <a:srgbClr val="C00000"/>
                </a:solidFill>
                <a:latin typeface="Noto Sans CJK JP Black"/>
                <a:cs typeface="Noto Sans CJK JP Black"/>
              </a:rPr>
              <a:t>&lt;Hardware</a:t>
            </a:r>
            <a:r>
              <a:rPr sz="1090" spc="-50" dirty="0">
                <a:solidFill>
                  <a:srgbClr val="C00000"/>
                </a:solidFill>
                <a:latin typeface="Noto Sans CJK JP Black"/>
                <a:cs typeface="Noto Sans CJK JP Black"/>
              </a:rPr>
              <a:t> </a:t>
            </a:r>
            <a:r>
              <a:rPr sz="1090" spc="95" dirty="0">
                <a:solidFill>
                  <a:srgbClr val="C00000"/>
                </a:solidFill>
                <a:latin typeface="Noto Sans CJK JP Black"/>
                <a:cs typeface="Noto Sans CJK JP Black"/>
              </a:rPr>
              <a:t>手册&gt;</a:t>
            </a:r>
            <a:endParaRPr sz="1090">
              <a:latin typeface="Noto Sans CJK JP Black"/>
              <a:cs typeface="Noto Sans CJK JP Black"/>
            </a:endParaRPr>
          </a:p>
        </p:txBody>
      </p:sp>
      <p:sp>
        <p:nvSpPr>
          <p:cNvPr id="17" name="object 17"/>
          <p:cNvSpPr txBox="1"/>
          <p:nvPr/>
        </p:nvSpPr>
        <p:spPr>
          <a:xfrm>
            <a:off x="5558070" y="6177474"/>
            <a:ext cx="1293864" cy="178435"/>
          </a:xfrm>
          <a:prstGeom prst="rect">
            <a:avLst/>
          </a:prstGeom>
        </p:spPr>
        <p:txBody>
          <a:bodyPr vert="horz" wrap="square" lIns="0" tIns="11516" rIns="0" bIns="0" rtlCol="0">
            <a:spAutoFit/>
          </a:bodyPr>
          <a:lstStyle/>
          <a:p>
            <a:pPr marL="12700">
              <a:lnSpc>
                <a:spcPct val="100000"/>
              </a:lnSpc>
              <a:spcBef>
                <a:spcPts val="100"/>
              </a:spcBef>
            </a:pPr>
            <a:r>
              <a:rPr sz="1090" spc="-80" dirty="0">
                <a:solidFill>
                  <a:srgbClr val="C00000"/>
                </a:solidFill>
                <a:latin typeface="Noto Sans CJK JP Black"/>
                <a:cs typeface="Noto Sans CJK JP Black"/>
              </a:rPr>
              <a:t>&lt;Reference</a:t>
            </a:r>
            <a:r>
              <a:rPr sz="1090" spc="100" dirty="0">
                <a:solidFill>
                  <a:srgbClr val="C00000"/>
                </a:solidFill>
                <a:latin typeface="Noto Sans CJK JP Black"/>
                <a:cs typeface="Noto Sans CJK JP Black"/>
              </a:rPr>
              <a:t> </a:t>
            </a:r>
            <a:r>
              <a:rPr sz="1090" spc="95" dirty="0">
                <a:solidFill>
                  <a:srgbClr val="C00000"/>
                </a:solidFill>
                <a:latin typeface="Noto Sans CJK JP Black"/>
                <a:cs typeface="Noto Sans CJK JP Black"/>
              </a:rPr>
              <a:t>手册&gt;</a:t>
            </a:r>
            <a:endParaRPr sz="1090">
              <a:latin typeface="Noto Sans CJK JP Black"/>
              <a:cs typeface="Noto Sans CJK JP Black"/>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243908" y="1668435"/>
            <a:ext cx="6501516" cy="4652368"/>
          </a:xfrm>
          <a:prstGeom prst="rect">
            <a:avLst/>
          </a:prstGeom>
          <a:blipFill>
            <a:blip r:embed="rId1" cstate="print"/>
            <a:stretch>
              <a:fillRect/>
            </a:stretch>
          </a:blipFill>
        </p:spPr>
        <p:txBody>
          <a:bodyPr wrap="square" lIns="0" tIns="0" rIns="0" bIns="0" rtlCol="0"/>
          <a:lstStyle/>
          <a:p>
            <a:endParaRPr sz="1630"/>
          </a:p>
        </p:txBody>
      </p:sp>
      <p:sp>
        <p:nvSpPr>
          <p:cNvPr id="3" name="object 3"/>
          <p:cNvSpPr txBox="1">
            <a:spLocks noGrp="1"/>
          </p:cNvSpPr>
          <p:nvPr>
            <p:ph type="title"/>
          </p:nvPr>
        </p:nvSpPr>
        <p:spPr>
          <a:xfrm>
            <a:off x="872335" y="1241163"/>
            <a:ext cx="5166821" cy="681990"/>
          </a:xfrm>
          <a:prstGeom prst="rect">
            <a:avLst/>
          </a:prstGeom>
        </p:spPr>
        <p:txBody>
          <a:bodyPr vert="horz" wrap="square" lIns="0" tIns="11516" rIns="0" bIns="0" rtlCol="0">
            <a:spAutoFit/>
          </a:bodyPr>
          <a:lstStyle/>
          <a:p>
            <a:pPr marL="12700">
              <a:lnSpc>
                <a:spcPct val="100000"/>
              </a:lnSpc>
              <a:spcBef>
                <a:spcPts val="100"/>
              </a:spcBef>
              <a:tabLst>
                <a:tab pos="838835" algn="l"/>
                <a:tab pos="4464685" algn="l"/>
              </a:tabLst>
            </a:pPr>
            <a:r>
              <a:rPr lang="zh-CN" sz="4355"/>
              <a:t>问题解决方案</a:t>
            </a:r>
            <a:endParaRPr lang="zh-CN" sz="4355"/>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227070" y="1302385"/>
            <a:ext cx="2636520" cy="2702560"/>
          </a:xfrm>
          <a:custGeom>
            <a:avLst/>
            <a:gdLst/>
            <a:ahLst/>
            <a:cxnLst/>
            <a:rect l="l" t="t" r="r" b="b"/>
            <a:pathLst>
              <a:path w="2313940" h="2702560">
                <a:moveTo>
                  <a:pt x="0" y="156209"/>
                </a:moveTo>
                <a:lnTo>
                  <a:pt x="7967" y="106850"/>
                </a:lnTo>
                <a:lnTo>
                  <a:pt x="30150" y="63971"/>
                </a:lnTo>
                <a:lnTo>
                  <a:pt x="63971" y="30150"/>
                </a:lnTo>
                <a:lnTo>
                  <a:pt x="106850" y="7967"/>
                </a:lnTo>
                <a:lnTo>
                  <a:pt x="156210" y="0"/>
                </a:lnTo>
                <a:lnTo>
                  <a:pt x="2157222" y="0"/>
                </a:lnTo>
                <a:lnTo>
                  <a:pt x="2206581" y="7967"/>
                </a:lnTo>
                <a:lnTo>
                  <a:pt x="2249460" y="30150"/>
                </a:lnTo>
                <a:lnTo>
                  <a:pt x="2283281" y="63971"/>
                </a:lnTo>
                <a:lnTo>
                  <a:pt x="2305464" y="106850"/>
                </a:lnTo>
                <a:lnTo>
                  <a:pt x="2313432" y="156209"/>
                </a:lnTo>
                <a:lnTo>
                  <a:pt x="2313432" y="2545841"/>
                </a:lnTo>
                <a:lnTo>
                  <a:pt x="2305464" y="2595201"/>
                </a:lnTo>
                <a:lnTo>
                  <a:pt x="2283281" y="2638080"/>
                </a:lnTo>
                <a:lnTo>
                  <a:pt x="2249460" y="2671901"/>
                </a:lnTo>
                <a:lnTo>
                  <a:pt x="2206581" y="2694084"/>
                </a:lnTo>
                <a:lnTo>
                  <a:pt x="2157222" y="2702052"/>
                </a:lnTo>
                <a:lnTo>
                  <a:pt x="156210" y="2702052"/>
                </a:lnTo>
                <a:lnTo>
                  <a:pt x="106850" y="2694084"/>
                </a:lnTo>
                <a:lnTo>
                  <a:pt x="63971" y="2671901"/>
                </a:lnTo>
                <a:lnTo>
                  <a:pt x="30150" y="2638080"/>
                </a:lnTo>
                <a:lnTo>
                  <a:pt x="7967" y="2595201"/>
                </a:lnTo>
                <a:lnTo>
                  <a:pt x="0" y="2545841"/>
                </a:lnTo>
                <a:lnTo>
                  <a:pt x="0" y="156209"/>
                </a:lnTo>
                <a:close/>
              </a:path>
            </a:pathLst>
          </a:custGeom>
          <a:ln w="38100">
            <a:solidFill>
              <a:srgbClr val="FFC000"/>
            </a:solidFill>
          </a:ln>
        </p:spPr>
        <p:txBody>
          <a:bodyPr wrap="square" lIns="0" tIns="0" rIns="0" bIns="0" rtlCol="0"/>
          <a:lstStyle/>
          <a:p/>
        </p:txBody>
      </p:sp>
      <p:sp>
        <p:nvSpPr>
          <p:cNvPr id="3" name="object 3"/>
          <p:cNvSpPr txBox="1"/>
          <p:nvPr/>
        </p:nvSpPr>
        <p:spPr>
          <a:xfrm>
            <a:off x="3227070" y="1338580"/>
            <a:ext cx="2659380" cy="659130"/>
          </a:xfrm>
          <a:prstGeom prst="rect">
            <a:avLst/>
          </a:prstGeom>
        </p:spPr>
        <p:txBody>
          <a:bodyPr vert="horz" wrap="square" lIns="0" tIns="13335" rIns="0" bIns="0" rtlCol="0">
            <a:spAutoFit/>
          </a:bodyPr>
          <a:lstStyle/>
          <a:p>
            <a:pPr algn="ctr">
              <a:lnSpc>
                <a:spcPct val="100000"/>
              </a:lnSpc>
              <a:spcBef>
                <a:spcPts val="105"/>
              </a:spcBef>
              <a:buClrTx/>
              <a:buSzTx/>
              <a:buFontTx/>
            </a:pPr>
            <a:r>
              <a:rPr sz="1400" b="1" spc="-15" dirty="0">
                <a:latin typeface="+mj-ea"/>
                <a:ea typeface="+mj-ea"/>
                <a:cs typeface="+mj-ea"/>
              </a:rPr>
              <a:t>先进生产设备的高速化,</a:t>
            </a:r>
            <a:endParaRPr sz="1400" b="1" spc="-15" dirty="0">
              <a:latin typeface="+mj-ea"/>
              <a:ea typeface="+mj-ea"/>
              <a:cs typeface="+mj-ea"/>
            </a:endParaRPr>
          </a:p>
          <a:p>
            <a:pPr algn="ctr">
              <a:lnSpc>
                <a:spcPct val="100000"/>
              </a:lnSpc>
              <a:buClrTx/>
              <a:buSzTx/>
              <a:buFontTx/>
            </a:pPr>
            <a:r>
              <a:rPr sz="1400" b="1" spc="-15" dirty="0">
                <a:latin typeface="+mj-ea"/>
                <a:ea typeface="+mj-ea"/>
                <a:cs typeface="+mj-ea"/>
              </a:rPr>
              <a:t>要求设备对力度/位置高精度控制功能</a:t>
            </a:r>
            <a:endParaRPr sz="1400" b="1" spc="-15" dirty="0">
              <a:latin typeface="+mj-ea"/>
              <a:ea typeface="+mj-ea"/>
              <a:cs typeface="+mj-ea"/>
            </a:endParaRPr>
          </a:p>
        </p:txBody>
      </p:sp>
      <p:sp>
        <p:nvSpPr>
          <p:cNvPr id="4" name="object 4"/>
          <p:cNvSpPr/>
          <p:nvPr/>
        </p:nvSpPr>
        <p:spPr>
          <a:xfrm>
            <a:off x="6148578" y="1302258"/>
            <a:ext cx="3028315" cy="2715895"/>
          </a:xfrm>
          <a:custGeom>
            <a:avLst/>
            <a:gdLst/>
            <a:ahLst/>
            <a:cxnLst/>
            <a:rect l="l" t="t" r="r" b="b"/>
            <a:pathLst>
              <a:path w="3028315" h="2715895">
                <a:moveTo>
                  <a:pt x="0" y="176275"/>
                </a:moveTo>
                <a:lnTo>
                  <a:pt x="6292" y="129395"/>
                </a:lnTo>
                <a:lnTo>
                  <a:pt x="24054" y="87281"/>
                </a:lnTo>
                <a:lnTo>
                  <a:pt x="51609" y="51609"/>
                </a:lnTo>
                <a:lnTo>
                  <a:pt x="87281" y="24054"/>
                </a:lnTo>
                <a:lnTo>
                  <a:pt x="129395" y="6292"/>
                </a:lnTo>
                <a:lnTo>
                  <a:pt x="176275" y="0"/>
                </a:lnTo>
                <a:lnTo>
                  <a:pt x="2851912" y="0"/>
                </a:lnTo>
                <a:lnTo>
                  <a:pt x="2898792" y="6292"/>
                </a:lnTo>
                <a:lnTo>
                  <a:pt x="2940906" y="24054"/>
                </a:lnTo>
                <a:lnTo>
                  <a:pt x="2976578" y="51609"/>
                </a:lnTo>
                <a:lnTo>
                  <a:pt x="3004133" y="87281"/>
                </a:lnTo>
                <a:lnTo>
                  <a:pt x="3021895" y="129395"/>
                </a:lnTo>
                <a:lnTo>
                  <a:pt x="3028188" y="176275"/>
                </a:lnTo>
                <a:lnTo>
                  <a:pt x="3028188" y="2539491"/>
                </a:lnTo>
                <a:lnTo>
                  <a:pt x="3021895" y="2586372"/>
                </a:lnTo>
                <a:lnTo>
                  <a:pt x="3004133" y="2628486"/>
                </a:lnTo>
                <a:lnTo>
                  <a:pt x="2976578" y="2664158"/>
                </a:lnTo>
                <a:lnTo>
                  <a:pt x="2940906" y="2691713"/>
                </a:lnTo>
                <a:lnTo>
                  <a:pt x="2898792" y="2709475"/>
                </a:lnTo>
                <a:lnTo>
                  <a:pt x="2851912" y="2715767"/>
                </a:lnTo>
                <a:lnTo>
                  <a:pt x="176275" y="2715767"/>
                </a:lnTo>
                <a:lnTo>
                  <a:pt x="129395" y="2709475"/>
                </a:lnTo>
                <a:lnTo>
                  <a:pt x="87281" y="2691713"/>
                </a:lnTo>
                <a:lnTo>
                  <a:pt x="51609" y="2664158"/>
                </a:lnTo>
                <a:lnTo>
                  <a:pt x="24054" y="2628486"/>
                </a:lnTo>
                <a:lnTo>
                  <a:pt x="6292" y="2586372"/>
                </a:lnTo>
                <a:lnTo>
                  <a:pt x="0" y="2539491"/>
                </a:lnTo>
                <a:lnTo>
                  <a:pt x="0" y="176275"/>
                </a:lnTo>
                <a:close/>
              </a:path>
            </a:pathLst>
          </a:custGeom>
          <a:ln w="28956">
            <a:solidFill>
              <a:srgbClr val="C00000"/>
            </a:solidFill>
          </a:ln>
        </p:spPr>
        <p:txBody>
          <a:bodyPr wrap="square" lIns="0" tIns="0" rIns="0" bIns="0" rtlCol="0"/>
          <a:lstStyle/>
          <a:p/>
        </p:txBody>
      </p:sp>
      <p:sp>
        <p:nvSpPr>
          <p:cNvPr id="5" name="object 5"/>
          <p:cNvSpPr txBox="1"/>
          <p:nvPr/>
        </p:nvSpPr>
        <p:spPr>
          <a:xfrm>
            <a:off x="1253490" y="3400425"/>
            <a:ext cx="1376045" cy="196850"/>
          </a:xfrm>
          <a:prstGeom prst="rect">
            <a:avLst/>
          </a:prstGeom>
        </p:spPr>
        <p:txBody>
          <a:bodyPr vert="horz" wrap="square" lIns="0" tIns="12700" rIns="0" bIns="0" rtlCol="0">
            <a:spAutoFit/>
          </a:bodyPr>
          <a:lstStyle/>
          <a:p>
            <a:pPr marL="12700">
              <a:lnSpc>
                <a:spcPct val="100000"/>
              </a:lnSpc>
              <a:spcBef>
                <a:spcPts val="100"/>
              </a:spcBef>
            </a:pPr>
            <a:r>
              <a:rPr sz="1200" dirty="0">
                <a:latin typeface="UKIJ CJK"/>
                <a:cs typeface="UKIJ CJK"/>
              </a:rPr>
              <a:t>伺服</a:t>
            </a:r>
            <a:r>
              <a:rPr sz="1200" dirty="0">
                <a:latin typeface="Droid Sans Fallback"/>
                <a:cs typeface="Droid Sans Fallback"/>
              </a:rPr>
              <a:t>电机</a:t>
            </a:r>
            <a:r>
              <a:rPr sz="1200" spc="-60" dirty="0">
                <a:latin typeface="Droid Sans Fallback"/>
                <a:cs typeface="Droid Sans Fallback"/>
              </a:rPr>
              <a:t> </a:t>
            </a:r>
            <a:r>
              <a:rPr sz="1200" spc="50" dirty="0">
                <a:latin typeface="Noto Sans CJK JP Regular"/>
                <a:cs typeface="Noto Sans CJK JP Regular"/>
              </a:rPr>
              <a:t>+</a:t>
            </a:r>
            <a:r>
              <a:rPr sz="1200" spc="-10" dirty="0">
                <a:latin typeface="Noto Sans CJK JP Regular"/>
                <a:cs typeface="Noto Sans CJK JP Regular"/>
              </a:rPr>
              <a:t> </a:t>
            </a:r>
            <a:r>
              <a:rPr sz="1200" dirty="0">
                <a:latin typeface="UKIJ CJK"/>
                <a:cs typeface="UKIJ CJK"/>
              </a:rPr>
              <a:t>同步</a:t>
            </a:r>
            <a:r>
              <a:rPr sz="1200" dirty="0">
                <a:latin typeface="Droid Sans Fallback"/>
                <a:cs typeface="Droid Sans Fallback"/>
              </a:rPr>
              <a:t>带</a:t>
            </a:r>
            <a:endParaRPr sz="1200">
              <a:latin typeface="Droid Sans Fallback"/>
              <a:cs typeface="Droid Sans Fallback"/>
            </a:endParaRPr>
          </a:p>
        </p:txBody>
      </p:sp>
      <p:sp>
        <p:nvSpPr>
          <p:cNvPr id="6" name="object 6"/>
          <p:cNvSpPr txBox="1"/>
          <p:nvPr/>
        </p:nvSpPr>
        <p:spPr>
          <a:xfrm>
            <a:off x="7958455" y="1705610"/>
            <a:ext cx="1235075" cy="185420"/>
          </a:xfrm>
          <a:prstGeom prst="rect">
            <a:avLst/>
          </a:prstGeom>
        </p:spPr>
        <p:txBody>
          <a:bodyPr vert="horz" wrap="square" lIns="0" tIns="17780" rIns="0" bIns="0" rtlCol="0">
            <a:spAutoFit/>
          </a:bodyPr>
          <a:lstStyle/>
          <a:p>
            <a:pPr marL="12700" marR="5080">
              <a:lnSpc>
                <a:spcPts val="1310"/>
              </a:lnSpc>
              <a:spcBef>
                <a:spcPts val="140"/>
              </a:spcBef>
            </a:pPr>
            <a:r>
              <a:rPr sz="1100" dirty="0">
                <a:latin typeface="Noto Sans CJK JP Regular"/>
                <a:cs typeface="Noto Sans CJK JP Regular"/>
              </a:rPr>
              <a:t>音圈电机</a:t>
            </a:r>
            <a:endParaRPr sz="1100" dirty="0">
              <a:latin typeface="Noto Sans CJK JP Regular"/>
              <a:cs typeface="Noto Sans CJK JP Regular"/>
            </a:endParaRPr>
          </a:p>
        </p:txBody>
      </p:sp>
      <p:sp>
        <p:nvSpPr>
          <p:cNvPr id="7" name="object 7"/>
          <p:cNvSpPr txBox="1"/>
          <p:nvPr/>
        </p:nvSpPr>
        <p:spPr>
          <a:xfrm>
            <a:off x="6249161" y="3460750"/>
            <a:ext cx="2754630" cy="334010"/>
          </a:xfrm>
          <a:prstGeom prst="rect">
            <a:avLst/>
          </a:prstGeom>
        </p:spPr>
        <p:txBody>
          <a:bodyPr vert="horz" wrap="square" lIns="0" tIns="11430" rIns="0" bIns="0" rtlCol="0">
            <a:spAutoFit/>
          </a:bodyPr>
          <a:lstStyle/>
          <a:p>
            <a:pPr algn="ctr">
              <a:lnSpc>
                <a:spcPct val="100000"/>
              </a:lnSpc>
              <a:spcBef>
                <a:spcPts val="90"/>
              </a:spcBef>
              <a:tabLst>
                <a:tab pos="1530985" algn="l"/>
              </a:tabLst>
            </a:pPr>
            <a:r>
              <a:rPr sz="1100" dirty="0">
                <a:latin typeface="Noto Sans CJK JP Regular"/>
                <a:cs typeface="Noto Sans CJK JP Regular"/>
              </a:rPr>
              <a:t>直线步进电机直线伺服电机</a:t>
            </a:r>
            <a:endParaRPr sz="1100" dirty="0">
              <a:latin typeface="Noto Sans CJK JP Regular"/>
              <a:cs typeface="Noto Sans CJK JP Regular"/>
            </a:endParaRPr>
          </a:p>
          <a:p>
            <a:pPr marL="61595" algn="ctr">
              <a:lnSpc>
                <a:spcPct val="100000"/>
              </a:lnSpc>
            </a:pPr>
            <a:r>
              <a:rPr sz="1000" b="1" spc="-5" dirty="0">
                <a:solidFill>
                  <a:srgbClr val="C00000"/>
                </a:solidFill>
                <a:latin typeface="UnDotum"/>
                <a:cs typeface="UnDotum"/>
              </a:rPr>
              <a:t>使用能够高速、高精度、位置管理的新电机</a:t>
            </a:r>
            <a:endParaRPr sz="1000" b="1" spc="-5" dirty="0">
              <a:solidFill>
                <a:srgbClr val="C00000"/>
              </a:solidFill>
              <a:latin typeface="UnDotum"/>
              <a:cs typeface="UnDotum"/>
            </a:endParaRPr>
          </a:p>
        </p:txBody>
      </p:sp>
      <p:sp>
        <p:nvSpPr>
          <p:cNvPr id="8" name="object 8"/>
          <p:cNvSpPr/>
          <p:nvPr/>
        </p:nvSpPr>
        <p:spPr>
          <a:xfrm>
            <a:off x="1099566" y="1338833"/>
            <a:ext cx="1632585" cy="2315210"/>
          </a:xfrm>
          <a:custGeom>
            <a:avLst/>
            <a:gdLst/>
            <a:ahLst/>
            <a:cxnLst/>
            <a:rect l="l" t="t" r="r" b="b"/>
            <a:pathLst>
              <a:path w="1632585" h="2315210">
                <a:moveTo>
                  <a:pt x="0" y="105917"/>
                </a:moveTo>
                <a:lnTo>
                  <a:pt x="8323" y="64668"/>
                </a:lnTo>
                <a:lnTo>
                  <a:pt x="31022" y="31003"/>
                </a:lnTo>
                <a:lnTo>
                  <a:pt x="64690" y="8316"/>
                </a:lnTo>
                <a:lnTo>
                  <a:pt x="105918" y="0"/>
                </a:lnTo>
                <a:lnTo>
                  <a:pt x="1526286" y="0"/>
                </a:lnTo>
                <a:lnTo>
                  <a:pt x="1567535" y="8316"/>
                </a:lnTo>
                <a:lnTo>
                  <a:pt x="1601200" y="31003"/>
                </a:lnTo>
                <a:lnTo>
                  <a:pt x="1623887" y="64668"/>
                </a:lnTo>
                <a:lnTo>
                  <a:pt x="1632203" y="105917"/>
                </a:lnTo>
                <a:lnTo>
                  <a:pt x="1632203" y="2209038"/>
                </a:lnTo>
                <a:lnTo>
                  <a:pt x="1623887" y="2250287"/>
                </a:lnTo>
                <a:lnTo>
                  <a:pt x="1601200" y="2283952"/>
                </a:lnTo>
                <a:lnTo>
                  <a:pt x="1567535" y="2306639"/>
                </a:lnTo>
                <a:lnTo>
                  <a:pt x="1526286" y="2314955"/>
                </a:lnTo>
                <a:lnTo>
                  <a:pt x="105918" y="2314955"/>
                </a:lnTo>
                <a:lnTo>
                  <a:pt x="64690" y="2306639"/>
                </a:lnTo>
                <a:lnTo>
                  <a:pt x="31022" y="2283952"/>
                </a:lnTo>
                <a:lnTo>
                  <a:pt x="8323" y="2250287"/>
                </a:lnTo>
                <a:lnTo>
                  <a:pt x="0" y="2209038"/>
                </a:lnTo>
                <a:lnTo>
                  <a:pt x="0" y="105917"/>
                </a:lnTo>
                <a:close/>
              </a:path>
            </a:pathLst>
          </a:custGeom>
          <a:ln w="19812">
            <a:solidFill>
              <a:srgbClr val="7E7E7E"/>
            </a:solidFill>
            <a:prstDash val="sysDash"/>
          </a:ln>
        </p:spPr>
        <p:txBody>
          <a:bodyPr wrap="square" lIns="0" tIns="0" rIns="0" bIns="0" rtlCol="0"/>
          <a:lstStyle/>
          <a:p/>
        </p:txBody>
      </p:sp>
      <p:sp>
        <p:nvSpPr>
          <p:cNvPr id="9" name="object 9"/>
          <p:cNvSpPr/>
          <p:nvPr/>
        </p:nvSpPr>
        <p:spPr>
          <a:xfrm>
            <a:off x="2993135" y="2318004"/>
            <a:ext cx="195580" cy="262255"/>
          </a:xfrm>
          <a:custGeom>
            <a:avLst/>
            <a:gdLst/>
            <a:ahLst/>
            <a:cxnLst/>
            <a:rect l="l" t="t" r="r" b="b"/>
            <a:pathLst>
              <a:path w="195580" h="262255">
                <a:moveTo>
                  <a:pt x="97536" y="0"/>
                </a:moveTo>
                <a:lnTo>
                  <a:pt x="97536" y="65532"/>
                </a:lnTo>
                <a:lnTo>
                  <a:pt x="0" y="65532"/>
                </a:lnTo>
                <a:lnTo>
                  <a:pt x="0" y="196596"/>
                </a:lnTo>
                <a:lnTo>
                  <a:pt x="97536" y="196596"/>
                </a:lnTo>
                <a:lnTo>
                  <a:pt x="97536" y="262128"/>
                </a:lnTo>
                <a:lnTo>
                  <a:pt x="195071" y="131063"/>
                </a:lnTo>
                <a:lnTo>
                  <a:pt x="97536" y="0"/>
                </a:lnTo>
                <a:close/>
              </a:path>
            </a:pathLst>
          </a:custGeom>
          <a:solidFill>
            <a:srgbClr val="C00000"/>
          </a:solidFill>
        </p:spPr>
        <p:txBody>
          <a:bodyPr wrap="square" lIns="0" tIns="0" rIns="0" bIns="0" rtlCol="0"/>
          <a:lstStyle/>
          <a:p/>
        </p:txBody>
      </p:sp>
      <p:sp>
        <p:nvSpPr>
          <p:cNvPr id="10" name="object 10"/>
          <p:cNvSpPr txBox="1"/>
          <p:nvPr/>
        </p:nvSpPr>
        <p:spPr>
          <a:xfrm>
            <a:off x="1114018" y="2237993"/>
            <a:ext cx="2075180" cy="588010"/>
          </a:xfrm>
          <a:prstGeom prst="rect">
            <a:avLst/>
          </a:prstGeom>
        </p:spPr>
        <p:txBody>
          <a:bodyPr vert="horz" wrap="square" lIns="0" tIns="12700" rIns="0" bIns="0" rtlCol="0">
            <a:spAutoFit/>
          </a:bodyPr>
          <a:lstStyle/>
          <a:p>
            <a:pPr marL="12700">
              <a:lnSpc>
                <a:spcPct val="100000"/>
              </a:lnSpc>
              <a:spcBef>
                <a:spcPts val="100"/>
              </a:spcBef>
            </a:pPr>
            <a:r>
              <a:rPr sz="1200" dirty="0">
                <a:latin typeface="UKIJ CJK"/>
                <a:cs typeface="UKIJ CJK"/>
              </a:rPr>
              <a:t>伺</a:t>
            </a:r>
            <a:r>
              <a:rPr sz="1200" spc="-5" dirty="0">
                <a:latin typeface="UKIJ CJK"/>
                <a:cs typeface="UKIJ CJK"/>
              </a:rPr>
              <a:t>服</a:t>
            </a:r>
            <a:r>
              <a:rPr sz="1200" dirty="0">
                <a:latin typeface="Droid Sans Fallback"/>
                <a:cs typeface="Droid Sans Fallback"/>
              </a:rPr>
              <a:t>电机</a:t>
            </a:r>
            <a:r>
              <a:rPr sz="1200" spc="-20" dirty="0">
                <a:latin typeface="Droid Sans Fallback"/>
                <a:cs typeface="Droid Sans Fallback"/>
              </a:rPr>
              <a:t> </a:t>
            </a:r>
            <a:r>
              <a:rPr sz="1200" spc="50" dirty="0">
                <a:latin typeface="Noto Sans CJK JP Regular"/>
                <a:cs typeface="Noto Sans CJK JP Regular"/>
              </a:rPr>
              <a:t>+</a:t>
            </a:r>
            <a:r>
              <a:rPr sz="1200" spc="25" dirty="0">
                <a:latin typeface="Noto Sans CJK JP Regular"/>
                <a:cs typeface="Noto Sans CJK JP Regular"/>
              </a:rPr>
              <a:t> </a:t>
            </a:r>
            <a:r>
              <a:rPr sz="1200" dirty="0">
                <a:latin typeface="Droid Sans Fallback"/>
                <a:cs typeface="Droid Sans Fallback"/>
              </a:rPr>
              <a:t>滚珠丝杠</a:t>
            </a:r>
            <a:endParaRPr sz="1200">
              <a:latin typeface="Droid Sans Fallback"/>
              <a:cs typeface="Droid Sans Fallback"/>
            </a:endParaRPr>
          </a:p>
          <a:p>
            <a:pPr>
              <a:lnSpc>
                <a:spcPct val="100000"/>
              </a:lnSpc>
              <a:spcBef>
                <a:spcPts val="40"/>
              </a:spcBef>
            </a:pPr>
            <a:endParaRPr sz="950">
              <a:latin typeface="Droid Sans Fallback"/>
              <a:cs typeface="Droid Sans Fallback"/>
            </a:endParaRPr>
          </a:p>
          <a:p>
            <a:pPr marR="5080" algn="r">
              <a:lnSpc>
                <a:spcPct val="100000"/>
              </a:lnSpc>
            </a:pPr>
            <a:r>
              <a:rPr sz="1000" spc="-5" dirty="0">
                <a:solidFill>
                  <a:srgbClr val="C00000"/>
                </a:solidFill>
                <a:latin typeface="UKIJ CJK"/>
                <a:cs typeface="UKIJ CJK"/>
              </a:rPr>
              <a:t>不适合</a:t>
            </a:r>
            <a:endParaRPr sz="1000">
              <a:latin typeface="UKIJ CJK"/>
              <a:cs typeface="UKIJ CJK"/>
            </a:endParaRPr>
          </a:p>
        </p:txBody>
      </p:sp>
      <p:grpSp>
        <p:nvGrpSpPr>
          <p:cNvPr id="11" name="object 11"/>
          <p:cNvGrpSpPr/>
          <p:nvPr/>
        </p:nvGrpSpPr>
        <p:grpSpPr>
          <a:xfrm>
            <a:off x="6473952" y="5152644"/>
            <a:ext cx="2392680" cy="1243965"/>
            <a:chOff x="6473952" y="5152644"/>
            <a:chExt cx="2392680" cy="1243965"/>
          </a:xfrm>
        </p:grpSpPr>
        <p:sp>
          <p:nvSpPr>
            <p:cNvPr id="12" name="object 12"/>
            <p:cNvSpPr/>
            <p:nvPr/>
          </p:nvSpPr>
          <p:spPr>
            <a:xfrm>
              <a:off x="6473952" y="5315712"/>
              <a:ext cx="896111" cy="790282"/>
            </a:xfrm>
            <a:prstGeom prst="rect">
              <a:avLst/>
            </a:prstGeom>
            <a:blipFill>
              <a:blip r:embed="rId1" cstate="print"/>
              <a:stretch>
                <a:fillRect/>
              </a:stretch>
            </a:blipFill>
          </p:spPr>
          <p:txBody>
            <a:bodyPr wrap="square" lIns="0" tIns="0" rIns="0" bIns="0" rtlCol="0"/>
            <a:lstStyle/>
            <a:p/>
          </p:txBody>
        </p:sp>
        <p:sp>
          <p:nvSpPr>
            <p:cNvPr id="13" name="object 13"/>
            <p:cNvSpPr/>
            <p:nvPr/>
          </p:nvSpPr>
          <p:spPr>
            <a:xfrm>
              <a:off x="7115556" y="5152644"/>
              <a:ext cx="1751076" cy="1243584"/>
            </a:xfrm>
            <a:prstGeom prst="rect">
              <a:avLst/>
            </a:prstGeom>
            <a:blipFill>
              <a:blip r:embed="rId2" cstate="print"/>
              <a:stretch>
                <a:fillRect/>
              </a:stretch>
            </a:blipFill>
          </p:spPr>
          <p:txBody>
            <a:bodyPr wrap="square" lIns="0" tIns="0" rIns="0" bIns="0" rtlCol="0"/>
            <a:lstStyle/>
            <a:p/>
          </p:txBody>
        </p:sp>
      </p:grpSp>
      <p:sp>
        <p:nvSpPr>
          <p:cNvPr id="14" name="object 14"/>
          <p:cNvSpPr txBox="1"/>
          <p:nvPr/>
        </p:nvSpPr>
        <p:spPr>
          <a:xfrm>
            <a:off x="4739640" y="4604003"/>
            <a:ext cx="4133215" cy="1873250"/>
          </a:xfrm>
          <a:prstGeom prst="rect">
            <a:avLst/>
          </a:prstGeom>
          <a:ln w="12192">
            <a:solidFill>
              <a:srgbClr val="333333"/>
            </a:solidFill>
          </a:ln>
        </p:spPr>
        <p:txBody>
          <a:bodyPr vert="horz" wrap="square" lIns="0" tIns="131445" rIns="0" bIns="0" rtlCol="0">
            <a:spAutoFit/>
          </a:bodyPr>
          <a:lstStyle/>
          <a:p>
            <a:pPr marL="208915">
              <a:lnSpc>
                <a:spcPct val="100000"/>
              </a:lnSpc>
              <a:spcBef>
                <a:spcPts val="1035"/>
              </a:spcBef>
            </a:pPr>
            <a:r>
              <a:rPr sz="1400" dirty="0">
                <a:latin typeface="UKIJ CJK"/>
                <a:cs typeface="UKIJ CJK"/>
              </a:rPr>
              <a:t>由于</a:t>
            </a:r>
            <a:r>
              <a:rPr sz="1400" dirty="0">
                <a:latin typeface="Droid Sans Fallback"/>
                <a:cs typeface="Droid Sans Fallback"/>
              </a:rPr>
              <a:t>齿槽扭矩</a:t>
            </a:r>
            <a:r>
              <a:rPr sz="1400" spc="-50" dirty="0">
                <a:latin typeface="Noto Sans CJK JP Regular"/>
                <a:cs typeface="Noto Sans CJK JP Regular"/>
              </a:rPr>
              <a:t>,</a:t>
            </a:r>
            <a:r>
              <a:rPr sz="1400" spc="-5" dirty="0">
                <a:latin typeface="Noto Sans CJK JP Regular"/>
                <a:cs typeface="Noto Sans CJK JP Regular"/>
              </a:rPr>
              <a:t> </a:t>
            </a:r>
            <a:r>
              <a:rPr sz="1400" dirty="0">
                <a:latin typeface="UKIJ CJK"/>
                <a:cs typeface="UKIJ CJK"/>
              </a:rPr>
              <a:t>摩擦等</a:t>
            </a:r>
            <a:r>
              <a:rPr sz="1400" dirty="0">
                <a:latin typeface="Droid Sans Fallback"/>
                <a:cs typeface="Droid Sans Fallback"/>
              </a:rPr>
              <a:t>导致的精密控制的</a:t>
            </a:r>
            <a:r>
              <a:rPr sz="1400" spc="-15" dirty="0">
                <a:latin typeface="Droid Sans Fallback"/>
                <a:cs typeface="Droid Sans Fallback"/>
              </a:rPr>
              <a:t>困</a:t>
            </a:r>
            <a:r>
              <a:rPr sz="1400" dirty="0">
                <a:latin typeface="Droid Sans Fallback"/>
                <a:cs typeface="Droid Sans Fallback"/>
              </a:rPr>
              <a:t>难</a:t>
            </a:r>
            <a:r>
              <a:rPr sz="1400" spc="-50" dirty="0">
                <a:latin typeface="Noto Sans CJK JP Regular"/>
                <a:cs typeface="Noto Sans CJK JP Regular"/>
              </a:rPr>
              <a:t>,</a:t>
            </a:r>
            <a:endParaRPr sz="1400">
              <a:latin typeface="Noto Sans CJK JP Regular"/>
              <a:cs typeface="Noto Sans CJK JP Regular"/>
            </a:endParaRPr>
          </a:p>
          <a:p>
            <a:pPr marL="208915">
              <a:lnSpc>
                <a:spcPct val="100000"/>
              </a:lnSpc>
              <a:spcBef>
                <a:spcPts val="5"/>
              </a:spcBef>
            </a:pPr>
            <a:r>
              <a:rPr sz="1400" dirty="0">
                <a:latin typeface="Droid Sans Fallback"/>
                <a:cs typeface="Droid Sans Fallback"/>
              </a:rPr>
              <a:t>发生振动等</a:t>
            </a:r>
            <a:r>
              <a:rPr sz="1400" b="0" spc="-25" dirty="0">
                <a:latin typeface="Noto Sans CJK JP Medium"/>
                <a:cs typeface="Noto Sans CJK JP Medium"/>
              </a:rPr>
              <a:t>问题</a:t>
            </a:r>
            <a:endParaRPr sz="1400">
              <a:latin typeface="Noto Sans CJK JP Medium"/>
              <a:cs typeface="Noto Sans CJK JP Medium"/>
            </a:endParaRPr>
          </a:p>
        </p:txBody>
      </p:sp>
      <p:sp>
        <p:nvSpPr>
          <p:cNvPr id="15" name="object 15"/>
          <p:cNvSpPr/>
          <p:nvPr/>
        </p:nvSpPr>
        <p:spPr>
          <a:xfrm>
            <a:off x="4923051" y="5358643"/>
            <a:ext cx="1369013" cy="845560"/>
          </a:xfrm>
          <a:prstGeom prst="rect">
            <a:avLst/>
          </a:prstGeom>
          <a:blipFill>
            <a:blip r:embed="rId3" cstate="print"/>
            <a:stretch>
              <a:fillRect/>
            </a:stretch>
          </a:blipFill>
        </p:spPr>
        <p:txBody>
          <a:bodyPr wrap="square" lIns="0" tIns="0" rIns="0" bIns="0" rtlCol="0"/>
          <a:lstStyle/>
          <a:p/>
        </p:txBody>
      </p:sp>
      <p:sp>
        <p:nvSpPr>
          <p:cNvPr id="16" name="object 16"/>
          <p:cNvSpPr txBox="1"/>
          <p:nvPr/>
        </p:nvSpPr>
        <p:spPr>
          <a:xfrm>
            <a:off x="2283714" y="5003419"/>
            <a:ext cx="2159635" cy="1433830"/>
          </a:xfrm>
          <a:prstGeom prst="rect">
            <a:avLst/>
          </a:prstGeom>
        </p:spPr>
        <p:txBody>
          <a:bodyPr vert="horz" wrap="square" lIns="0" tIns="18415" rIns="0" bIns="0" rtlCol="0">
            <a:spAutoFit/>
          </a:bodyPr>
          <a:lstStyle/>
          <a:p>
            <a:pPr marL="12700" marR="5080">
              <a:lnSpc>
                <a:spcPts val="1440"/>
              </a:lnSpc>
              <a:spcBef>
                <a:spcPts val="145"/>
              </a:spcBef>
            </a:pPr>
            <a:r>
              <a:rPr sz="1200" dirty="0">
                <a:solidFill>
                  <a:srgbClr val="404040"/>
                </a:solidFill>
                <a:latin typeface="UKIJ CJK"/>
                <a:cs typeface="UKIJ CJK"/>
              </a:rPr>
              <a:t>可以克服</a:t>
            </a:r>
            <a:r>
              <a:rPr sz="1200" dirty="0">
                <a:solidFill>
                  <a:srgbClr val="404040"/>
                </a:solidFill>
                <a:latin typeface="Droid Sans Fallback"/>
                <a:cs typeface="Droid Sans Fallback"/>
              </a:rPr>
              <a:t>齿槽扭矩</a:t>
            </a:r>
            <a:r>
              <a:rPr sz="1200" spc="-40" dirty="0">
                <a:solidFill>
                  <a:srgbClr val="404040"/>
                </a:solidFill>
                <a:latin typeface="Noto Sans CJK JP Regular"/>
                <a:cs typeface="Noto Sans CJK JP Regular"/>
              </a:rPr>
              <a:t>,</a:t>
            </a:r>
            <a:r>
              <a:rPr sz="1200" spc="-15" dirty="0">
                <a:solidFill>
                  <a:srgbClr val="404040"/>
                </a:solidFill>
                <a:latin typeface="Noto Sans CJK JP Regular"/>
                <a:cs typeface="Noto Sans CJK JP Regular"/>
              </a:rPr>
              <a:t> </a:t>
            </a:r>
            <a:r>
              <a:rPr sz="1200" dirty="0">
                <a:solidFill>
                  <a:srgbClr val="404040"/>
                </a:solidFill>
                <a:latin typeface="UKIJ CJK"/>
                <a:cs typeface="UKIJ CJK"/>
              </a:rPr>
              <a:t>摩擦</a:t>
            </a:r>
            <a:r>
              <a:rPr sz="1200" spc="-40" dirty="0">
                <a:solidFill>
                  <a:srgbClr val="404040"/>
                </a:solidFill>
                <a:latin typeface="Noto Sans CJK JP Regular"/>
                <a:cs typeface="Noto Sans CJK JP Regular"/>
              </a:rPr>
              <a:t>,</a:t>
            </a:r>
            <a:r>
              <a:rPr sz="1200" spc="-15" dirty="0">
                <a:solidFill>
                  <a:srgbClr val="404040"/>
                </a:solidFill>
                <a:latin typeface="Noto Sans CJK JP Regular"/>
                <a:cs typeface="Noto Sans CJK JP Regular"/>
              </a:rPr>
              <a:t> </a:t>
            </a:r>
            <a:r>
              <a:rPr sz="1200" dirty="0">
                <a:solidFill>
                  <a:srgbClr val="404040"/>
                </a:solidFill>
                <a:latin typeface="UKIJ CJK"/>
                <a:cs typeface="UKIJ CJK"/>
              </a:rPr>
              <a:t>振</a:t>
            </a:r>
            <a:r>
              <a:rPr sz="1200" dirty="0">
                <a:solidFill>
                  <a:srgbClr val="404040"/>
                </a:solidFill>
                <a:latin typeface="Droid Sans Fallback"/>
                <a:cs typeface="Droid Sans Fallback"/>
              </a:rPr>
              <a:t>动等</a:t>
            </a:r>
            <a:r>
              <a:rPr sz="1200" dirty="0">
                <a:solidFill>
                  <a:srgbClr val="404040"/>
                </a:solidFill>
                <a:latin typeface="UKIJ CJK"/>
                <a:cs typeface="UKIJ CJK"/>
              </a:rPr>
              <a:t>的高性能伺服</a:t>
            </a:r>
            <a:r>
              <a:rPr sz="1200" dirty="0">
                <a:solidFill>
                  <a:srgbClr val="404040"/>
                </a:solidFill>
                <a:latin typeface="Droid Sans Fallback"/>
                <a:cs typeface="Droid Sans Fallback"/>
              </a:rPr>
              <a:t>驱动</a:t>
            </a:r>
            <a:r>
              <a:rPr sz="1250" spc="-70" dirty="0">
                <a:solidFill>
                  <a:srgbClr val="404040"/>
                </a:solidFill>
                <a:latin typeface="Noto Sans CJK JP Regular"/>
                <a:cs typeface="Noto Sans CJK JP Regular"/>
              </a:rPr>
              <a:t>!</a:t>
            </a:r>
            <a:endParaRPr sz="1250">
              <a:latin typeface="Noto Sans CJK JP Regular"/>
              <a:cs typeface="Noto Sans CJK JP Regular"/>
            </a:endParaRPr>
          </a:p>
          <a:p>
            <a:pPr marL="12700">
              <a:lnSpc>
                <a:spcPct val="100000"/>
              </a:lnSpc>
              <a:spcBef>
                <a:spcPts val="1310"/>
              </a:spcBef>
            </a:pPr>
            <a:r>
              <a:rPr sz="2800" spc="-350" dirty="0">
                <a:solidFill>
                  <a:srgbClr val="404040"/>
                </a:solidFill>
                <a:latin typeface="Noto Sans CJK JP Regular"/>
                <a:cs typeface="Noto Sans CJK JP Regular"/>
              </a:rPr>
              <a:t>“</a:t>
            </a:r>
            <a:r>
              <a:rPr sz="2800" spc="-5" dirty="0">
                <a:solidFill>
                  <a:srgbClr val="404040"/>
                </a:solidFill>
                <a:latin typeface="UKIJ CJK"/>
                <a:cs typeface="UKIJ CJK"/>
              </a:rPr>
              <a:t>太</a:t>
            </a:r>
            <a:r>
              <a:rPr sz="2800" spc="120" dirty="0">
                <a:solidFill>
                  <a:srgbClr val="404040"/>
                </a:solidFill>
                <a:latin typeface="Noto Sans CJK JP Regular"/>
                <a:cs typeface="Noto Sans CJK JP Regular"/>
              </a:rPr>
              <a:t>~</a:t>
            </a:r>
            <a:r>
              <a:rPr sz="2800" spc="-5" dirty="0">
                <a:solidFill>
                  <a:srgbClr val="404040"/>
                </a:solidFill>
                <a:latin typeface="Droid Sans Fallback"/>
                <a:cs typeface="Droid Sans Fallback"/>
              </a:rPr>
              <a:t>贵了</a:t>
            </a:r>
            <a:r>
              <a:rPr sz="2800" spc="-305" dirty="0">
                <a:solidFill>
                  <a:srgbClr val="404040"/>
                </a:solidFill>
                <a:latin typeface="Noto Sans CJK JP Regular"/>
                <a:cs typeface="Noto Sans CJK JP Regular"/>
              </a:rPr>
              <a:t>…”</a:t>
            </a:r>
            <a:endParaRPr sz="2800">
              <a:latin typeface="Noto Sans CJK JP Regular"/>
              <a:cs typeface="Noto Sans CJK JP Regular"/>
            </a:endParaRPr>
          </a:p>
          <a:p>
            <a:pPr marL="101600">
              <a:lnSpc>
                <a:spcPct val="100000"/>
              </a:lnSpc>
              <a:spcBef>
                <a:spcPts val="610"/>
              </a:spcBef>
            </a:pPr>
            <a:r>
              <a:rPr sz="2400" dirty="0">
                <a:solidFill>
                  <a:srgbClr val="404040"/>
                </a:solidFill>
                <a:latin typeface="Droid Sans Fallback"/>
                <a:cs typeface="Droid Sans Fallback"/>
              </a:rPr>
              <a:t>问题是价格</a:t>
            </a:r>
            <a:r>
              <a:rPr sz="2400" spc="-105" dirty="0">
                <a:solidFill>
                  <a:srgbClr val="404040"/>
                </a:solidFill>
                <a:latin typeface="Noto Sans CJK JP Regular"/>
                <a:cs typeface="Noto Sans CJK JP Regular"/>
              </a:rPr>
              <a:t>!</a:t>
            </a:r>
            <a:endParaRPr sz="2400">
              <a:latin typeface="Noto Sans CJK JP Regular"/>
              <a:cs typeface="Noto Sans CJK JP Regular"/>
            </a:endParaRPr>
          </a:p>
        </p:txBody>
      </p:sp>
      <p:grpSp>
        <p:nvGrpSpPr>
          <p:cNvPr id="17" name="object 17"/>
          <p:cNvGrpSpPr/>
          <p:nvPr/>
        </p:nvGrpSpPr>
        <p:grpSpPr>
          <a:xfrm>
            <a:off x="5850890" y="2338196"/>
            <a:ext cx="230504" cy="315595"/>
            <a:chOff x="5791200" y="2305811"/>
            <a:chExt cx="230504" cy="315595"/>
          </a:xfrm>
        </p:grpSpPr>
        <p:sp>
          <p:nvSpPr>
            <p:cNvPr id="18" name="object 18"/>
            <p:cNvSpPr/>
            <p:nvPr/>
          </p:nvSpPr>
          <p:spPr>
            <a:xfrm>
              <a:off x="5804153" y="2318765"/>
              <a:ext cx="204470" cy="289560"/>
            </a:xfrm>
            <a:custGeom>
              <a:avLst/>
              <a:gdLst/>
              <a:ahLst/>
              <a:cxnLst/>
              <a:rect l="l" t="t" r="r" b="b"/>
              <a:pathLst>
                <a:path w="204470" h="289560">
                  <a:moveTo>
                    <a:pt x="102108" y="0"/>
                  </a:moveTo>
                  <a:lnTo>
                    <a:pt x="0" y="144780"/>
                  </a:lnTo>
                  <a:lnTo>
                    <a:pt x="102108" y="289560"/>
                  </a:lnTo>
                  <a:lnTo>
                    <a:pt x="102108" y="217170"/>
                  </a:lnTo>
                  <a:lnTo>
                    <a:pt x="204216" y="217170"/>
                  </a:lnTo>
                  <a:lnTo>
                    <a:pt x="204216" y="72389"/>
                  </a:lnTo>
                  <a:lnTo>
                    <a:pt x="102108" y="72389"/>
                  </a:lnTo>
                  <a:lnTo>
                    <a:pt x="102108" y="0"/>
                  </a:lnTo>
                  <a:close/>
                </a:path>
              </a:pathLst>
            </a:custGeom>
            <a:solidFill>
              <a:srgbClr val="FFC000"/>
            </a:solidFill>
          </p:spPr>
          <p:txBody>
            <a:bodyPr wrap="square" lIns="0" tIns="0" rIns="0" bIns="0" rtlCol="0"/>
            <a:lstStyle/>
            <a:p/>
          </p:txBody>
        </p:sp>
        <p:sp>
          <p:nvSpPr>
            <p:cNvPr id="19" name="object 19"/>
            <p:cNvSpPr/>
            <p:nvPr/>
          </p:nvSpPr>
          <p:spPr>
            <a:xfrm>
              <a:off x="5804153" y="2318765"/>
              <a:ext cx="204470" cy="289560"/>
            </a:xfrm>
            <a:custGeom>
              <a:avLst/>
              <a:gdLst/>
              <a:ahLst/>
              <a:cxnLst/>
              <a:rect l="l" t="t" r="r" b="b"/>
              <a:pathLst>
                <a:path w="204470" h="289560">
                  <a:moveTo>
                    <a:pt x="204216" y="72389"/>
                  </a:moveTo>
                  <a:lnTo>
                    <a:pt x="102108" y="72389"/>
                  </a:lnTo>
                  <a:lnTo>
                    <a:pt x="102108" y="0"/>
                  </a:lnTo>
                  <a:lnTo>
                    <a:pt x="0" y="144780"/>
                  </a:lnTo>
                  <a:lnTo>
                    <a:pt x="102108" y="289560"/>
                  </a:lnTo>
                  <a:lnTo>
                    <a:pt x="102108" y="217170"/>
                  </a:lnTo>
                  <a:lnTo>
                    <a:pt x="204216" y="217170"/>
                  </a:lnTo>
                  <a:lnTo>
                    <a:pt x="204216" y="72389"/>
                  </a:lnTo>
                  <a:close/>
                </a:path>
              </a:pathLst>
            </a:custGeom>
            <a:ln w="25908">
              <a:solidFill>
                <a:srgbClr val="333333"/>
              </a:solidFill>
            </a:ln>
          </p:spPr>
          <p:txBody>
            <a:bodyPr wrap="square" lIns="0" tIns="0" rIns="0" bIns="0" rtlCol="0"/>
            <a:lstStyle/>
            <a:p/>
          </p:txBody>
        </p:sp>
      </p:grpSp>
      <p:sp>
        <p:nvSpPr>
          <p:cNvPr id="20" name="object 20"/>
          <p:cNvSpPr txBox="1"/>
          <p:nvPr/>
        </p:nvSpPr>
        <p:spPr>
          <a:xfrm>
            <a:off x="5863590" y="2660015"/>
            <a:ext cx="494665" cy="165735"/>
          </a:xfrm>
          <a:prstGeom prst="rect">
            <a:avLst/>
          </a:prstGeom>
        </p:spPr>
        <p:txBody>
          <a:bodyPr vert="horz" wrap="square" lIns="0" tIns="12065" rIns="0" bIns="0" rtlCol="0">
            <a:spAutoFit/>
          </a:bodyPr>
          <a:lstStyle/>
          <a:p>
            <a:pPr marL="12700">
              <a:lnSpc>
                <a:spcPct val="100000"/>
              </a:lnSpc>
              <a:spcBef>
                <a:spcPts val="95"/>
              </a:spcBef>
            </a:pPr>
            <a:r>
              <a:rPr sz="1000" b="1" spc="-5" dirty="0">
                <a:latin typeface="UnDotum"/>
                <a:cs typeface="UnDotum"/>
              </a:rPr>
              <a:t>适合</a:t>
            </a:r>
            <a:endParaRPr sz="1000">
              <a:latin typeface="UnDotum"/>
              <a:cs typeface="UnDotum"/>
            </a:endParaRPr>
          </a:p>
        </p:txBody>
      </p:sp>
      <p:grpSp>
        <p:nvGrpSpPr>
          <p:cNvPr id="21" name="object 21"/>
          <p:cNvGrpSpPr/>
          <p:nvPr/>
        </p:nvGrpSpPr>
        <p:grpSpPr>
          <a:xfrm>
            <a:off x="6469379" y="4140708"/>
            <a:ext cx="2386965" cy="340360"/>
            <a:chOff x="6469379" y="4140708"/>
            <a:chExt cx="2386965" cy="340360"/>
          </a:xfrm>
        </p:grpSpPr>
        <p:sp>
          <p:nvSpPr>
            <p:cNvPr id="22" name="object 22"/>
            <p:cNvSpPr/>
            <p:nvPr/>
          </p:nvSpPr>
          <p:spPr>
            <a:xfrm>
              <a:off x="6482333" y="4153662"/>
              <a:ext cx="2360930" cy="314325"/>
            </a:xfrm>
            <a:custGeom>
              <a:avLst/>
              <a:gdLst/>
              <a:ahLst/>
              <a:cxnLst/>
              <a:rect l="l" t="t" r="r" b="b"/>
              <a:pathLst>
                <a:path w="2360929" h="314325">
                  <a:moveTo>
                    <a:pt x="2360675" y="0"/>
                  </a:moveTo>
                  <a:lnTo>
                    <a:pt x="0" y="0"/>
                  </a:lnTo>
                  <a:lnTo>
                    <a:pt x="1180338" y="313944"/>
                  </a:lnTo>
                  <a:lnTo>
                    <a:pt x="2360675" y="0"/>
                  </a:lnTo>
                  <a:close/>
                </a:path>
              </a:pathLst>
            </a:custGeom>
            <a:solidFill>
              <a:srgbClr val="000000"/>
            </a:solidFill>
          </p:spPr>
          <p:txBody>
            <a:bodyPr wrap="square" lIns="0" tIns="0" rIns="0" bIns="0" rtlCol="0"/>
            <a:lstStyle/>
            <a:p/>
          </p:txBody>
        </p:sp>
        <p:sp>
          <p:nvSpPr>
            <p:cNvPr id="23" name="object 23"/>
            <p:cNvSpPr/>
            <p:nvPr/>
          </p:nvSpPr>
          <p:spPr>
            <a:xfrm>
              <a:off x="6482333" y="4153662"/>
              <a:ext cx="2360930" cy="314325"/>
            </a:xfrm>
            <a:custGeom>
              <a:avLst/>
              <a:gdLst/>
              <a:ahLst/>
              <a:cxnLst/>
              <a:rect l="l" t="t" r="r" b="b"/>
              <a:pathLst>
                <a:path w="2360929" h="314325">
                  <a:moveTo>
                    <a:pt x="0" y="0"/>
                  </a:moveTo>
                  <a:lnTo>
                    <a:pt x="0" y="0"/>
                  </a:lnTo>
                  <a:lnTo>
                    <a:pt x="590168" y="0"/>
                  </a:lnTo>
                  <a:lnTo>
                    <a:pt x="1770507" y="0"/>
                  </a:lnTo>
                  <a:lnTo>
                    <a:pt x="2360675" y="0"/>
                  </a:lnTo>
                  <a:lnTo>
                    <a:pt x="1180338" y="313944"/>
                  </a:lnTo>
                  <a:lnTo>
                    <a:pt x="0" y="0"/>
                  </a:lnTo>
                  <a:close/>
                </a:path>
              </a:pathLst>
            </a:custGeom>
            <a:ln w="25908">
              <a:solidFill>
                <a:srgbClr val="333333"/>
              </a:solidFill>
            </a:ln>
          </p:spPr>
          <p:txBody>
            <a:bodyPr wrap="square" lIns="0" tIns="0" rIns="0" bIns="0" rtlCol="0"/>
            <a:lstStyle/>
            <a:p/>
          </p:txBody>
        </p:sp>
      </p:grpSp>
      <p:sp>
        <p:nvSpPr>
          <p:cNvPr id="24" name="object 24"/>
          <p:cNvSpPr txBox="1"/>
          <p:nvPr/>
        </p:nvSpPr>
        <p:spPr>
          <a:xfrm>
            <a:off x="7511542" y="4178300"/>
            <a:ext cx="302895" cy="192405"/>
          </a:xfrm>
          <a:prstGeom prst="rect">
            <a:avLst/>
          </a:prstGeom>
        </p:spPr>
        <p:txBody>
          <a:bodyPr vert="horz" wrap="square" lIns="0" tIns="11430" rIns="0" bIns="0" rtlCol="0">
            <a:spAutoFit/>
          </a:bodyPr>
          <a:lstStyle/>
          <a:p>
            <a:pPr marL="12700">
              <a:lnSpc>
                <a:spcPct val="100000"/>
              </a:lnSpc>
              <a:spcBef>
                <a:spcPts val="90"/>
              </a:spcBef>
            </a:pPr>
            <a:r>
              <a:rPr sz="1100" b="1" spc="-10" dirty="0">
                <a:solidFill>
                  <a:srgbClr val="FFFFFF"/>
                </a:solidFill>
                <a:latin typeface="UnDotum"/>
                <a:cs typeface="UnDotum"/>
              </a:rPr>
              <a:t>但是</a:t>
            </a:r>
            <a:endParaRPr sz="1100">
              <a:latin typeface="UnDotum"/>
              <a:cs typeface="UnDotum"/>
            </a:endParaRPr>
          </a:p>
        </p:txBody>
      </p:sp>
      <p:sp>
        <p:nvSpPr>
          <p:cNvPr id="25" name="object 25"/>
          <p:cNvSpPr/>
          <p:nvPr/>
        </p:nvSpPr>
        <p:spPr>
          <a:xfrm>
            <a:off x="253252" y="4176753"/>
            <a:ext cx="1942988" cy="2656862"/>
          </a:xfrm>
          <a:prstGeom prst="rect">
            <a:avLst/>
          </a:prstGeom>
          <a:blipFill>
            <a:blip r:embed="rId4" cstate="print"/>
            <a:stretch>
              <a:fillRect/>
            </a:stretch>
          </a:blipFill>
        </p:spPr>
        <p:txBody>
          <a:bodyPr wrap="square" lIns="0" tIns="0" rIns="0" bIns="0" rtlCol="0"/>
          <a:lstStyle/>
          <a:p/>
        </p:txBody>
      </p:sp>
      <p:sp>
        <p:nvSpPr>
          <p:cNvPr id="26" name="object 26"/>
          <p:cNvSpPr txBox="1"/>
          <p:nvPr/>
        </p:nvSpPr>
        <p:spPr>
          <a:xfrm>
            <a:off x="835863" y="3736975"/>
            <a:ext cx="2159000" cy="379095"/>
          </a:xfrm>
          <a:prstGeom prst="rect">
            <a:avLst/>
          </a:prstGeom>
        </p:spPr>
        <p:txBody>
          <a:bodyPr vert="horz" wrap="square" lIns="0" tIns="12700" rIns="0" bIns="0" rtlCol="0">
            <a:spAutoFit/>
          </a:bodyPr>
          <a:lstStyle/>
          <a:p>
            <a:pPr algn="ctr">
              <a:lnSpc>
                <a:spcPts val="1390"/>
              </a:lnSpc>
              <a:spcBef>
                <a:spcPts val="100"/>
              </a:spcBef>
            </a:pPr>
            <a:r>
              <a:rPr sz="1200" dirty="0">
                <a:solidFill>
                  <a:srgbClr val="404040"/>
                </a:solidFill>
                <a:latin typeface="Droid Sans Fallback"/>
                <a:cs typeface="Droid Sans Fallback"/>
              </a:rPr>
              <a:t>现有电机控制系统不适合尖端制</a:t>
            </a:r>
            <a:endParaRPr sz="1200">
              <a:latin typeface="Droid Sans Fallback"/>
              <a:cs typeface="Droid Sans Fallback"/>
            </a:endParaRPr>
          </a:p>
          <a:p>
            <a:pPr algn="ctr">
              <a:lnSpc>
                <a:spcPts val="1390"/>
              </a:lnSpc>
            </a:pPr>
            <a:r>
              <a:rPr sz="1200" dirty="0">
                <a:solidFill>
                  <a:srgbClr val="404040"/>
                </a:solidFill>
                <a:latin typeface="UKIJ CJK"/>
                <a:cs typeface="UKIJ CJK"/>
              </a:rPr>
              <a:t>造</a:t>
            </a:r>
            <a:r>
              <a:rPr sz="1200" dirty="0">
                <a:solidFill>
                  <a:srgbClr val="404040"/>
                </a:solidFill>
                <a:latin typeface="Droid Sans Fallback"/>
                <a:cs typeface="Droid Sans Fallback"/>
              </a:rPr>
              <a:t>设备市场需求</a:t>
            </a:r>
            <a:endParaRPr sz="1200">
              <a:latin typeface="Droid Sans Fallback"/>
              <a:cs typeface="Droid Sans Fallback"/>
            </a:endParaRPr>
          </a:p>
        </p:txBody>
      </p:sp>
      <p:grpSp>
        <p:nvGrpSpPr>
          <p:cNvPr id="27" name="object 27"/>
          <p:cNvGrpSpPr/>
          <p:nvPr/>
        </p:nvGrpSpPr>
        <p:grpSpPr>
          <a:xfrm>
            <a:off x="3756786" y="2005583"/>
            <a:ext cx="1607820" cy="1940560"/>
            <a:chOff x="3738371" y="1891283"/>
            <a:chExt cx="1607820" cy="1940560"/>
          </a:xfrm>
        </p:grpSpPr>
        <p:sp>
          <p:nvSpPr>
            <p:cNvPr id="28" name="object 28"/>
            <p:cNvSpPr/>
            <p:nvPr/>
          </p:nvSpPr>
          <p:spPr>
            <a:xfrm>
              <a:off x="3738371" y="1891283"/>
              <a:ext cx="1577339" cy="886968"/>
            </a:xfrm>
            <a:prstGeom prst="rect">
              <a:avLst/>
            </a:prstGeom>
            <a:blipFill>
              <a:blip r:embed="rId5" cstate="print"/>
              <a:stretch>
                <a:fillRect/>
              </a:stretch>
            </a:blipFill>
          </p:spPr>
          <p:txBody>
            <a:bodyPr wrap="square" lIns="0" tIns="0" rIns="0" bIns="0" rtlCol="0"/>
            <a:lstStyle/>
            <a:p/>
          </p:txBody>
        </p:sp>
        <p:sp>
          <p:nvSpPr>
            <p:cNvPr id="29" name="object 29"/>
            <p:cNvSpPr/>
            <p:nvPr/>
          </p:nvSpPr>
          <p:spPr>
            <a:xfrm>
              <a:off x="3739895" y="2929127"/>
              <a:ext cx="1606296" cy="902208"/>
            </a:xfrm>
            <a:prstGeom prst="rect">
              <a:avLst/>
            </a:prstGeom>
            <a:blipFill>
              <a:blip r:embed="rId6" cstate="print"/>
              <a:stretch>
                <a:fillRect/>
              </a:stretch>
            </a:blipFill>
          </p:spPr>
          <p:txBody>
            <a:bodyPr wrap="square" lIns="0" tIns="0" rIns="0" bIns="0" rtlCol="0"/>
            <a:lstStyle/>
            <a:p/>
          </p:txBody>
        </p:sp>
      </p:grpSp>
      <p:grpSp>
        <p:nvGrpSpPr>
          <p:cNvPr id="30" name="object 30"/>
          <p:cNvGrpSpPr/>
          <p:nvPr/>
        </p:nvGrpSpPr>
        <p:grpSpPr>
          <a:xfrm>
            <a:off x="1246632" y="1452372"/>
            <a:ext cx="1347470" cy="1905000"/>
            <a:chOff x="1246632" y="1452372"/>
            <a:chExt cx="1347470" cy="1905000"/>
          </a:xfrm>
        </p:grpSpPr>
        <p:sp>
          <p:nvSpPr>
            <p:cNvPr id="31" name="object 31"/>
            <p:cNvSpPr/>
            <p:nvPr/>
          </p:nvSpPr>
          <p:spPr>
            <a:xfrm>
              <a:off x="1246632" y="1452372"/>
              <a:ext cx="1336547" cy="752855"/>
            </a:xfrm>
            <a:prstGeom prst="rect">
              <a:avLst/>
            </a:prstGeom>
            <a:blipFill>
              <a:blip r:embed="rId7" cstate="print"/>
              <a:stretch>
                <a:fillRect/>
              </a:stretch>
            </a:blipFill>
          </p:spPr>
          <p:txBody>
            <a:bodyPr wrap="square" lIns="0" tIns="0" rIns="0" bIns="0" rtlCol="0"/>
            <a:lstStyle/>
            <a:p/>
          </p:txBody>
        </p:sp>
        <p:sp>
          <p:nvSpPr>
            <p:cNvPr id="32" name="object 32"/>
            <p:cNvSpPr/>
            <p:nvPr/>
          </p:nvSpPr>
          <p:spPr>
            <a:xfrm>
              <a:off x="1257300" y="2606039"/>
              <a:ext cx="1336548" cy="751331"/>
            </a:xfrm>
            <a:prstGeom prst="rect">
              <a:avLst/>
            </a:prstGeom>
            <a:blipFill>
              <a:blip r:embed="rId8" cstate="print"/>
              <a:stretch>
                <a:fillRect/>
              </a:stretch>
            </a:blipFill>
          </p:spPr>
          <p:txBody>
            <a:bodyPr wrap="square" lIns="0" tIns="0" rIns="0" bIns="0" rtlCol="0"/>
            <a:lstStyle/>
            <a:p/>
          </p:txBody>
        </p:sp>
      </p:grpSp>
      <p:grpSp>
        <p:nvGrpSpPr>
          <p:cNvPr id="33" name="object 33"/>
          <p:cNvGrpSpPr/>
          <p:nvPr/>
        </p:nvGrpSpPr>
        <p:grpSpPr>
          <a:xfrm>
            <a:off x="6301740" y="1437132"/>
            <a:ext cx="2712720" cy="1900555"/>
            <a:chOff x="6301740" y="1437132"/>
            <a:chExt cx="2712720" cy="1900555"/>
          </a:xfrm>
        </p:grpSpPr>
        <p:sp>
          <p:nvSpPr>
            <p:cNvPr id="34" name="object 34"/>
            <p:cNvSpPr/>
            <p:nvPr/>
          </p:nvSpPr>
          <p:spPr>
            <a:xfrm>
              <a:off x="6358128" y="1437132"/>
              <a:ext cx="1600200" cy="899160"/>
            </a:xfrm>
            <a:prstGeom prst="rect">
              <a:avLst/>
            </a:prstGeom>
            <a:blipFill>
              <a:blip r:embed="rId9" cstate="print"/>
              <a:stretch>
                <a:fillRect/>
              </a:stretch>
            </a:blipFill>
          </p:spPr>
          <p:txBody>
            <a:bodyPr wrap="square" lIns="0" tIns="0" rIns="0" bIns="0" rtlCol="0"/>
            <a:lstStyle/>
            <a:p/>
          </p:txBody>
        </p:sp>
        <p:sp>
          <p:nvSpPr>
            <p:cNvPr id="35" name="object 35"/>
            <p:cNvSpPr/>
            <p:nvPr/>
          </p:nvSpPr>
          <p:spPr>
            <a:xfrm>
              <a:off x="7735824" y="2619756"/>
              <a:ext cx="1278635" cy="717803"/>
            </a:xfrm>
            <a:prstGeom prst="rect">
              <a:avLst/>
            </a:prstGeom>
            <a:blipFill>
              <a:blip r:embed="rId10" cstate="print"/>
              <a:stretch>
                <a:fillRect/>
              </a:stretch>
            </a:blipFill>
          </p:spPr>
          <p:txBody>
            <a:bodyPr wrap="square" lIns="0" tIns="0" rIns="0" bIns="0" rtlCol="0"/>
            <a:lstStyle/>
            <a:p/>
          </p:txBody>
        </p:sp>
        <p:sp>
          <p:nvSpPr>
            <p:cNvPr id="36" name="object 36"/>
            <p:cNvSpPr/>
            <p:nvPr/>
          </p:nvSpPr>
          <p:spPr>
            <a:xfrm>
              <a:off x="6301740" y="2602992"/>
              <a:ext cx="1298447" cy="729996"/>
            </a:xfrm>
            <a:prstGeom prst="rect">
              <a:avLst/>
            </a:prstGeom>
            <a:blipFill>
              <a:blip r:embed="rId11" cstate="print"/>
              <a:stretch>
                <a:fillRect/>
              </a:stretch>
            </a:blipFill>
          </p:spPr>
          <p:txBody>
            <a:bodyPr wrap="square" lIns="0" tIns="0" rIns="0" bIns="0" rtlCol="0"/>
            <a:lstStyle/>
            <a:p/>
          </p:txBody>
        </p:sp>
      </p:grpSp>
      <p:sp>
        <p:nvSpPr>
          <p:cNvPr id="37" name="object 37"/>
          <p:cNvSpPr txBox="1">
            <a:spLocks noGrp="1"/>
          </p:cNvSpPr>
          <p:nvPr>
            <p:ph type="title"/>
          </p:nvPr>
        </p:nvSpPr>
        <p:spPr>
          <a:xfrm>
            <a:off x="999490" y="621665"/>
            <a:ext cx="2071370" cy="442595"/>
          </a:xfrm>
          <a:prstGeom prst="rect">
            <a:avLst/>
          </a:prstGeom>
        </p:spPr>
        <p:txBody>
          <a:bodyPr vert="horz" wrap="square" lIns="0" tIns="12065" rIns="0" bIns="0" rtlCol="0">
            <a:spAutoFit/>
          </a:bodyPr>
          <a:lstStyle/>
          <a:p>
            <a:pPr marL="12700">
              <a:lnSpc>
                <a:spcPct val="100000"/>
              </a:lnSpc>
              <a:spcBef>
                <a:spcPts val="95"/>
              </a:spcBef>
            </a:pPr>
            <a:r>
              <a:rPr spc="-5" dirty="0"/>
              <a:t>问题点</a:t>
            </a:r>
            <a:r>
              <a:rPr spc="170" dirty="0"/>
              <a:t> </a:t>
            </a:r>
            <a:r>
              <a:rPr spc="-5" dirty="0">
                <a:latin typeface="UKIJ CJK"/>
                <a:cs typeface="UKIJ CJK"/>
              </a:rPr>
              <a:t>1</a:t>
            </a:r>
            <a:endParaRPr spc="-5" dirty="0">
              <a:latin typeface="UKIJ CJK"/>
              <a:cs typeface="UKIJ CJK"/>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172362" y="1307972"/>
            <a:ext cx="4122420" cy="330835"/>
          </a:xfrm>
          <a:prstGeom prst="rect">
            <a:avLst/>
          </a:prstGeom>
        </p:spPr>
        <p:txBody>
          <a:bodyPr vert="horz" wrap="square" lIns="0" tIns="13335" rIns="0" bIns="0" rtlCol="0">
            <a:spAutoFit/>
          </a:bodyPr>
          <a:lstStyle/>
          <a:p>
            <a:pPr marL="12700">
              <a:lnSpc>
                <a:spcPct val="100000"/>
              </a:lnSpc>
              <a:spcBef>
                <a:spcPts val="105"/>
              </a:spcBef>
            </a:pPr>
            <a:r>
              <a:rPr sz="1400" dirty="0">
                <a:solidFill>
                  <a:srgbClr val="006FC0"/>
                </a:solidFill>
                <a:latin typeface="UKIJ CJK"/>
                <a:cs typeface="UKIJ CJK"/>
              </a:rPr>
              <a:t>使</a:t>
            </a:r>
            <a:r>
              <a:rPr sz="1400" spc="-5" dirty="0">
                <a:solidFill>
                  <a:srgbClr val="006FC0"/>
                </a:solidFill>
                <a:latin typeface="UKIJ CJK"/>
                <a:cs typeface="UKIJ CJK"/>
              </a:rPr>
              <a:t>用</a:t>
            </a:r>
            <a:r>
              <a:rPr sz="2000" b="0" spc="-25" dirty="0">
                <a:solidFill>
                  <a:srgbClr val="006FC0"/>
                </a:solidFill>
                <a:latin typeface="Noto Sans CJK JP Medium"/>
                <a:cs typeface="Noto Sans CJK JP Medium"/>
              </a:rPr>
              <a:t>扭</a:t>
            </a:r>
            <a:r>
              <a:rPr sz="2000" b="0" spc="-40" dirty="0">
                <a:solidFill>
                  <a:srgbClr val="006FC0"/>
                </a:solidFill>
                <a:latin typeface="Noto Sans CJK JP Medium"/>
                <a:cs typeface="Noto Sans CJK JP Medium"/>
              </a:rPr>
              <a:t>矩传</a:t>
            </a:r>
            <a:r>
              <a:rPr sz="2000" b="0" spc="-50" dirty="0">
                <a:solidFill>
                  <a:srgbClr val="006FC0"/>
                </a:solidFill>
                <a:latin typeface="Noto Sans CJK JP Medium"/>
                <a:cs typeface="Noto Sans CJK JP Medium"/>
              </a:rPr>
              <a:t>感</a:t>
            </a:r>
            <a:r>
              <a:rPr sz="2000" b="0" spc="-35" dirty="0">
                <a:solidFill>
                  <a:srgbClr val="006FC0"/>
                </a:solidFill>
                <a:latin typeface="Noto Sans CJK JP Medium"/>
                <a:cs typeface="Noto Sans CJK JP Medium"/>
              </a:rPr>
              <a:t>器</a:t>
            </a:r>
            <a:r>
              <a:rPr sz="1400" dirty="0">
                <a:solidFill>
                  <a:srgbClr val="006FC0"/>
                </a:solidFill>
                <a:latin typeface="UKIJ CJK"/>
                <a:cs typeface="UKIJ CJK"/>
              </a:rPr>
              <a:t>的</a:t>
            </a:r>
            <a:r>
              <a:rPr sz="1400" spc="-15" dirty="0">
                <a:solidFill>
                  <a:srgbClr val="006FC0"/>
                </a:solidFill>
                <a:latin typeface="UKIJ CJK"/>
                <a:cs typeface="UKIJ CJK"/>
              </a:rPr>
              <a:t>高</a:t>
            </a:r>
            <a:r>
              <a:rPr sz="1400" dirty="0">
                <a:solidFill>
                  <a:srgbClr val="006FC0"/>
                </a:solidFill>
                <a:latin typeface="UKIJ CJK"/>
                <a:cs typeface="UKIJ CJK"/>
              </a:rPr>
              <a:t>价</a:t>
            </a:r>
            <a:r>
              <a:rPr sz="1400" dirty="0">
                <a:solidFill>
                  <a:srgbClr val="006FC0"/>
                </a:solidFill>
                <a:latin typeface="Droid Sans Fallback"/>
                <a:cs typeface="Droid Sans Fallback"/>
              </a:rPr>
              <a:t>值</a:t>
            </a:r>
            <a:r>
              <a:rPr sz="1400" spc="-15" dirty="0">
                <a:solidFill>
                  <a:srgbClr val="006FC0"/>
                </a:solidFill>
                <a:latin typeface="Droid Sans Fallback"/>
                <a:cs typeface="Droid Sans Fallback"/>
              </a:rPr>
              <a:t>协</a:t>
            </a:r>
            <a:r>
              <a:rPr sz="1400" dirty="0">
                <a:solidFill>
                  <a:srgbClr val="006FC0"/>
                </a:solidFill>
                <a:latin typeface="Droid Sans Fallback"/>
                <a:cs typeface="Droid Sans Fallback"/>
              </a:rPr>
              <a:t>同机</a:t>
            </a:r>
            <a:r>
              <a:rPr sz="1400" spc="-15" dirty="0">
                <a:solidFill>
                  <a:srgbClr val="006FC0"/>
                </a:solidFill>
                <a:latin typeface="Droid Sans Fallback"/>
                <a:cs typeface="Droid Sans Fallback"/>
              </a:rPr>
              <a:t>器</a:t>
            </a:r>
            <a:r>
              <a:rPr sz="1400" dirty="0">
                <a:solidFill>
                  <a:srgbClr val="006FC0"/>
                </a:solidFill>
                <a:latin typeface="Droid Sans Fallback"/>
                <a:cs typeface="Droid Sans Fallback"/>
              </a:rPr>
              <a:t>人关</a:t>
            </a:r>
            <a:r>
              <a:rPr sz="1400" spc="-15" dirty="0">
                <a:solidFill>
                  <a:srgbClr val="006FC0"/>
                </a:solidFill>
                <a:latin typeface="Droid Sans Fallback"/>
                <a:cs typeface="Droid Sans Fallback"/>
              </a:rPr>
              <a:t>节</a:t>
            </a:r>
            <a:r>
              <a:rPr sz="1400" dirty="0">
                <a:solidFill>
                  <a:srgbClr val="006FC0"/>
                </a:solidFill>
                <a:latin typeface="Droid Sans Fallback"/>
                <a:cs typeface="Droid Sans Fallback"/>
              </a:rPr>
              <a:t>驱动部</a:t>
            </a:r>
            <a:endParaRPr sz="1400">
              <a:latin typeface="Droid Sans Fallback"/>
              <a:cs typeface="Droid Sans Fallback"/>
            </a:endParaRPr>
          </a:p>
        </p:txBody>
      </p:sp>
      <p:grpSp>
        <p:nvGrpSpPr>
          <p:cNvPr id="3" name="object 3"/>
          <p:cNvGrpSpPr/>
          <p:nvPr/>
        </p:nvGrpSpPr>
        <p:grpSpPr>
          <a:xfrm>
            <a:off x="1155191" y="1629155"/>
            <a:ext cx="5888990" cy="2101850"/>
            <a:chOff x="1155191" y="1629155"/>
            <a:chExt cx="5888990" cy="2101850"/>
          </a:xfrm>
        </p:grpSpPr>
        <p:sp>
          <p:nvSpPr>
            <p:cNvPr id="4" name="object 4"/>
            <p:cNvSpPr/>
            <p:nvPr/>
          </p:nvSpPr>
          <p:spPr>
            <a:xfrm>
              <a:off x="1165097" y="1639061"/>
              <a:ext cx="5869305" cy="2082164"/>
            </a:xfrm>
            <a:custGeom>
              <a:avLst/>
              <a:gdLst/>
              <a:ahLst/>
              <a:cxnLst/>
              <a:rect l="l" t="t" r="r" b="b"/>
              <a:pathLst>
                <a:path w="5869305" h="2082164">
                  <a:moveTo>
                    <a:pt x="0" y="91566"/>
                  </a:moveTo>
                  <a:lnTo>
                    <a:pt x="7200" y="55935"/>
                  </a:lnTo>
                  <a:lnTo>
                    <a:pt x="26835" y="26828"/>
                  </a:lnTo>
                  <a:lnTo>
                    <a:pt x="55956" y="7199"/>
                  </a:lnTo>
                  <a:lnTo>
                    <a:pt x="91617" y="0"/>
                  </a:lnTo>
                  <a:lnTo>
                    <a:pt x="5777357" y="0"/>
                  </a:lnTo>
                  <a:lnTo>
                    <a:pt x="5812988" y="7199"/>
                  </a:lnTo>
                  <a:lnTo>
                    <a:pt x="5842095" y="26828"/>
                  </a:lnTo>
                  <a:lnTo>
                    <a:pt x="5861724" y="55935"/>
                  </a:lnTo>
                  <a:lnTo>
                    <a:pt x="5868924" y="91566"/>
                  </a:lnTo>
                  <a:lnTo>
                    <a:pt x="5868924" y="1990217"/>
                  </a:lnTo>
                  <a:lnTo>
                    <a:pt x="5861724" y="2025848"/>
                  </a:lnTo>
                  <a:lnTo>
                    <a:pt x="5842095" y="2054955"/>
                  </a:lnTo>
                  <a:lnTo>
                    <a:pt x="5812988" y="2074584"/>
                  </a:lnTo>
                  <a:lnTo>
                    <a:pt x="5777357" y="2081783"/>
                  </a:lnTo>
                  <a:lnTo>
                    <a:pt x="91617" y="2081783"/>
                  </a:lnTo>
                  <a:lnTo>
                    <a:pt x="55956" y="2074584"/>
                  </a:lnTo>
                  <a:lnTo>
                    <a:pt x="26835" y="2054955"/>
                  </a:lnTo>
                  <a:lnTo>
                    <a:pt x="7200" y="2025848"/>
                  </a:lnTo>
                  <a:lnTo>
                    <a:pt x="0" y="1990217"/>
                  </a:lnTo>
                  <a:lnTo>
                    <a:pt x="0" y="91566"/>
                  </a:lnTo>
                  <a:close/>
                </a:path>
              </a:pathLst>
            </a:custGeom>
            <a:ln w="19812">
              <a:solidFill>
                <a:srgbClr val="006FC0"/>
              </a:solidFill>
              <a:prstDash val="sysDash"/>
            </a:ln>
          </p:spPr>
          <p:txBody>
            <a:bodyPr wrap="square" lIns="0" tIns="0" rIns="0" bIns="0" rtlCol="0"/>
            <a:lstStyle/>
            <a:p/>
          </p:txBody>
        </p:sp>
        <p:sp>
          <p:nvSpPr>
            <p:cNvPr id="5" name="object 5"/>
            <p:cNvSpPr/>
            <p:nvPr/>
          </p:nvSpPr>
          <p:spPr>
            <a:xfrm>
              <a:off x="1261871" y="1812035"/>
              <a:ext cx="2071115" cy="1760220"/>
            </a:xfrm>
            <a:prstGeom prst="rect">
              <a:avLst/>
            </a:prstGeom>
            <a:blipFill>
              <a:blip r:embed="rId1" cstate="print"/>
              <a:stretch>
                <a:fillRect/>
              </a:stretch>
            </a:blipFill>
          </p:spPr>
          <p:txBody>
            <a:bodyPr wrap="square" lIns="0" tIns="0" rIns="0" bIns="0" rtlCol="0"/>
            <a:lstStyle/>
            <a:p/>
          </p:txBody>
        </p:sp>
        <p:sp>
          <p:nvSpPr>
            <p:cNvPr id="6" name="object 6"/>
            <p:cNvSpPr/>
            <p:nvPr/>
          </p:nvSpPr>
          <p:spPr>
            <a:xfrm>
              <a:off x="1251203" y="3107436"/>
              <a:ext cx="460375" cy="132715"/>
            </a:xfrm>
            <a:custGeom>
              <a:avLst/>
              <a:gdLst/>
              <a:ahLst/>
              <a:cxnLst/>
              <a:rect l="l" t="t" r="r" b="b"/>
              <a:pathLst>
                <a:path w="460375" h="132714">
                  <a:moveTo>
                    <a:pt x="0" y="132587"/>
                  </a:moveTo>
                  <a:lnTo>
                    <a:pt x="460247" y="132587"/>
                  </a:lnTo>
                  <a:lnTo>
                    <a:pt x="460247" y="0"/>
                  </a:lnTo>
                  <a:lnTo>
                    <a:pt x="0" y="0"/>
                  </a:lnTo>
                  <a:lnTo>
                    <a:pt x="0" y="132587"/>
                  </a:lnTo>
                  <a:close/>
                </a:path>
              </a:pathLst>
            </a:custGeom>
            <a:ln w="12192">
              <a:solidFill>
                <a:srgbClr val="FF0000"/>
              </a:solidFill>
              <a:prstDash val="sysDash"/>
            </a:ln>
          </p:spPr>
          <p:txBody>
            <a:bodyPr wrap="square" lIns="0" tIns="0" rIns="0" bIns="0" rtlCol="0"/>
            <a:lstStyle/>
            <a:p/>
          </p:txBody>
        </p:sp>
        <p:sp>
          <p:nvSpPr>
            <p:cNvPr id="7" name="object 7"/>
            <p:cNvSpPr/>
            <p:nvPr/>
          </p:nvSpPr>
          <p:spPr>
            <a:xfrm>
              <a:off x="3313175" y="1912619"/>
              <a:ext cx="2282952" cy="1618488"/>
            </a:xfrm>
            <a:prstGeom prst="rect">
              <a:avLst/>
            </a:prstGeom>
            <a:blipFill>
              <a:blip r:embed="rId2" cstate="print"/>
              <a:stretch>
                <a:fillRect/>
              </a:stretch>
            </a:blipFill>
          </p:spPr>
          <p:txBody>
            <a:bodyPr wrap="square" lIns="0" tIns="0" rIns="0" bIns="0" rtlCol="0"/>
            <a:lstStyle/>
            <a:p/>
          </p:txBody>
        </p:sp>
        <p:sp>
          <p:nvSpPr>
            <p:cNvPr id="8" name="object 8"/>
            <p:cNvSpPr/>
            <p:nvPr/>
          </p:nvSpPr>
          <p:spPr>
            <a:xfrm>
              <a:off x="3279647" y="2913888"/>
              <a:ext cx="459105" cy="132715"/>
            </a:xfrm>
            <a:custGeom>
              <a:avLst/>
              <a:gdLst/>
              <a:ahLst/>
              <a:cxnLst/>
              <a:rect l="l" t="t" r="r" b="b"/>
              <a:pathLst>
                <a:path w="459104" h="132714">
                  <a:moveTo>
                    <a:pt x="0" y="132587"/>
                  </a:moveTo>
                  <a:lnTo>
                    <a:pt x="458724" y="132587"/>
                  </a:lnTo>
                  <a:lnTo>
                    <a:pt x="458724" y="0"/>
                  </a:lnTo>
                  <a:lnTo>
                    <a:pt x="0" y="0"/>
                  </a:lnTo>
                  <a:lnTo>
                    <a:pt x="0" y="132587"/>
                  </a:lnTo>
                  <a:close/>
                </a:path>
              </a:pathLst>
            </a:custGeom>
            <a:ln w="12192">
              <a:solidFill>
                <a:srgbClr val="FF0000"/>
              </a:solidFill>
              <a:prstDash val="sysDash"/>
            </a:ln>
          </p:spPr>
          <p:txBody>
            <a:bodyPr wrap="square" lIns="0" tIns="0" rIns="0" bIns="0" rtlCol="0"/>
            <a:lstStyle/>
            <a:p/>
          </p:txBody>
        </p:sp>
        <p:sp>
          <p:nvSpPr>
            <p:cNvPr id="9" name="object 9"/>
            <p:cNvSpPr/>
            <p:nvPr/>
          </p:nvSpPr>
          <p:spPr>
            <a:xfrm>
              <a:off x="5254751" y="2037587"/>
              <a:ext cx="1586483" cy="1246631"/>
            </a:xfrm>
            <a:prstGeom prst="rect">
              <a:avLst/>
            </a:prstGeom>
            <a:blipFill>
              <a:blip r:embed="rId3" cstate="print"/>
              <a:stretch>
                <a:fillRect/>
              </a:stretch>
            </a:blipFill>
          </p:spPr>
          <p:txBody>
            <a:bodyPr wrap="square" lIns="0" tIns="0" rIns="0" bIns="0" rtlCol="0"/>
            <a:lstStyle/>
            <a:p/>
          </p:txBody>
        </p:sp>
        <p:sp>
          <p:nvSpPr>
            <p:cNvPr id="10" name="object 10"/>
            <p:cNvSpPr/>
            <p:nvPr/>
          </p:nvSpPr>
          <p:spPr>
            <a:xfrm>
              <a:off x="5241036" y="2471927"/>
              <a:ext cx="295910" cy="119380"/>
            </a:xfrm>
            <a:custGeom>
              <a:avLst/>
              <a:gdLst/>
              <a:ahLst/>
              <a:cxnLst/>
              <a:rect l="l" t="t" r="r" b="b"/>
              <a:pathLst>
                <a:path w="295910" h="119380">
                  <a:moveTo>
                    <a:pt x="0" y="118872"/>
                  </a:moveTo>
                  <a:lnTo>
                    <a:pt x="295656" y="118872"/>
                  </a:lnTo>
                  <a:lnTo>
                    <a:pt x="295656" y="0"/>
                  </a:lnTo>
                  <a:lnTo>
                    <a:pt x="0" y="0"/>
                  </a:lnTo>
                  <a:lnTo>
                    <a:pt x="0" y="118872"/>
                  </a:lnTo>
                  <a:close/>
                </a:path>
              </a:pathLst>
            </a:custGeom>
            <a:ln w="12192">
              <a:solidFill>
                <a:srgbClr val="FF0000"/>
              </a:solidFill>
              <a:prstDash val="sysDash"/>
            </a:ln>
          </p:spPr>
          <p:txBody>
            <a:bodyPr wrap="square" lIns="0" tIns="0" rIns="0" bIns="0" rtlCol="0"/>
            <a:lstStyle/>
            <a:p/>
          </p:txBody>
        </p:sp>
      </p:grpSp>
      <p:sp>
        <p:nvSpPr>
          <p:cNvPr id="11" name="object 11"/>
          <p:cNvSpPr/>
          <p:nvPr/>
        </p:nvSpPr>
        <p:spPr>
          <a:xfrm>
            <a:off x="7598596" y="1073545"/>
            <a:ext cx="1982925" cy="3671727"/>
          </a:xfrm>
          <a:prstGeom prst="rect">
            <a:avLst/>
          </a:prstGeom>
          <a:blipFill>
            <a:blip r:embed="rId4" cstate="print"/>
            <a:stretch>
              <a:fillRect/>
            </a:stretch>
          </a:blipFill>
        </p:spPr>
        <p:txBody>
          <a:bodyPr wrap="square" lIns="0" tIns="0" rIns="0" bIns="0" rtlCol="0"/>
          <a:lstStyle/>
          <a:p/>
        </p:txBody>
      </p:sp>
      <p:grpSp>
        <p:nvGrpSpPr>
          <p:cNvPr id="12" name="object 12"/>
          <p:cNvGrpSpPr/>
          <p:nvPr/>
        </p:nvGrpSpPr>
        <p:grpSpPr>
          <a:xfrm>
            <a:off x="7167371" y="2368295"/>
            <a:ext cx="243840" cy="584200"/>
            <a:chOff x="7167371" y="2368295"/>
            <a:chExt cx="243840" cy="584200"/>
          </a:xfrm>
        </p:grpSpPr>
        <p:sp>
          <p:nvSpPr>
            <p:cNvPr id="13" name="object 13"/>
            <p:cNvSpPr/>
            <p:nvPr/>
          </p:nvSpPr>
          <p:spPr>
            <a:xfrm>
              <a:off x="7180325" y="2381249"/>
              <a:ext cx="218440" cy="558165"/>
            </a:xfrm>
            <a:custGeom>
              <a:avLst/>
              <a:gdLst/>
              <a:ahLst/>
              <a:cxnLst/>
              <a:rect l="l" t="t" r="r" b="b"/>
              <a:pathLst>
                <a:path w="218440" h="558164">
                  <a:moveTo>
                    <a:pt x="0" y="0"/>
                  </a:moveTo>
                  <a:lnTo>
                    <a:pt x="0" y="557784"/>
                  </a:lnTo>
                  <a:lnTo>
                    <a:pt x="217931" y="278891"/>
                  </a:lnTo>
                  <a:lnTo>
                    <a:pt x="0" y="0"/>
                  </a:lnTo>
                  <a:close/>
                </a:path>
              </a:pathLst>
            </a:custGeom>
            <a:solidFill>
              <a:srgbClr val="006FC0"/>
            </a:solidFill>
          </p:spPr>
          <p:txBody>
            <a:bodyPr wrap="square" lIns="0" tIns="0" rIns="0" bIns="0" rtlCol="0"/>
            <a:lstStyle/>
            <a:p/>
          </p:txBody>
        </p:sp>
        <p:sp>
          <p:nvSpPr>
            <p:cNvPr id="14" name="object 14"/>
            <p:cNvSpPr/>
            <p:nvPr/>
          </p:nvSpPr>
          <p:spPr>
            <a:xfrm>
              <a:off x="7180325" y="2381249"/>
              <a:ext cx="218440" cy="558165"/>
            </a:xfrm>
            <a:custGeom>
              <a:avLst/>
              <a:gdLst/>
              <a:ahLst/>
              <a:cxnLst/>
              <a:rect l="l" t="t" r="r" b="b"/>
              <a:pathLst>
                <a:path w="218440" h="558164">
                  <a:moveTo>
                    <a:pt x="0" y="0"/>
                  </a:moveTo>
                  <a:lnTo>
                    <a:pt x="0" y="0"/>
                  </a:lnTo>
                  <a:lnTo>
                    <a:pt x="0" y="139446"/>
                  </a:lnTo>
                  <a:lnTo>
                    <a:pt x="0" y="418338"/>
                  </a:lnTo>
                  <a:lnTo>
                    <a:pt x="0" y="557784"/>
                  </a:lnTo>
                  <a:lnTo>
                    <a:pt x="217931" y="278891"/>
                  </a:lnTo>
                  <a:lnTo>
                    <a:pt x="0" y="0"/>
                  </a:lnTo>
                  <a:close/>
                </a:path>
              </a:pathLst>
            </a:custGeom>
            <a:ln w="25908">
              <a:solidFill>
                <a:srgbClr val="0066FF"/>
              </a:solidFill>
            </a:ln>
          </p:spPr>
          <p:txBody>
            <a:bodyPr wrap="square" lIns="0" tIns="0" rIns="0" bIns="0" rtlCol="0"/>
            <a:lstStyle/>
            <a:p/>
          </p:txBody>
        </p:sp>
      </p:grpSp>
      <p:sp>
        <p:nvSpPr>
          <p:cNvPr id="15" name="object 15"/>
          <p:cNvSpPr/>
          <p:nvPr/>
        </p:nvSpPr>
        <p:spPr>
          <a:xfrm>
            <a:off x="66794" y="4440431"/>
            <a:ext cx="2154135" cy="2417567"/>
          </a:xfrm>
          <a:prstGeom prst="rect">
            <a:avLst/>
          </a:prstGeom>
          <a:blipFill>
            <a:blip r:embed="rId5" cstate="print"/>
            <a:stretch>
              <a:fillRect/>
            </a:stretch>
          </a:blipFill>
        </p:spPr>
        <p:txBody>
          <a:bodyPr wrap="square" lIns="0" tIns="0" rIns="0" bIns="0" rtlCol="0"/>
          <a:lstStyle/>
          <a:p/>
        </p:txBody>
      </p:sp>
      <p:sp>
        <p:nvSpPr>
          <p:cNvPr id="16" name="object 16"/>
          <p:cNvSpPr txBox="1"/>
          <p:nvPr/>
        </p:nvSpPr>
        <p:spPr>
          <a:xfrm>
            <a:off x="7417689" y="2276601"/>
            <a:ext cx="836294" cy="269240"/>
          </a:xfrm>
          <a:prstGeom prst="rect">
            <a:avLst/>
          </a:prstGeom>
        </p:spPr>
        <p:txBody>
          <a:bodyPr vert="horz" wrap="square" lIns="0" tIns="12065" rIns="0" bIns="0" rtlCol="0">
            <a:spAutoFit/>
          </a:bodyPr>
          <a:lstStyle/>
          <a:p>
            <a:pPr marL="12700">
              <a:lnSpc>
                <a:spcPct val="100000"/>
              </a:lnSpc>
              <a:spcBef>
                <a:spcPts val="95"/>
              </a:spcBef>
            </a:pPr>
            <a:r>
              <a:rPr sz="1600" spc="-5" dirty="0">
                <a:latin typeface="UKIJ CJK"/>
                <a:cs typeface="UKIJ CJK"/>
              </a:rPr>
              <a:t>价格上升</a:t>
            </a:r>
            <a:endParaRPr sz="1600">
              <a:latin typeface="UKIJ CJK"/>
              <a:cs typeface="UKIJ CJK"/>
            </a:endParaRPr>
          </a:p>
        </p:txBody>
      </p:sp>
      <p:sp>
        <p:nvSpPr>
          <p:cNvPr id="17" name="object 17"/>
          <p:cNvSpPr txBox="1"/>
          <p:nvPr/>
        </p:nvSpPr>
        <p:spPr>
          <a:xfrm>
            <a:off x="2185035" y="4300220"/>
            <a:ext cx="3352165" cy="1429385"/>
          </a:xfrm>
          <a:prstGeom prst="rect">
            <a:avLst/>
          </a:prstGeom>
        </p:spPr>
        <p:txBody>
          <a:bodyPr vert="horz" wrap="square" lIns="0" tIns="12700" rIns="0" bIns="0" rtlCol="0">
            <a:spAutoFit/>
          </a:bodyPr>
          <a:lstStyle/>
          <a:p>
            <a:pPr algn="ctr">
              <a:lnSpc>
                <a:spcPts val="2160"/>
              </a:lnSpc>
              <a:spcBef>
                <a:spcPts val="100"/>
              </a:spcBef>
            </a:pPr>
            <a:r>
              <a:rPr sz="1800" spc="-235" dirty="0">
                <a:solidFill>
                  <a:srgbClr val="404040"/>
                </a:solidFill>
                <a:latin typeface="Noto Sans CJK JP Regular"/>
                <a:cs typeface="Noto Sans CJK JP Regular"/>
              </a:rPr>
              <a:t>“</a:t>
            </a:r>
            <a:r>
              <a:rPr sz="1800" spc="-5" dirty="0">
                <a:solidFill>
                  <a:srgbClr val="404040"/>
                </a:solidFill>
                <a:latin typeface="Droid Sans Fallback"/>
                <a:cs typeface="Droid Sans Fallback"/>
              </a:rPr>
              <a:t>这种复杂的东西卖那么贵</a:t>
            </a:r>
            <a:endParaRPr sz="1800">
              <a:latin typeface="Droid Sans Fallback"/>
              <a:cs typeface="Droid Sans Fallback"/>
            </a:endParaRPr>
          </a:p>
          <a:p>
            <a:pPr marL="1270" algn="ctr">
              <a:lnSpc>
                <a:spcPts val="2400"/>
              </a:lnSpc>
            </a:pPr>
            <a:r>
              <a:rPr sz="2000" dirty="0">
                <a:solidFill>
                  <a:srgbClr val="404040"/>
                </a:solidFill>
                <a:latin typeface="UKIJ CJK"/>
                <a:cs typeface="UKIJ CJK"/>
              </a:rPr>
              <a:t>到底</a:t>
            </a:r>
            <a:r>
              <a:rPr sz="2000" spc="-180" dirty="0">
                <a:solidFill>
                  <a:srgbClr val="404040"/>
                </a:solidFill>
                <a:latin typeface="Noto Sans CJK JP Regular"/>
                <a:cs typeface="Noto Sans CJK JP Regular"/>
              </a:rPr>
              <a:t>…</a:t>
            </a:r>
            <a:r>
              <a:rPr sz="2000" spc="30" dirty="0">
                <a:solidFill>
                  <a:srgbClr val="404040"/>
                </a:solidFill>
                <a:latin typeface="Noto Sans CJK JP Regular"/>
                <a:cs typeface="Noto Sans CJK JP Regular"/>
              </a:rPr>
              <a:t> </a:t>
            </a:r>
            <a:r>
              <a:rPr sz="2000" dirty="0">
                <a:solidFill>
                  <a:srgbClr val="404040"/>
                </a:solidFill>
                <a:latin typeface="Droid Sans Fallback"/>
                <a:cs typeface="Droid Sans Fallback"/>
              </a:rPr>
              <a:t>谁会买呀</a:t>
            </a:r>
            <a:r>
              <a:rPr sz="2000" spc="-80" dirty="0">
                <a:solidFill>
                  <a:srgbClr val="404040"/>
                </a:solidFill>
                <a:latin typeface="Noto Sans CJK JP Regular"/>
                <a:cs typeface="Noto Sans CJK JP Regular"/>
              </a:rPr>
              <a:t>?”</a:t>
            </a:r>
            <a:endParaRPr sz="2000">
              <a:latin typeface="Noto Sans CJK JP Regular"/>
              <a:cs typeface="Noto Sans CJK JP Regular"/>
            </a:endParaRPr>
          </a:p>
          <a:p>
            <a:pPr marL="12065" marR="5080" algn="ctr">
              <a:lnSpc>
                <a:spcPct val="100000"/>
              </a:lnSpc>
              <a:spcBef>
                <a:spcPts val="2170"/>
              </a:spcBef>
            </a:pPr>
            <a:r>
              <a:rPr sz="1800" spc="-145" dirty="0">
                <a:solidFill>
                  <a:srgbClr val="404040"/>
                </a:solidFill>
                <a:latin typeface="Noto Sans CJK JP Regular"/>
                <a:cs typeface="Noto Sans CJK JP Regular"/>
              </a:rPr>
              <a:t>‘</a:t>
            </a:r>
            <a:r>
              <a:rPr sz="1800" spc="-145" dirty="0">
                <a:solidFill>
                  <a:srgbClr val="404040"/>
                </a:solidFill>
                <a:latin typeface="UKIJ CJK"/>
                <a:cs typeface="UKIJ CJK"/>
              </a:rPr>
              <a:t>使用便宜</a:t>
            </a:r>
            <a:r>
              <a:rPr sz="1800" spc="-10" dirty="0">
                <a:solidFill>
                  <a:srgbClr val="404040"/>
                </a:solidFill>
                <a:latin typeface="UKIJ CJK"/>
                <a:cs typeface="UKIJ CJK"/>
              </a:rPr>
              <a:t>的</a:t>
            </a:r>
            <a:r>
              <a:rPr sz="1800" spc="-175" dirty="0">
                <a:solidFill>
                  <a:srgbClr val="404040"/>
                </a:solidFill>
                <a:latin typeface="Noto Sans CJK JP Regular"/>
                <a:cs typeface="Noto Sans CJK JP Regular"/>
              </a:rPr>
              <a:t>、</a:t>
            </a:r>
            <a:r>
              <a:rPr sz="1800" dirty="0">
                <a:solidFill>
                  <a:srgbClr val="404040"/>
                </a:solidFill>
                <a:latin typeface="Droid Sans Fallback"/>
                <a:cs typeface="Droid Sans Fallback"/>
              </a:rPr>
              <a:t>没有扭矩传感器的协同机器人</a:t>
            </a:r>
            <a:endParaRPr sz="1800">
              <a:latin typeface="Droid Sans Fallback"/>
              <a:cs typeface="Droid Sans Fallback"/>
            </a:endParaRPr>
          </a:p>
        </p:txBody>
      </p:sp>
      <p:sp>
        <p:nvSpPr>
          <p:cNvPr id="18" name="object 18"/>
          <p:cNvSpPr txBox="1"/>
          <p:nvPr/>
        </p:nvSpPr>
        <p:spPr>
          <a:xfrm>
            <a:off x="2898140" y="5903595"/>
            <a:ext cx="2804160" cy="381635"/>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404040"/>
                </a:solidFill>
                <a:latin typeface="UKIJ CJK"/>
                <a:cs typeface="UKIJ CJK"/>
              </a:rPr>
              <a:t>太</a:t>
            </a:r>
            <a:r>
              <a:rPr sz="2400" spc="105" dirty="0">
                <a:solidFill>
                  <a:srgbClr val="404040"/>
                </a:solidFill>
                <a:latin typeface="Noto Sans CJK JP Regular"/>
                <a:cs typeface="Noto Sans CJK JP Regular"/>
              </a:rPr>
              <a:t>~</a:t>
            </a:r>
            <a:r>
              <a:rPr sz="2400" spc="105" dirty="0">
                <a:solidFill>
                  <a:srgbClr val="404040"/>
                </a:solidFill>
                <a:latin typeface="UKIJ CJK"/>
                <a:cs typeface="UKIJ CJK"/>
              </a:rPr>
              <a:t>危</a:t>
            </a:r>
            <a:r>
              <a:rPr sz="2400" spc="105" dirty="0">
                <a:solidFill>
                  <a:srgbClr val="404040"/>
                </a:solidFill>
                <a:latin typeface="Droid Sans Fallback"/>
                <a:cs typeface="Droid Sans Fallback"/>
              </a:rPr>
              <a:t>险了</a:t>
            </a:r>
            <a:r>
              <a:rPr sz="1800" spc="-114" dirty="0">
                <a:solidFill>
                  <a:srgbClr val="404040"/>
                </a:solidFill>
                <a:latin typeface="Noto Sans CJK JP Regular"/>
                <a:cs typeface="Noto Sans CJK JP Regular"/>
              </a:rPr>
              <a:t>…!!’</a:t>
            </a:r>
            <a:endParaRPr sz="1800">
              <a:latin typeface="Noto Sans CJK JP Regular"/>
              <a:cs typeface="Noto Sans CJK JP Regular"/>
            </a:endParaRPr>
          </a:p>
        </p:txBody>
      </p:sp>
      <p:grpSp>
        <p:nvGrpSpPr>
          <p:cNvPr id="19" name="object 19"/>
          <p:cNvGrpSpPr/>
          <p:nvPr/>
        </p:nvGrpSpPr>
        <p:grpSpPr>
          <a:xfrm>
            <a:off x="4948428" y="4504944"/>
            <a:ext cx="2649855" cy="2263140"/>
            <a:chOff x="4948428" y="4504944"/>
            <a:chExt cx="2649855" cy="2263140"/>
          </a:xfrm>
        </p:grpSpPr>
        <p:sp>
          <p:nvSpPr>
            <p:cNvPr id="20" name="object 20"/>
            <p:cNvSpPr/>
            <p:nvPr/>
          </p:nvSpPr>
          <p:spPr>
            <a:xfrm>
              <a:off x="4948428" y="5608826"/>
              <a:ext cx="2649643" cy="1159002"/>
            </a:xfrm>
            <a:prstGeom prst="rect">
              <a:avLst/>
            </a:prstGeom>
            <a:blipFill>
              <a:blip r:embed="rId6" cstate="print"/>
              <a:stretch>
                <a:fillRect/>
              </a:stretch>
            </a:blipFill>
          </p:spPr>
          <p:txBody>
            <a:bodyPr wrap="square" lIns="0" tIns="0" rIns="0" bIns="0" rtlCol="0"/>
            <a:lstStyle/>
            <a:p/>
          </p:txBody>
        </p:sp>
        <p:sp>
          <p:nvSpPr>
            <p:cNvPr id="21" name="object 21"/>
            <p:cNvSpPr/>
            <p:nvPr/>
          </p:nvSpPr>
          <p:spPr>
            <a:xfrm>
              <a:off x="5620512" y="4504944"/>
              <a:ext cx="1485899" cy="1194816"/>
            </a:xfrm>
            <a:prstGeom prst="rect">
              <a:avLst/>
            </a:prstGeom>
            <a:blipFill>
              <a:blip r:embed="rId7" cstate="print"/>
              <a:stretch>
                <a:fillRect/>
              </a:stretch>
            </a:blipFill>
          </p:spPr>
          <p:txBody>
            <a:bodyPr wrap="square" lIns="0" tIns="0" rIns="0" bIns="0" rtlCol="0"/>
            <a:lstStyle/>
            <a:p/>
          </p:txBody>
        </p:sp>
      </p:grpSp>
      <p:sp>
        <p:nvSpPr>
          <p:cNvPr id="23" name="object 23"/>
          <p:cNvSpPr txBox="1">
            <a:spLocks noGrp="1"/>
          </p:cNvSpPr>
          <p:nvPr>
            <p:ph type="title"/>
          </p:nvPr>
        </p:nvSpPr>
        <p:spPr>
          <a:xfrm>
            <a:off x="999540" y="621537"/>
            <a:ext cx="1417320" cy="452120"/>
          </a:xfrm>
          <a:prstGeom prst="rect">
            <a:avLst/>
          </a:prstGeom>
        </p:spPr>
        <p:txBody>
          <a:bodyPr vert="horz" wrap="square" lIns="0" tIns="12065" rIns="0" bIns="0" rtlCol="0">
            <a:spAutoFit/>
          </a:bodyPr>
          <a:lstStyle/>
          <a:p>
            <a:pPr marL="12700">
              <a:lnSpc>
                <a:spcPct val="100000"/>
              </a:lnSpc>
              <a:spcBef>
                <a:spcPts val="95"/>
              </a:spcBef>
              <a:tabLst>
                <a:tab pos="1208405" algn="l"/>
              </a:tabLst>
            </a:pPr>
            <a:r>
              <a:rPr b="0" spc="5" dirty="0">
                <a:latin typeface="Noto Sans CJK JP Medium"/>
                <a:cs typeface="Noto Sans CJK JP Medium"/>
              </a:rPr>
              <a:t>问题</a:t>
            </a:r>
            <a:r>
              <a:rPr b="0" spc="-5" dirty="0">
                <a:latin typeface="Noto Sans CJK JP Medium"/>
                <a:cs typeface="Noto Sans CJK JP Medium"/>
              </a:rPr>
              <a:t>点</a:t>
            </a:r>
            <a:r>
              <a:rPr b="0" dirty="0">
                <a:latin typeface="Noto Sans CJK JP Medium"/>
                <a:cs typeface="Noto Sans CJK JP Medium"/>
              </a:rPr>
              <a:t>	</a:t>
            </a:r>
            <a:r>
              <a:rPr spc="-5" dirty="0">
                <a:latin typeface="UKIJ CJK"/>
                <a:cs typeface="UKIJ CJK"/>
              </a:rPr>
              <a:t>2</a:t>
            </a:r>
            <a:endParaRPr spc="-5" dirty="0">
              <a:latin typeface="UKIJ CJK"/>
              <a:cs typeface="UKIJ CJK"/>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140663" y="1366519"/>
            <a:ext cx="4875530"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C00000"/>
                </a:solidFill>
                <a:latin typeface="UKIJ CJK"/>
                <a:cs typeface="UKIJ CJK"/>
              </a:rPr>
              <a:t>依附于</a:t>
            </a:r>
            <a:r>
              <a:rPr sz="1600" b="0" spc="-20" dirty="0">
                <a:solidFill>
                  <a:srgbClr val="C00000"/>
                </a:solidFill>
                <a:latin typeface="Noto Sans CJK JP Medium"/>
                <a:cs typeface="Noto Sans CJK JP Medium"/>
              </a:rPr>
              <a:t>复杂的工序和</a:t>
            </a:r>
            <a:r>
              <a:rPr sz="1600" b="0" spc="-30" dirty="0">
                <a:solidFill>
                  <a:srgbClr val="C00000"/>
                </a:solidFill>
                <a:latin typeface="Noto Sans CJK JP Medium"/>
                <a:cs typeface="Noto Sans CJK JP Medium"/>
              </a:rPr>
              <a:t>设</a:t>
            </a:r>
            <a:r>
              <a:rPr sz="1600" b="0" spc="-25" dirty="0">
                <a:solidFill>
                  <a:srgbClr val="C00000"/>
                </a:solidFill>
                <a:latin typeface="Noto Sans CJK JP Medium"/>
                <a:cs typeface="Noto Sans CJK JP Medium"/>
              </a:rPr>
              <a:t>备</a:t>
            </a:r>
            <a:r>
              <a:rPr sz="1600" spc="-5" dirty="0">
                <a:solidFill>
                  <a:srgbClr val="C00000"/>
                </a:solidFill>
                <a:latin typeface="UKIJ CJK"/>
                <a:cs typeface="UKIJ CJK"/>
              </a:rPr>
              <a:t>的</a:t>
            </a:r>
            <a:r>
              <a:rPr sz="1600" spc="-5" dirty="0">
                <a:solidFill>
                  <a:srgbClr val="C00000"/>
                </a:solidFill>
                <a:latin typeface="Droid Sans Fallback"/>
                <a:cs typeface="Droid Sans Fallback"/>
              </a:rPr>
              <a:t>现有机器人</a:t>
            </a:r>
            <a:r>
              <a:rPr sz="1600" spc="-5" dirty="0">
                <a:solidFill>
                  <a:srgbClr val="C00000"/>
                </a:solidFill>
                <a:latin typeface="UKIJ CJK"/>
                <a:cs typeface="UKIJ CJK"/>
              </a:rPr>
              <a:t>用的</a:t>
            </a:r>
            <a:r>
              <a:rPr sz="1600" spc="-5" dirty="0">
                <a:solidFill>
                  <a:srgbClr val="C00000"/>
                </a:solidFill>
                <a:latin typeface="Droid Sans Fallback"/>
                <a:cs typeface="Droid Sans Fallback"/>
              </a:rPr>
              <a:t>动作控制器</a:t>
            </a:r>
            <a:endParaRPr sz="1600">
              <a:latin typeface="Droid Sans Fallback"/>
              <a:cs typeface="Droid Sans Fallback"/>
            </a:endParaRPr>
          </a:p>
        </p:txBody>
      </p:sp>
      <p:grpSp>
        <p:nvGrpSpPr>
          <p:cNvPr id="3" name="object 3"/>
          <p:cNvGrpSpPr/>
          <p:nvPr/>
        </p:nvGrpSpPr>
        <p:grpSpPr>
          <a:xfrm>
            <a:off x="1065022" y="1648714"/>
            <a:ext cx="5596890" cy="2418080"/>
            <a:chOff x="1065022" y="1648714"/>
            <a:chExt cx="5596890" cy="2418080"/>
          </a:xfrm>
        </p:grpSpPr>
        <p:sp>
          <p:nvSpPr>
            <p:cNvPr id="4" name="object 4"/>
            <p:cNvSpPr/>
            <p:nvPr/>
          </p:nvSpPr>
          <p:spPr>
            <a:xfrm>
              <a:off x="1075182" y="1658874"/>
              <a:ext cx="5576570" cy="2397760"/>
            </a:xfrm>
            <a:custGeom>
              <a:avLst/>
              <a:gdLst/>
              <a:ahLst/>
              <a:cxnLst/>
              <a:rect l="l" t="t" r="r" b="b"/>
              <a:pathLst>
                <a:path w="5576570" h="2397760">
                  <a:moveTo>
                    <a:pt x="0" y="105537"/>
                  </a:moveTo>
                  <a:lnTo>
                    <a:pt x="8290" y="64454"/>
                  </a:lnTo>
                  <a:lnTo>
                    <a:pt x="30899" y="30908"/>
                  </a:lnTo>
                  <a:lnTo>
                    <a:pt x="64433" y="8292"/>
                  </a:lnTo>
                  <a:lnTo>
                    <a:pt x="105498" y="0"/>
                  </a:lnTo>
                  <a:lnTo>
                    <a:pt x="5470779" y="0"/>
                  </a:lnTo>
                  <a:lnTo>
                    <a:pt x="5511861" y="8292"/>
                  </a:lnTo>
                  <a:lnTo>
                    <a:pt x="5545407" y="30908"/>
                  </a:lnTo>
                  <a:lnTo>
                    <a:pt x="5568023" y="64454"/>
                  </a:lnTo>
                  <a:lnTo>
                    <a:pt x="5576316" y="105537"/>
                  </a:lnTo>
                  <a:lnTo>
                    <a:pt x="5576316" y="2291715"/>
                  </a:lnTo>
                  <a:lnTo>
                    <a:pt x="5568023" y="2332797"/>
                  </a:lnTo>
                  <a:lnTo>
                    <a:pt x="5545407" y="2366343"/>
                  </a:lnTo>
                  <a:lnTo>
                    <a:pt x="5511861" y="2388959"/>
                  </a:lnTo>
                  <a:lnTo>
                    <a:pt x="5470779" y="2397252"/>
                  </a:lnTo>
                  <a:lnTo>
                    <a:pt x="105498" y="2397252"/>
                  </a:lnTo>
                  <a:lnTo>
                    <a:pt x="64433" y="2388959"/>
                  </a:lnTo>
                  <a:lnTo>
                    <a:pt x="30899" y="2366343"/>
                  </a:lnTo>
                  <a:lnTo>
                    <a:pt x="8290" y="2332797"/>
                  </a:lnTo>
                  <a:lnTo>
                    <a:pt x="0" y="2291715"/>
                  </a:lnTo>
                  <a:lnTo>
                    <a:pt x="0" y="105537"/>
                  </a:lnTo>
                  <a:close/>
                </a:path>
              </a:pathLst>
            </a:custGeom>
            <a:ln w="19812">
              <a:solidFill>
                <a:srgbClr val="C00000"/>
              </a:solidFill>
              <a:prstDash val="sysDash"/>
            </a:ln>
          </p:spPr>
          <p:txBody>
            <a:bodyPr wrap="square" lIns="0" tIns="0" rIns="0" bIns="0" rtlCol="0"/>
            <a:lstStyle/>
            <a:p/>
          </p:txBody>
        </p:sp>
        <p:sp>
          <p:nvSpPr>
            <p:cNvPr id="5" name="object 5"/>
            <p:cNvSpPr/>
            <p:nvPr/>
          </p:nvSpPr>
          <p:spPr>
            <a:xfrm>
              <a:off x="5209031" y="1816608"/>
              <a:ext cx="970788" cy="2119884"/>
            </a:xfrm>
            <a:prstGeom prst="rect">
              <a:avLst/>
            </a:prstGeom>
            <a:blipFill>
              <a:blip r:embed="rId1" cstate="print"/>
              <a:stretch>
                <a:fillRect/>
              </a:stretch>
            </a:blipFill>
          </p:spPr>
          <p:txBody>
            <a:bodyPr wrap="square" lIns="0" tIns="0" rIns="0" bIns="0" rtlCol="0"/>
            <a:lstStyle/>
            <a:p/>
          </p:txBody>
        </p:sp>
      </p:grpSp>
      <p:sp>
        <p:nvSpPr>
          <p:cNvPr id="6" name="object 6"/>
          <p:cNvSpPr txBox="1"/>
          <p:nvPr/>
        </p:nvSpPr>
        <p:spPr>
          <a:xfrm>
            <a:off x="5837935" y="2423922"/>
            <a:ext cx="524510" cy="164465"/>
          </a:xfrm>
          <a:prstGeom prst="rect">
            <a:avLst/>
          </a:prstGeom>
        </p:spPr>
        <p:txBody>
          <a:bodyPr vert="horz" wrap="square" lIns="0" tIns="13970" rIns="0" bIns="0" rtlCol="0">
            <a:spAutoFit/>
          </a:bodyPr>
          <a:lstStyle/>
          <a:p>
            <a:pPr marL="12700">
              <a:lnSpc>
                <a:spcPct val="100000"/>
              </a:lnSpc>
              <a:spcBef>
                <a:spcPts val="110"/>
              </a:spcBef>
            </a:pPr>
            <a:r>
              <a:rPr sz="900" spc="-35" dirty="0">
                <a:solidFill>
                  <a:srgbClr val="C00000"/>
                </a:solidFill>
                <a:latin typeface="Noto Sans CJK JP Regular"/>
                <a:cs typeface="Noto Sans CJK JP Regular"/>
              </a:rPr>
              <a:t>B</a:t>
            </a:r>
            <a:r>
              <a:rPr sz="900" spc="5" dirty="0">
                <a:solidFill>
                  <a:srgbClr val="C00000"/>
                </a:solidFill>
                <a:latin typeface="Noto Sans CJK JP Regular"/>
                <a:cs typeface="Noto Sans CJK JP Regular"/>
              </a:rPr>
              <a:t>E</a:t>
            </a:r>
            <a:r>
              <a:rPr sz="900" spc="-10" dirty="0">
                <a:solidFill>
                  <a:srgbClr val="C00000"/>
                </a:solidFill>
                <a:latin typeface="Noto Sans CJK JP Regular"/>
                <a:cs typeface="Noto Sans CJK JP Regular"/>
              </a:rPr>
              <a:t>CKO</a:t>
            </a:r>
            <a:r>
              <a:rPr sz="900" spc="10" dirty="0">
                <a:solidFill>
                  <a:srgbClr val="C00000"/>
                </a:solidFill>
                <a:latin typeface="Noto Sans CJK JP Regular"/>
                <a:cs typeface="Noto Sans CJK JP Regular"/>
              </a:rPr>
              <a:t>FF</a:t>
            </a:r>
            <a:endParaRPr sz="900">
              <a:latin typeface="Noto Sans CJK JP Regular"/>
              <a:cs typeface="Noto Sans CJK JP Regular"/>
            </a:endParaRPr>
          </a:p>
        </p:txBody>
      </p:sp>
      <p:grpSp>
        <p:nvGrpSpPr>
          <p:cNvPr id="7" name="object 7"/>
          <p:cNvGrpSpPr/>
          <p:nvPr/>
        </p:nvGrpSpPr>
        <p:grpSpPr>
          <a:xfrm>
            <a:off x="1175003" y="1688592"/>
            <a:ext cx="3843654" cy="2289175"/>
            <a:chOff x="1175003" y="1688592"/>
            <a:chExt cx="3843654" cy="2289175"/>
          </a:xfrm>
        </p:grpSpPr>
        <p:sp>
          <p:nvSpPr>
            <p:cNvPr id="8" name="object 8"/>
            <p:cNvSpPr/>
            <p:nvPr/>
          </p:nvSpPr>
          <p:spPr>
            <a:xfrm>
              <a:off x="3814571" y="1688592"/>
              <a:ext cx="1110996" cy="1074419"/>
            </a:xfrm>
            <a:prstGeom prst="rect">
              <a:avLst/>
            </a:prstGeom>
            <a:blipFill>
              <a:blip r:embed="rId2" cstate="print"/>
              <a:stretch>
                <a:fillRect/>
              </a:stretch>
            </a:blipFill>
          </p:spPr>
          <p:txBody>
            <a:bodyPr wrap="square" lIns="0" tIns="0" rIns="0" bIns="0" rtlCol="0"/>
            <a:lstStyle/>
            <a:p/>
          </p:txBody>
        </p:sp>
        <p:sp>
          <p:nvSpPr>
            <p:cNvPr id="9" name="object 9"/>
            <p:cNvSpPr/>
            <p:nvPr/>
          </p:nvSpPr>
          <p:spPr>
            <a:xfrm>
              <a:off x="3701796" y="2729484"/>
              <a:ext cx="1316736" cy="1248156"/>
            </a:xfrm>
            <a:prstGeom prst="rect">
              <a:avLst/>
            </a:prstGeom>
            <a:blipFill>
              <a:blip r:embed="rId3" cstate="print"/>
              <a:stretch>
                <a:fillRect/>
              </a:stretch>
            </a:blipFill>
          </p:spPr>
          <p:txBody>
            <a:bodyPr wrap="square" lIns="0" tIns="0" rIns="0" bIns="0" rtlCol="0"/>
            <a:lstStyle/>
            <a:p/>
          </p:txBody>
        </p:sp>
        <p:sp>
          <p:nvSpPr>
            <p:cNvPr id="10" name="object 10"/>
            <p:cNvSpPr/>
            <p:nvPr/>
          </p:nvSpPr>
          <p:spPr>
            <a:xfrm>
              <a:off x="1175003" y="1773936"/>
              <a:ext cx="2557272" cy="2203704"/>
            </a:xfrm>
            <a:prstGeom prst="rect">
              <a:avLst/>
            </a:prstGeom>
            <a:blipFill>
              <a:blip r:embed="rId4" cstate="print"/>
              <a:stretch>
                <a:fillRect/>
              </a:stretch>
            </a:blipFill>
          </p:spPr>
          <p:txBody>
            <a:bodyPr wrap="square" lIns="0" tIns="0" rIns="0" bIns="0" rtlCol="0"/>
            <a:lstStyle/>
            <a:p/>
          </p:txBody>
        </p:sp>
      </p:grpSp>
      <p:sp>
        <p:nvSpPr>
          <p:cNvPr id="11" name="object 11"/>
          <p:cNvSpPr txBox="1"/>
          <p:nvPr/>
        </p:nvSpPr>
        <p:spPr>
          <a:xfrm>
            <a:off x="1355597" y="3527297"/>
            <a:ext cx="316230" cy="164465"/>
          </a:xfrm>
          <a:prstGeom prst="rect">
            <a:avLst/>
          </a:prstGeom>
        </p:spPr>
        <p:txBody>
          <a:bodyPr vert="horz" wrap="square" lIns="0" tIns="13970" rIns="0" bIns="0" rtlCol="0">
            <a:spAutoFit/>
          </a:bodyPr>
          <a:lstStyle/>
          <a:p>
            <a:pPr marL="12700">
              <a:lnSpc>
                <a:spcPct val="100000"/>
              </a:lnSpc>
              <a:spcBef>
                <a:spcPts val="110"/>
              </a:spcBef>
            </a:pPr>
            <a:r>
              <a:rPr sz="900" spc="5" dirty="0">
                <a:solidFill>
                  <a:srgbClr val="C00000"/>
                </a:solidFill>
                <a:latin typeface="Noto Sans CJK JP Regular"/>
                <a:cs typeface="Noto Sans CJK JP Regular"/>
              </a:rPr>
              <a:t>KE</a:t>
            </a:r>
            <a:r>
              <a:rPr sz="900" spc="-35" dirty="0">
                <a:solidFill>
                  <a:srgbClr val="C00000"/>
                </a:solidFill>
                <a:latin typeface="Noto Sans CJK JP Regular"/>
                <a:cs typeface="Noto Sans CJK JP Regular"/>
              </a:rPr>
              <a:t>B</a:t>
            </a:r>
            <a:r>
              <a:rPr sz="900" spc="50" dirty="0">
                <a:solidFill>
                  <a:srgbClr val="C00000"/>
                </a:solidFill>
                <a:latin typeface="Noto Sans CJK JP Regular"/>
                <a:cs typeface="Noto Sans CJK JP Regular"/>
              </a:rPr>
              <a:t>A</a:t>
            </a:r>
            <a:endParaRPr sz="900">
              <a:latin typeface="Noto Sans CJK JP Regular"/>
              <a:cs typeface="Noto Sans CJK JP Regular"/>
            </a:endParaRPr>
          </a:p>
        </p:txBody>
      </p:sp>
      <p:sp>
        <p:nvSpPr>
          <p:cNvPr id="12" name="object 12"/>
          <p:cNvSpPr txBox="1"/>
          <p:nvPr/>
        </p:nvSpPr>
        <p:spPr>
          <a:xfrm>
            <a:off x="3443985" y="3475482"/>
            <a:ext cx="535940" cy="164465"/>
          </a:xfrm>
          <a:prstGeom prst="rect">
            <a:avLst/>
          </a:prstGeom>
        </p:spPr>
        <p:txBody>
          <a:bodyPr vert="horz" wrap="square" lIns="0" tIns="13970" rIns="0" bIns="0" rtlCol="0">
            <a:spAutoFit/>
          </a:bodyPr>
          <a:lstStyle/>
          <a:p>
            <a:pPr marL="12700">
              <a:lnSpc>
                <a:spcPct val="100000"/>
              </a:lnSpc>
              <a:spcBef>
                <a:spcPts val="110"/>
              </a:spcBef>
            </a:pPr>
            <a:r>
              <a:rPr sz="900" spc="5" dirty="0">
                <a:solidFill>
                  <a:srgbClr val="C00000"/>
                </a:solidFill>
                <a:latin typeface="Noto Sans CJK JP Regular"/>
                <a:cs typeface="Noto Sans CJK JP Regular"/>
              </a:rPr>
              <a:t>CODESYS</a:t>
            </a:r>
            <a:endParaRPr sz="900">
              <a:latin typeface="Noto Sans CJK JP Regular"/>
              <a:cs typeface="Noto Sans CJK JP Regular"/>
            </a:endParaRPr>
          </a:p>
        </p:txBody>
      </p:sp>
      <p:grpSp>
        <p:nvGrpSpPr>
          <p:cNvPr id="13" name="object 13"/>
          <p:cNvGrpSpPr/>
          <p:nvPr/>
        </p:nvGrpSpPr>
        <p:grpSpPr>
          <a:xfrm>
            <a:off x="6740652" y="2473451"/>
            <a:ext cx="231775" cy="582295"/>
            <a:chOff x="6740652" y="2473451"/>
            <a:chExt cx="231775" cy="582295"/>
          </a:xfrm>
        </p:grpSpPr>
        <p:sp>
          <p:nvSpPr>
            <p:cNvPr id="14" name="object 14"/>
            <p:cNvSpPr/>
            <p:nvPr/>
          </p:nvSpPr>
          <p:spPr>
            <a:xfrm>
              <a:off x="6753606" y="2486405"/>
              <a:ext cx="205740" cy="556260"/>
            </a:xfrm>
            <a:custGeom>
              <a:avLst/>
              <a:gdLst/>
              <a:ahLst/>
              <a:cxnLst/>
              <a:rect l="l" t="t" r="r" b="b"/>
              <a:pathLst>
                <a:path w="205740" h="556260">
                  <a:moveTo>
                    <a:pt x="0" y="0"/>
                  </a:moveTo>
                  <a:lnTo>
                    <a:pt x="0" y="556260"/>
                  </a:lnTo>
                  <a:lnTo>
                    <a:pt x="205740" y="278130"/>
                  </a:lnTo>
                  <a:lnTo>
                    <a:pt x="0" y="0"/>
                  </a:lnTo>
                  <a:close/>
                </a:path>
              </a:pathLst>
            </a:custGeom>
            <a:solidFill>
              <a:srgbClr val="C00000"/>
            </a:solidFill>
          </p:spPr>
          <p:txBody>
            <a:bodyPr wrap="square" lIns="0" tIns="0" rIns="0" bIns="0" rtlCol="0"/>
            <a:lstStyle/>
            <a:p/>
          </p:txBody>
        </p:sp>
        <p:sp>
          <p:nvSpPr>
            <p:cNvPr id="15" name="object 15"/>
            <p:cNvSpPr/>
            <p:nvPr/>
          </p:nvSpPr>
          <p:spPr>
            <a:xfrm>
              <a:off x="6753606" y="2486405"/>
              <a:ext cx="205740" cy="556260"/>
            </a:xfrm>
            <a:custGeom>
              <a:avLst/>
              <a:gdLst/>
              <a:ahLst/>
              <a:cxnLst/>
              <a:rect l="l" t="t" r="r" b="b"/>
              <a:pathLst>
                <a:path w="205740" h="556260">
                  <a:moveTo>
                    <a:pt x="0" y="556260"/>
                  </a:moveTo>
                  <a:lnTo>
                    <a:pt x="0" y="556260"/>
                  </a:lnTo>
                  <a:lnTo>
                    <a:pt x="0" y="0"/>
                  </a:lnTo>
                  <a:lnTo>
                    <a:pt x="205740" y="278130"/>
                  </a:lnTo>
                  <a:lnTo>
                    <a:pt x="0" y="556260"/>
                  </a:lnTo>
                  <a:close/>
                </a:path>
              </a:pathLst>
            </a:custGeom>
            <a:ln w="25908">
              <a:solidFill>
                <a:srgbClr val="C00000"/>
              </a:solidFill>
            </a:ln>
          </p:spPr>
          <p:txBody>
            <a:bodyPr wrap="square" lIns="0" tIns="0" rIns="0" bIns="0" rtlCol="0"/>
            <a:lstStyle/>
            <a:p/>
          </p:txBody>
        </p:sp>
      </p:grpSp>
      <p:sp>
        <p:nvSpPr>
          <p:cNvPr id="16" name="object 16"/>
          <p:cNvSpPr txBox="1"/>
          <p:nvPr/>
        </p:nvSpPr>
        <p:spPr>
          <a:xfrm>
            <a:off x="6711822" y="3099561"/>
            <a:ext cx="929640" cy="756920"/>
          </a:xfrm>
          <a:prstGeom prst="rect">
            <a:avLst/>
          </a:prstGeom>
        </p:spPr>
        <p:txBody>
          <a:bodyPr vert="horz" wrap="square" lIns="0" tIns="12700" rIns="0" bIns="0" rtlCol="0">
            <a:spAutoFit/>
          </a:bodyPr>
          <a:lstStyle/>
          <a:p>
            <a:pPr algn="ctr">
              <a:lnSpc>
                <a:spcPts val="1420"/>
              </a:lnSpc>
              <a:spcBef>
                <a:spcPts val="100"/>
              </a:spcBef>
            </a:pPr>
            <a:r>
              <a:rPr sz="1200" dirty="0">
                <a:latin typeface="UKIJ CJK"/>
                <a:cs typeface="UKIJ CJK"/>
              </a:rPr>
              <a:t>价格上</a:t>
            </a:r>
            <a:r>
              <a:rPr sz="1200" dirty="0">
                <a:latin typeface="Droid Sans Fallback"/>
                <a:cs typeface="Droid Sans Fallback"/>
              </a:rPr>
              <a:t>涨</a:t>
            </a:r>
            <a:endParaRPr sz="1200">
              <a:latin typeface="Droid Sans Fallback"/>
              <a:cs typeface="Droid Sans Fallback"/>
            </a:endParaRPr>
          </a:p>
          <a:p>
            <a:pPr algn="ctr">
              <a:lnSpc>
                <a:spcPts val="1420"/>
              </a:lnSpc>
            </a:pPr>
            <a:r>
              <a:rPr sz="1200" b="0" spc="35" dirty="0">
                <a:latin typeface="Noto Sans CJK JP Medium"/>
                <a:cs typeface="Noto Sans CJK JP Medium"/>
              </a:rPr>
              <a:t>+</a:t>
            </a:r>
            <a:endParaRPr sz="1200">
              <a:latin typeface="Noto Sans CJK JP Medium"/>
              <a:cs typeface="Noto Sans CJK JP Medium"/>
            </a:endParaRPr>
          </a:p>
          <a:p>
            <a:pPr algn="ctr">
              <a:lnSpc>
                <a:spcPts val="1390"/>
              </a:lnSpc>
              <a:spcBef>
                <a:spcPts val="130"/>
              </a:spcBef>
            </a:pPr>
            <a:r>
              <a:rPr sz="1200" b="0" dirty="0">
                <a:latin typeface="Noto Sans CJK JP Medium"/>
                <a:cs typeface="Noto Sans CJK JP Medium"/>
              </a:rPr>
              <a:t>运</a:t>
            </a:r>
            <a:r>
              <a:rPr sz="1200" b="0" spc="-15" dirty="0">
                <a:latin typeface="Noto Sans CJK JP Medium"/>
                <a:cs typeface="Noto Sans CJK JP Medium"/>
              </a:rPr>
              <a:t>用</a:t>
            </a:r>
            <a:r>
              <a:rPr sz="1200" b="0" spc="-25" dirty="0">
                <a:latin typeface="Noto Sans CJK JP Medium"/>
                <a:cs typeface="Noto Sans CJK JP Medium"/>
              </a:rPr>
              <a:t>维护费</a:t>
            </a:r>
            <a:r>
              <a:rPr sz="1200" b="0" dirty="0">
                <a:latin typeface="Noto Sans CJK JP Medium"/>
                <a:cs typeface="Noto Sans CJK JP Medium"/>
              </a:rPr>
              <a:t>用</a:t>
            </a:r>
            <a:endParaRPr sz="1200">
              <a:latin typeface="Noto Sans CJK JP Medium"/>
              <a:cs typeface="Noto Sans CJK JP Medium"/>
            </a:endParaRPr>
          </a:p>
          <a:p>
            <a:pPr algn="ctr">
              <a:lnSpc>
                <a:spcPts val="1390"/>
              </a:lnSpc>
            </a:pPr>
            <a:r>
              <a:rPr sz="1200" b="1" dirty="0">
                <a:latin typeface="UnDotum"/>
                <a:cs typeface="UnDotum"/>
              </a:rPr>
              <a:t>上</a:t>
            </a:r>
            <a:r>
              <a:rPr sz="1200" b="0" dirty="0">
                <a:latin typeface="Noto Sans CJK JP Medium"/>
                <a:cs typeface="Noto Sans CJK JP Medium"/>
              </a:rPr>
              <a:t>涨</a:t>
            </a:r>
            <a:endParaRPr sz="1200">
              <a:latin typeface="Noto Sans CJK JP Medium"/>
              <a:cs typeface="Noto Sans CJK JP Medium"/>
            </a:endParaRPr>
          </a:p>
        </p:txBody>
      </p:sp>
      <p:sp>
        <p:nvSpPr>
          <p:cNvPr id="17" name="object 17"/>
          <p:cNvSpPr/>
          <p:nvPr/>
        </p:nvSpPr>
        <p:spPr>
          <a:xfrm>
            <a:off x="1536191" y="4351019"/>
            <a:ext cx="2444935" cy="2506979"/>
          </a:xfrm>
          <a:prstGeom prst="rect">
            <a:avLst/>
          </a:prstGeom>
          <a:blipFill>
            <a:blip r:embed="rId5" cstate="print"/>
            <a:stretch>
              <a:fillRect/>
            </a:stretch>
          </a:blipFill>
        </p:spPr>
        <p:txBody>
          <a:bodyPr wrap="square" lIns="0" tIns="0" rIns="0" bIns="0" rtlCol="0"/>
          <a:lstStyle/>
          <a:p/>
        </p:txBody>
      </p:sp>
      <p:sp>
        <p:nvSpPr>
          <p:cNvPr id="18" name="object 18"/>
          <p:cNvSpPr txBox="1"/>
          <p:nvPr/>
        </p:nvSpPr>
        <p:spPr>
          <a:xfrm>
            <a:off x="3717925" y="4812665"/>
            <a:ext cx="2584450" cy="1534795"/>
          </a:xfrm>
          <a:prstGeom prst="rect">
            <a:avLst/>
          </a:prstGeom>
        </p:spPr>
        <p:txBody>
          <a:bodyPr vert="horz" wrap="square" lIns="0" tIns="149860" rIns="0" bIns="0" rtlCol="0">
            <a:spAutoFit/>
          </a:bodyPr>
          <a:lstStyle/>
          <a:p>
            <a:pPr algn="ctr">
              <a:lnSpc>
                <a:spcPct val="100000"/>
              </a:lnSpc>
              <a:spcBef>
                <a:spcPts val="1180"/>
              </a:spcBef>
            </a:pPr>
            <a:r>
              <a:rPr sz="1800" spc="-235" dirty="0">
                <a:solidFill>
                  <a:srgbClr val="404040"/>
                </a:solidFill>
                <a:latin typeface="Noto Sans CJK JP Regular"/>
                <a:cs typeface="Noto Sans CJK JP Regular"/>
              </a:rPr>
              <a:t>“</a:t>
            </a:r>
            <a:r>
              <a:rPr sz="1800" dirty="0">
                <a:solidFill>
                  <a:srgbClr val="404040"/>
                </a:solidFill>
                <a:latin typeface="Droid Sans Fallback"/>
                <a:cs typeface="Droid Sans Fallback"/>
              </a:rPr>
              <a:t>买</a:t>
            </a:r>
            <a:r>
              <a:rPr sz="1800" dirty="0">
                <a:solidFill>
                  <a:srgbClr val="404040"/>
                </a:solidFill>
                <a:latin typeface="UKIJ CJK"/>
                <a:cs typeface="UKIJ CJK"/>
              </a:rPr>
              <a:t>了很</a:t>
            </a:r>
            <a:r>
              <a:rPr sz="1800" dirty="0">
                <a:solidFill>
                  <a:srgbClr val="404040"/>
                </a:solidFill>
                <a:latin typeface="Droid Sans Fallback"/>
                <a:cs typeface="Droid Sans Fallback"/>
              </a:rPr>
              <a:t>贵的机器人设备</a:t>
            </a:r>
            <a:r>
              <a:rPr sz="1800" spc="-175" dirty="0">
                <a:solidFill>
                  <a:srgbClr val="404040"/>
                </a:solidFill>
                <a:latin typeface="Noto Sans CJK JP Regular"/>
                <a:cs typeface="Noto Sans CJK JP Regular"/>
              </a:rPr>
              <a:t>，</a:t>
            </a:r>
            <a:r>
              <a:rPr sz="1800" dirty="0">
                <a:solidFill>
                  <a:srgbClr val="404040"/>
                </a:solidFill>
                <a:latin typeface="Droid Sans Fallback"/>
                <a:cs typeface="Droid Sans Fallback"/>
              </a:rPr>
              <a:t>结果</a:t>
            </a:r>
            <a:endParaRPr sz="1800">
              <a:latin typeface="Droid Sans Fallback"/>
              <a:cs typeface="Droid Sans Fallback"/>
            </a:endParaRPr>
          </a:p>
          <a:p>
            <a:pPr algn="ctr">
              <a:lnSpc>
                <a:spcPct val="100000"/>
              </a:lnSpc>
              <a:spcBef>
                <a:spcPts val="1080"/>
              </a:spcBef>
            </a:pPr>
            <a:r>
              <a:rPr sz="1800" dirty="0">
                <a:solidFill>
                  <a:srgbClr val="404040"/>
                </a:solidFill>
                <a:latin typeface="UKIJ CJK"/>
                <a:cs typeface="UKIJ CJK"/>
              </a:rPr>
              <a:t>用起</a:t>
            </a:r>
            <a:r>
              <a:rPr sz="1800" dirty="0">
                <a:solidFill>
                  <a:srgbClr val="404040"/>
                </a:solidFill>
                <a:latin typeface="Droid Sans Fallback"/>
                <a:cs typeface="Droid Sans Fallback"/>
              </a:rPr>
              <a:t>来更复杂了</a:t>
            </a:r>
            <a:r>
              <a:rPr sz="1800" spc="-165" dirty="0">
                <a:solidFill>
                  <a:srgbClr val="404040"/>
                </a:solidFill>
                <a:latin typeface="Noto Sans CJK JP Regular"/>
                <a:cs typeface="Noto Sans CJK JP Regular"/>
              </a:rPr>
              <a:t>…</a:t>
            </a:r>
            <a:endParaRPr sz="1800">
              <a:latin typeface="Noto Sans CJK JP Regular"/>
              <a:cs typeface="Noto Sans CJK JP Regular"/>
            </a:endParaRPr>
          </a:p>
          <a:p>
            <a:pPr algn="ctr">
              <a:lnSpc>
                <a:spcPct val="100000"/>
              </a:lnSpc>
              <a:spcBef>
                <a:spcPts val="1080"/>
              </a:spcBef>
            </a:pPr>
            <a:r>
              <a:rPr sz="1800" dirty="0">
                <a:solidFill>
                  <a:srgbClr val="404040"/>
                </a:solidFill>
                <a:latin typeface="Droid Sans Fallback"/>
                <a:cs typeface="Droid Sans Fallback"/>
              </a:rPr>
              <a:t>维护费用也不</a:t>
            </a:r>
            <a:r>
              <a:rPr sz="1800" spc="-15" dirty="0">
                <a:solidFill>
                  <a:srgbClr val="404040"/>
                </a:solidFill>
                <a:latin typeface="Droid Sans Fallback"/>
                <a:cs typeface="Droid Sans Fallback"/>
              </a:rPr>
              <a:t>低</a:t>
            </a:r>
            <a:r>
              <a:rPr sz="1800" spc="-140" dirty="0">
                <a:solidFill>
                  <a:srgbClr val="404040"/>
                </a:solidFill>
                <a:latin typeface="Noto Sans CJK JP Regular"/>
                <a:cs typeface="Noto Sans CJK JP Regular"/>
              </a:rPr>
              <a:t>…!!”</a:t>
            </a:r>
            <a:endParaRPr sz="1800">
              <a:latin typeface="Noto Sans CJK JP Regular"/>
              <a:cs typeface="Noto Sans CJK JP Regular"/>
            </a:endParaRPr>
          </a:p>
        </p:txBody>
      </p:sp>
      <p:grpSp>
        <p:nvGrpSpPr>
          <p:cNvPr id="19" name="object 19"/>
          <p:cNvGrpSpPr/>
          <p:nvPr/>
        </p:nvGrpSpPr>
        <p:grpSpPr>
          <a:xfrm>
            <a:off x="7117080" y="1272540"/>
            <a:ext cx="2339340" cy="4246245"/>
            <a:chOff x="7117080" y="1272540"/>
            <a:chExt cx="2339340" cy="4246245"/>
          </a:xfrm>
        </p:grpSpPr>
        <p:sp>
          <p:nvSpPr>
            <p:cNvPr id="20" name="object 20"/>
            <p:cNvSpPr/>
            <p:nvPr/>
          </p:nvSpPr>
          <p:spPr>
            <a:xfrm>
              <a:off x="7117080" y="4323588"/>
              <a:ext cx="1837944" cy="1194816"/>
            </a:xfrm>
            <a:prstGeom prst="rect">
              <a:avLst/>
            </a:prstGeom>
            <a:blipFill>
              <a:blip r:embed="rId6" cstate="print"/>
              <a:stretch>
                <a:fillRect/>
              </a:stretch>
            </a:blipFill>
          </p:spPr>
          <p:txBody>
            <a:bodyPr wrap="square" lIns="0" tIns="0" rIns="0" bIns="0" rtlCol="0"/>
            <a:lstStyle/>
            <a:p/>
          </p:txBody>
        </p:sp>
        <p:sp>
          <p:nvSpPr>
            <p:cNvPr id="21" name="object 21"/>
            <p:cNvSpPr/>
            <p:nvPr/>
          </p:nvSpPr>
          <p:spPr>
            <a:xfrm>
              <a:off x="7173468" y="1272540"/>
              <a:ext cx="2282951" cy="4181856"/>
            </a:xfrm>
            <a:prstGeom prst="rect">
              <a:avLst/>
            </a:prstGeom>
            <a:blipFill>
              <a:blip r:embed="rId7" cstate="print"/>
              <a:stretch>
                <a:fillRect/>
              </a:stretch>
            </a:blipFill>
          </p:spPr>
          <p:txBody>
            <a:bodyPr wrap="square" lIns="0" tIns="0" rIns="0" bIns="0" rtlCol="0"/>
            <a:lstStyle/>
            <a:p/>
          </p:txBody>
        </p:sp>
      </p:grpSp>
      <p:sp>
        <p:nvSpPr>
          <p:cNvPr id="22" name="object 22"/>
          <p:cNvSpPr txBox="1">
            <a:spLocks noGrp="1"/>
          </p:cNvSpPr>
          <p:nvPr>
            <p:ph type="title"/>
          </p:nvPr>
        </p:nvSpPr>
        <p:spPr>
          <a:xfrm>
            <a:off x="999490" y="621665"/>
            <a:ext cx="1856740" cy="442595"/>
          </a:xfrm>
          <a:prstGeom prst="rect">
            <a:avLst/>
          </a:prstGeom>
        </p:spPr>
        <p:txBody>
          <a:bodyPr vert="horz" wrap="square" lIns="0" tIns="12065" rIns="0" bIns="0" rtlCol="0">
            <a:spAutoFit/>
          </a:bodyPr>
          <a:lstStyle/>
          <a:p>
            <a:pPr marL="12700">
              <a:lnSpc>
                <a:spcPct val="100000"/>
              </a:lnSpc>
              <a:spcBef>
                <a:spcPts val="95"/>
              </a:spcBef>
            </a:pPr>
            <a:r>
              <a:rPr spc="-5" dirty="0"/>
              <a:t>问题点</a:t>
            </a:r>
            <a:r>
              <a:rPr spc="170" dirty="0"/>
              <a:t> </a:t>
            </a:r>
            <a:r>
              <a:rPr spc="-5" dirty="0">
                <a:latin typeface="UKIJ CJK"/>
                <a:cs typeface="UKIJ CJK"/>
              </a:rPr>
              <a:t>3</a:t>
            </a:r>
            <a:endParaRPr spc="-5" dirty="0">
              <a:latin typeface="UKIJ CJK"/>
              <a:cs typeface="UKIJ CJK"/>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915035" y="1355090"/>
            <a:ext cx="2439035" cy="2708275"/>
            <a:chOff x="1080516" y="1321308"/>
            <a:chExt cx="2129155" cy="2741930"/>
          </a:xfrm>
        </p:grpSpPr>
        <p:sp>
          <p:nvSpPr>
            <p:cNvPr id="3" name="object 3"/>
            <p:cNvSpPr/>
            <p:nvPr/>
          </p:nvSpPr>
          <p:spPr>
            <a:xfrm>
              <a:off x="1099566" y="1340358"/>
              <a:ext cx="2091055" cy="2703830"/>
            </a:xfrm>
            <a:custGeom>
              <a:avLst/>
              <a:gdLst/>
              <a:ahLst/>
              <a:cxnLst/>
              <a:rect l="l" t="t" r="r" b="b"/>
              <a:pathLst>
                <a:path w="2091055" h="2703829">
                  <a:moveTo>
                    <a:pt x="0" y="141224"/>
                  </a:moveTo>
                  <a:lnTo>
                    <a:pt x="7200" y="96593"/>
                  </a:lnTo>
                  <a:lnTo>
                    <a:pt x="27250" y="57826"/>
                  </a:lnTo>
                  <a:lnTo>
                    <a:pt x="57823" y="27253"/>
                  </a:lnTo>
                  <a:lnTo>
                    <a:pt x="96594" y="7201"/>
                  </a:lnTo>
                  <a:lnTo>
                    <a:pt x="141236" y="0"/>
                  </a:lnTo>
                  <a:lnTo>
                    <a:pt x="1949703" y="0"/>
                  </a:lnTo>
                  <a:lnTo>
                    <a:pt x="1994334" y="7201"/>
                  </a:lnTo>
                  <a:lnTo>
                    <a:pt x="2033101" y="27253"/>
                  </a:lnTo>
                  <a:lnTo>
                    <a:pt x="2063674" y="57826"/>
                  </a:lnTo>
                  <a:lnTo>
                    <a:pt x="2083726" y="96593"/>
                  </a:lnTo>
                  <a:lnTo>
                    <a:pt x="2090927" y="141224"/>
                  </a:lnTo>
                  <a:lnTo>
                    <a:pt x="2090927" y="2562352"/>
                  </a:lnTo>
                  <a:lnTo>
                    <a:pt x="2083726" y="2606982"/>
                  </a:lnTo>
                  <a:lnTo>
                    <a:pt x="2063674" y="2645749"/>
                  </a:lnTo>
                  <a:lnTo>
                    <a:pt x="2033101" y="2676322"/>
                  </a:lnTo>
                  <a:lnTo>
                    <a:pt x="1994334" y="2696374"/>
                  </a:lnTo>
                  <a:lnTo>
                    <a:pt x="1949703" y="2703575"/>
                  </a:lnTo>
                  <a:lnTo>
                    <a:pt x="141236" y="2703575"/>
                  </a:lnTo>
                  <a:lnTo>
                    <a:pt x="96594" y="2696374"/>
                  </a:lnTo>
                  <a:lnTo>
                    <a:pt x="57823" y="2676322"/>
                  </a:lnTo>
                  <a:lnTo>
                    <a:pt x="27250" y="2645749"/>
                  </a:lnTo>
                  <a:lnTo>
                    <a:pt x="7200" y="2606982"/>
                  </a:lnTo>
                  <a:lnTo>
                    <a:pt x="0" y="2562352"/>
                  </a:lnTo>
                  <a:lnTo>
                    <a:pt x="0" y="141224"/>
                  </a:lnTo>
                  <a:close/>
                </a:path>
              </a:pathLst>
            </a:custGeom>
            <a:ln w="38099">
              <a:solidFill>
                <a:srgbClr val="FFC000"/>
              </a:solidFill>
            </a:ln>
          </p:spPr>
          <p:txBody>
            <a:bodyPr wrap="square" lIns="0" tIns="0" rIns="0" bIns="0" rtlCol="0"/>
            <a:lstStyle/>
            <a:p/>
          </p:txBody>
        </p:sp>
        <p:sp>
          <p:nvSpPr>
            <p:cNvPr id="4" name="object 4"/>
            <p:cNvSpPr/>
            <p:nvPr/>
          </p:nvSpPr>
          <p:spPr>
            <a:xfrm>
              <a:off x="1301496" y="1897380"/>
              <a:ext cx="1700783" cy="955548"/>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1295400" y="2961131"/>
              <a:ext cx="1699260" cy="954024"/>
            </a:xfrm>
            <a:prstGeom prst="rect">
              <a:avLst/>
            </a:prstGeom>
            <a:blipFill>
              <a:blip r:embed="rId2" cstate="print"/>
              <a:stretch>
                <a:fillRect/>
              </a:stretch>
            </a:blipFill>
          </p:spPr>
          <p:txBody>
            <a:bodyPr wrap="square" lIns="0" tIns="0" rIns="0" bIns="0" rtlCol="0"/>
            <a:lstStyle/>
            <a:p/>
          </p:txBody>
        </p:sp>
      </p:grpSp>
      <p:sp>
        <p:nvSpPr>
          <p:cNvPr id="6" name="object 6"/>
          <p:cNvSpPr txBox="1"/>
          <p:nvPr/>
        </p:nvSpPr>
        <p:spPr>
          <a:xfrm>
            <a:off x="949553" y="1396441"/>
            <a:ext cx="2341245" cy="382270"/>
          </a:xfrm>
          <a:prstGeom prst="rect">
            <a:avLst/>
          </a:prstGeom>
        </p:spPr>
        <p:txBody>
          <a:bodyPr vert="horz" wrap="square" lIns="0" tIns="12700" rIns="0" bIns="0" rtlCol="0">
            <a:spAutoFit/>
          </a:bodyPr>
          <a:lstStyle/>
          <a:p>
            <a:pPr algn="ctr">
              <a:lnSpc>
                <a:spcPct val="100000"/>
              </a:lnSpc>
              <a:spcBef>
                <a:spcPts val="100"/>
              </a:spcBef>
            </a:pPr>
            <a:r>
              <a:rPr sz="1200" spc="-25" dirty="0">
                <a:latin typeface="Noto Sans CJK JP Medium"/>
                <a:cs typeface="Noto Sans CJK JP Medium"/>
              </a:rPr>
              <a:t>要求先</a:t>
            </a:r>
            <a:r>
              <a:rPr sz="1200" b="0" spc="-25" dirty="0">
                <a:latin typeface="Noto Sans CJK JP Medium"/>
                <a:cs typeface="Noto Sans CJK JP Medium"/>
              </a:rPr>
              <a:t>进生产设备的高速化,</a:t>
            </a:r>
            <a:endParaRPr sz="1200" spc="-25" dirty="0">
              <a:latin typeface="Noto Sans CJK JP Medium"/>
              <a:cs typeface="Noto Sans CJK JP Medium"/>
            </a:endParaRPr>
          </a:p>
          <a:p>
            <a:pPr algn="ctr">
              <a:lnSpc>
                <a:spcPct val="100000"/>
              </a:lnSpc>
              <a:spcBef>
                <a:spcPts val="5"/>
              </a:spcBef>
            </a:pPr>
            <a:r>
              <a:rPr sz="1200" spc="-25" dirty="0">
                <a:latin typeface="Noto Sans CJK JP Medium"/>
                <a:cs typeface="Noto Sans CJK JP Medium"/>
              </a:rPr>
              <a:t>具</a:t>
            </a:r>
            <a:r>
              <a:rPr sz="1200" b="0" spc="-25" dirty="0">
                <a:latin typeface="Noto Sans CJK JP Medium"/>
                <a:cs typeface="Noto Sans CJK JP Medium"/>
              </a:rPr>
              <a:t>备对力度/</a:t>
            </a:r>
            <a:r>
              <a:rPr sz="1200" spc="-25" dirty="0">
                <a:latin typeface="Noto Sans CJK JP Medium"/>
                <a:cs typeface="Noto Sans CJK JP Medium"/>
              </a:rPr>
              <a:t>位置</a:t>
            </a:r>
            <a:r>
              <a:rPr sz="1200" b="0" spc="-25" dirty="0">
                <a:latin typeface="Noto Sans CJK JP Medium"/>
                <a:cs typeface="Noto Sans CJK JP Medium"/>
              </a:rPr>
              <a:t>进行精密控制功能</a:t>
            </a:r>
            <a:endParaRPr sz="1200">
              <a:latin typeface="Noto Sans CJK JP Medium"/>
              <a:cs typeface="Noto Sans CJK JP Medium"/>
            </a:endParaRPr>
          </a:p>
        </p:txBody>
      </p:sp>
      <p:grpSp>
        <p:nvGrpSpPr>
          <p:cNvPr id="7" name="object 7"/>
          <p:cNvGrpSpPr/>
          <p:nvPr/>
        </p:nvGrpSpPr>
        <p:grpSpPr>
          <a:xfrm>
            <a:off x="6156960" y="1340485"/>
            <a:ext cx="3079115" cy="2757805"/>
            <a:chOff x="6156959" y="1353311"/>
            <a:chExt cx="3057525" cy="2745105"/>
          </a:xfrm>
        </p:grpSpPr>
        <p:sp>
          <p:nvSpPr>
            <p:cNvPr id="8" name="object 8"/>
            <p:cNvSpPr/>
            <p:nvPr/>
          </p:nvSpPr>
          <p:spPr>
            <a:xfrm>
              <a:off x="6171437" y="1367789"/>
              <a:ext cx="3028315" cy="2715895"/>
            </a:xfrm>
            <a:custGeom>
              <a:avLst/>
              <a:gdLst/>
              <a:ahLst/>
              <a:cxnLst/>
              <a:rect l="l" t="t" r="r" b="b"/>
              <a:pathLst>
                <a:path w="3028315" h="2715895">
                  <a:moveTo>
                    <a:pt x="0" y="176275"/>
                  </a:moveTo>
                  <a:lnTo>
                    <a:pt x="6292" y="129395"/>
                  </a:lnTo>
                  <a:lnTo>
                    <a:pt x="24054" y="87281"/>
                  </a:lnTo>
                  <a:lnTo>
                    <a:pt x="51609" y="51609"/>
                  </a:lnTo>
                  <a:lnTo>
                    <a:pt x="87281" y="24054"/>
                  </a:lnTo>
                  <a:lnTo>
                    <a:pt x="129395" y="6292"/>
                  </a:lnTo>
                  <a:lnTo>
                    <a:pt x="176275" y="0"/>
                  </a:lnTo>
                  <a:lnTo>
                    <a:pt x="2851912" y="0"/>
                  </a:lnTo>
                  <a:lnTo>
                    <a:pt x="2898792" y="6292"/>
                  </a:lnTo>
                  <a:lnTo>
                    <a:pt x="2940906" y="24054"/>
                  </a:lnTo>
                  <a:lnTo>
                    <a:pt x="2976578" y="51609"/>
                  </a:lnTo>
                  <a:lnTo>
                    <a:pt x="3004133" y="87281"/>
                  </a:lnTo>
                  <a:lnTo>
                    <a:pt x="3021895" y="129395"/>
                  </a:lnTo>
                  <a:lnTo>
                    <a:pt x="3028188" y="176275"/>
                  </a:lnTo>
                  <a:lnTo>
                    <a:pt x="3028188" y="2539492"/>
                  </a:lnTo>
                  <a:lnTo>
                    <a:pt x="3021895" y="2586372"/>
                  </a:lnTo>
                  <a:lnTo>
                    <a:pt x="3004133" y="2628486"/>
                  </a:lnTo>
                  <a:lnTo>
                    <a:pt x="2976578" y="2664158"/>
                  </a:lnTo>
                  <a:lnTo>
                    <a:pt x="2940906" y="2691713"/>
                  </a:lnTo>
                  <a:lnTo>
                    <a:pt x="2898792" y="2709475"/>
                  </a:lnTo>
                  <a:lnTo>
                    <a:pt x="2851912" y="2715768"/>
                  </a:lnTo>
                  <a:lnTo>
                    <a:pt x="176275" y="2715768"/>
                  </a:lnTo>
                  <a:lnTo>
                    <a:pt x="129395" y="2709475"/>
                  </a:lnTo>
                  <a:lnTo>
                    <a:pt x="87281" y="2691713"/>
                  </a:lnTo>
                  <a:lnTo>
                    <a:pt x="51609" y="2664158"/>
                  </a:lnTo>
                  <a:lnTo>
                    <a:pt x="24054" y="2628486"/>
                  </a:lnTo>
                  <a:lnTo>
                    <a:pt x="6292" y="2586372"/>
                  </a:lnTo>
                  <a:lnTo>
                    <a:pt x="0" y="2539492"/>
                  </a:lnTo>
                  <a:lnTo>
                    <a:pt x="0" y="176275"/>
                  </a:lnTo>
                  <a:close/>
                </a:path>
              </a:pathLst>
            </a:custGeom>
            <a:ln w="28956">
              <a:solidFill>
                <a:srgbClr val="C00000"/>
              </a:solidFill>
            </a:ln>
          </p:spPr>
          <p:txBody>
            <a:bodyPr wrap="square" lIns="0" tIns="0" rIns="0" bIns="0" rtlCol="0"/>
            <a:lstStyle/>
            <a:p/>
          </p:txBody>
        </p:sp>
        <p:sp>
          <p:nvSpPr>
            <p:cNvPr id="9" name="object 9"/>
            <p:cNvSpPr/>
            <p:nvPr/>
          </p:nvSpPr>
          <p:spPr>
            <a:xfrm>
              <a:off x="6262115" y="1606295"/>
              <a:ext cx="1818132" cy="1021079"/>
            </a:xfrm>
            <a:prstGeom prst="rect">
              <a:avLst/>
            </a:prstGeom>
            <a:blipFill>
              <a:blip r:embed="rId3" cstate="print"/>
              <a:stretch>
                <a:fillRect/>
              </a:stretch>
            </a:blipFill>
          </p:spPr>
          <p:txBody>
            <a:bodyPr wrap="square" lIns="0" tIns="0" rIns="0" bIns="0" rtlCol="0"/>
            <a:lstStyle/>
            <a:p/>
          </p:txBody>
        </p:sp>
        <p:sp>
          <p:nvSpPr>
            <p:cNvPr id="10" name="object 10"/>
            <p:cNvSpPr/>
            <p:nvPr/>
          </p:nvSpPr>
          <p:spPr>
            <a:xfrm>
              <a:off x="7719059" y="2689859"/>
              <a:ext cx="1405127" cy="789432"/>
            </a:xfrm>
            <a:prstGeom prst="rect">
              <a:avLst/>
            </a:prstGeom>
            <a:blipFill>
              <a:blip r:embed="rId4" cstate="print"/>
              <a:stretch>
                <a:fillRect/>
              </a:stretch>
            </a:blipFill>
          </p:spPr>
          <p:txBody>
            <a:bodyPr wrap="square" lIns="0" tIns="0" rIns="0" bIns="0" rtlCol="0"/>
            <a:lstStyle/>
            <a:p/>
          </p:txBody>
        </p:sp>
        <p:sp>
          <p:nvSpPr>
            <p:cNvPr id="11" name="object 11"/>
            <p:cNvSpPr/>
            <p:nvPr/>
          </p:nvSpPr>
          <p:spPr>
            <a:xfrm>
              <a:off x="6262115" y="2683763"/>
              <a:ext cx="1402080" cy="786384"/>
            </a:xfrm>
            <a:prstGeom prst="rect">
              <a:avLst/>
            </a:prstGeom>
            <a:blipFill>
              <a:blip r:embed="rId5" cstate="print"/>
              <a:stretch>
                <a:fillRect/>
              </a:stretch>
            </a:blipFill>
          </p:spPr>
          <p:txBody>
            <a:bodyPr wrap="square" lIns="0" tIns="0" rIns="0" bIns="0" rtlCol="0"/>
            <a:lstStyle/>
            <a:p/>
          </p:txBody>
        </p:sp>
      </p:grpSp>
      <p:sp>
        <p:nvSpPr>
          <p:cNvPr id="12" name="object 12"/>
          <p:cNvSpPr txBox="1"/>
          <p:nvPr/>
        </p:nvSpPr>
        <p:spPr>
          <a:xfrm>
            <a:off x="8238490" y="1643380"/>
            <a:ext cx="1249680" cy="185420"/>
          </a:xfrm>
          <a:prstGeom prst="rect">
            <a:avLst/>
          </a:prstGeom>
        </p:spPr>
        <p:txBody>
          <a:bodyPr vert="horz" wrap="square" lIns="0" tIns="17780" rIns="0" bIns="0" rtlCol="0">
            <a:spAutoFit/>
          </a:bodyPr>
          <a:lstStyle/>
          <a:p>
            <a:pPr marL="12700" marR="5080">
              <a:lnSpc>
                <a:spcPts val="1310"/>
              </a:lnSpc>
              <a:spcBef>
                <a:spcPts val="140"/>
              </a:spcBef>
            </a:pPr>
            <a:r>
              <a:rPr sz="1100" dirty="0">
                <a:latin typeface="Noto Sans CJK JP Regular"/>
                <a:cs typeface="Noto Sans CJK JP Regular"/>
                <a:sym typeface="+mn-ea"/>
              </a:rPr>
              <a:t>音圈电机</a:t>
            </a:r>
            <a:endParaRPr sz="1100">
              <a:latin typeface="Noto Sans CJK JP Regular"/>
              <a:cs typeface="Noto Sans CJK JP Regular"/>
            </a:endParaRPr>
          </a:p>
        </p:txBody>
      </p:sp>
      <p:sp>
        <p:nvSpPr>
          <p:cNvPr id="13" name="object 13"/>
          <p:cNvSpPr txBox="1"/>
          <p:nvPr/>
        </p:nvSpPr>
        <p:spPr>
          <a:xfrm>
            <a:off x="6272276" y="3527297"/>
            <a:ext cx="2754630" cy="334010"/>
          </a:xfrm>
          <a:prstGeom prst="rect">
            <a:avLst/>
          </a:prstGeom>
        </p:spPr>
        <p:txBody>
          <a:bodyPr vert="horz" wrap="square" lIns="0" tIns="11430" rIns="0" bIns="0" rtlCol="0">
            <a:spAutoFit/>
          </a:bodyPr>
          <a:lstStyle/>
          <a:p>
            <a:pPr marL="12700">
              <a:lnSpc>
                <a:spcPct val="100000"/>
              </a:lnSpc>
              <a:spcBef>
                <a:spcPts val="90"/>
              </a:spcBef>
              <a:tabLst>
                <a:tab pos="1543685" algn="l"/>
              </a:tabLst>
            </a:pPr>
            <a:r>
              <a:rPr lang="en-US" sz="1100" dirty="0">
                <a:latin typeface="Noto Sans CJK JP Regular"/>
                <a:cs typeface="Noto Sans CJK JP Regular"/>
              </a:rPr>
              <a:t>        </a:t>
            </a:r>
            <a:r>
              <a:rPr sz="1100" dirty="0">
                <a:latin typeface="Noto Sans CJK JP Regular"/>
                <a:cs typeface="Noto Sans CJK JP Regular"/>
              </a:rPr>
              <a:t>直线步进电机直线伺服电机</a:t>
            </a:r>
            <a:endParaRPr sz="1100" dirty="0">
              <a:latin typeface="Noto Sans CJK JP Regular"/>
              <a:cs typeface="Noto Sans CJK JP Regular"/>
            </a:endParaRPr>
          </a:p>
          <a:p>
            <a:pPr marL="219075">
              <a:lnSpc>
                <a:spcPct val="100000"/>
              </a:lnSpc>
            </a:pPr>
            <a:r>
              <a:rPr sz="1000" b="1" spc="-5" dirty="0">
                <a:solidFill>
                  <a:srgbClr val="C00000"/>
                </a:solidFill>
                <a:latin typeface="UnDotum"/>
                <a:cs typeface="UnDotum"/>
              </a:rPr>
              <a:t>使用</a:t>
            </a:r>
            <a:r>
              <a:rPr sz="1000" b="1" spc="-10" dirty="0">
                <a:solidFill>
                  <a:srgbClr val="C00000"/>
                </a:solidFill>
                <a:latin typeface="UnDotum"/>
                <a:cs typeface="UnDotum"/>
              </a:rPr>
              <a:t>能</a:t>
            </a:r>
            <a:r>
              <a:rPr sz="1000" b="0" spc="-5" dirty="0">
                <a:solidFill>
                  <a:srgbClr val="C00000"/>
                </a:solidFill>
                <a:latin typeface="Noto Sans CJK JP Medium"/>
                <a:cs typeface="Noto Sans CJK JP Medium"/>
              </a:rPr>
              <a:t>够高</a:t>
            </a:r>
            <a:r>
              <a:rPr sz="1000" b="0" spc="-20" dirty="0">
                <a:solidFill>
                  <a:srgbClr val="C00000"/>
                </a:solidFill>
                <a:latin typeface="Noto Sans CJK JP Medium"/>
                <a:cs typeface="Noto Sans CJK JP Medium"/>
              </a:rPr>
              <a:t>速</a:t>
            </a:r>
            <a:r>
              <a:rPr sz="1000" b="0" spc="-90" dirty="0">
                <a:solidFill>
                  <a:srgbClr val="C00000"/>
                </a:solidFill>
                <a:latin typeface="Noto Sans CJK JP Medium"/>
                <a:cs typeface="Noto Sans CJK JP Medium"/>
              </a:rPr>
              <a:t>、</a:t>
            </a:r>
            <a:r>
              <a:rPr sz="1000" b="1" spc="-5" dirty="0">
                <a:solidFill>
                  <a:srgbClr val="C00000"/>
                </a:solidFill>
                <a:latin typeface="UnDotum"/>
                <a:cs typeface="UnDotum"/>
              </a:rPr>
              <a:t>高精度</a:t>
            </a:r>
            <a:r>
              <a:rPr sz="1000" b="0" spc="-80" dirty="0">
                <a:solidFill>
                  <a:srgbClr val="C00000"/>
                </a:solidFill>
                <a:latin typeface="Noto Sans CJK JP Medium"/>
                <a:cs typeface="Noto Sans CJK JP Medium"/>
              </a:rPr>
              <a:t>、</a:t>
            </a:r>
            <a:r>
              <a:rPr sz="1000" b="1" spc="-5" dirty="0">
                <a:solidFill>
                  <a:srgbClr val="C00000"/>
                </a:solidFill>
                <a:latin typeface="UnDotum"/>
                <a:cs typeface="UnDotum"/>
              </a:rPr>
              <a:t>位置管理的新</a:t>
            </a:r>
            <a:r>
              <a:rPr sz="1000" b="0" spc="-15" dirty="0">
                <a:solidFill>
                  <a:srgbClr val="C00000"/>
                </a:solidFill>
                <a:latin typeface="Noto Sans CJK JP Medium"/>
                <a:cs typeface="Noto Sans CJK JP Medium"/>
              </a:rPr>
              <a:t>电机</a:t>
            </a:r>
            <a:endParaRPr sz="1000">
              <a:latin typeface="Noto Sans CJK JP Medium"/>
              <a:cs typeface="Noto Sans CJK JP Medium"/>
            </a:endParaRPr>
          </a:p>
        </p:txBody>
      </p:sp>
      <p:sp>
        <p:nvSpPr>
          <p:cNvPr id="14" name="object 14"/>
          <p:cNvSpPr txBox="1"/>
          <p:nvPr/>
        </p:nvSpPr>
        <p:spPr>
          <a:xfrm>
            <a:off x="3120390" y="4885055"/>
            <a:ext cx="4609465" cy="1170305"/>
          </a:xfrm>
          <a:prstGeom prst="rect">
            <a:avLst/>
          </a:prstGeom>
        </p:spPr>
        <p:txBody>
          <a:bodyPr vert="horz" wrap="square" lIns="0" tIns="13335" rIns="0" bIns="0" rtlCol="0">
            <a:spAutoFit/>
          </a:bodyPr>
          <a:lstStyle/>
          <a:p>
            <a:pPr algn="ctr">
              <a:lnSpc>
                <a:spcPts val="1645"/>
              </a:lnSpc>
              <a:spcBef>
                <a:spcPts val="105"/>
              </a:spcBef>
            </a:pPr>
            <a:r>
              <a:rPr sz="1400" dirty="0">
                <a:latin typeface="UKIJ CJK"/>
                <a:cs typeface="UKIJ CJK"/>
              </a:rPr>
              <a:t>解</a:t>
            </a:r>
            <a:r>
              <a:rPr sz="1400" dirty="0">
                <a:latin typeface="Droid Sans Fallback"/>
                <a:cs typeface="Droid Sans Fallback"/>
              </a:rPr>
              <a:t>决槽距扭矩</a:t>
            </a:r>
            <a:r>
              <a:rPr sz="1400" spc="-45" dirty="0">
                <a:latin typeface="Noto Sans CJK JP Regular"/>
                <a:cs typeface="Noto Sans CJK JP Regular"/>
              </a:rPr>
              <a:t>,</a:t>
            </a:r>
            <a:r>
              <a:rPr sz="1400" spc="-5" dirty="0">
                <a:latin typeface="Noto Sans CJK JP Regular"/>
                <a:cs typeface="Noto Sans CJK JP Regular"/>
              </a:rPr>
              <a:t> </a:t>
            </a:r>
            <a:r>
              <a:rPr sz="1400" spc="5" dirty="0">
                <a:latin typeface="UKIJ CJK"/>
                <a:cs typeface="UKIJ CJK"/>
              </a:rPr>
              <a:t>摩</a:t>
            </a:r>
            <a:r>
              <a:rPr sz="1400" dirty="0">
                <a:latin typeface="UKIJ CJK"/>
                <a:cs typeface="UKIJ CJK"/>
              </a:rPr>
              <a:t>擦</a:t>
            </a:r>
            <a:r>
              <a:rPr sz="1400" spc="-45" dirty="0">
                <a:latin typeface="Noto Sans CJK JP Regular"/>
                <a:cs typeface="Noto Sans CJK JP Regular"/>
              </a:rPr>
              <a:t>,</a:t>
            </a:r>
            <a:r>
              <a:rPr sz="1400" spc="15" dirty="0">
                <a:latin typeface="Noto Sans CJK JP Regular"/>
                <a:cs typeface="Noto Sans CJK JP Regular"/>
              </a:rPr>
              <a:t> </a:t>
            </a:r>
            <a:r>
              <a:rPr sz="1400" dirty="0">
                <a:latin typeface="UKIJ CJK"/>
                <a:cs typeface="UKIJ CJK"/>
              </a:rPr>
              <a:t>精度控制振</a:t>
            </a:r>
            <a:r>
              <a:rPr sz="1400" dirty="0">
                <a:latin typeface="Droid Sans Fallback"/>
                <a:cs typeface="Droid Sans Fallback"/>
              </a:rPr>
              <a:t>动等的问题</a:t>
            </a:r>
            <a:endParaRPr sz="1400">
              <a:latin typeface="Droid Sans Fallback"/>
              <a:cs typeface="Droid Sans Fallback"/>
            </a:endParaRPr>
          </a:p>
          <a:p>
            <a:pPr algn="ctr">
              <a:lnSpc>
                <a:spcPts val="2845"/>
              </a:lnSpc>
            </a:pPr>
            <a:r>
              <a:rPr sz="2400" b="0" spc="10" dirty="0">
                <a:solidFill>
                  <a:srgbClr val="C00000"/>
                </a:solidFill>
                <a:latin typeface="Noto Sans CJK JP Medium"/>
                <a:cs typeface="Noto Sans CJK JP Medium"/>
              </a:rPr>
              <a:t>100%</a:t>
            </a:r>
            <a:r>
              <a:rPr sz="2400" b="0" spc="20" dirty="0">
                <a:solidFill>
                  <a:srgbClr val="C00000"/>
                </a:solidFill>
                <a:latin typeface="Noto Sans CJK JP Medium"/>
                <a:cs typeface="Noto Sans CJK JP Medium"/>
              </a:rPr>
              <a:t> </a:t>
            </a:r>
            <a:r>
              <a:rPr sz="2400" b="1" dirty="0">
                <a:solidFill>
                  <a:srgbClr val="C00000"/>
                </a:solidFill>
                <a:latin typeface="UnDotum"/>
                <a:cs typeface="UnDotum"/>
              </a:rPr>
              <a:t>定制化</a:t>
            </a:r>
            <a:r>
              <a:rPr sz="2400" b="0" spc="-130" dirty="0">
                <a:solidFill>
                  <a:srgbClr val="C00000"/>
                </a:solidFill>
                <a:latin typeface="Noto Sans CJK JP Medium"/>
                <a:cs typeface="Noto Sans CJK JP Medium"/>
              </a:rPr>
              <a:t>,</a:t>
            </a:r>
            <a:r>
              <a:rPr sz="2400" b="0" spc="50" dirty="0">
                <a:solidFill>
                  <a:srgbClr val="C00000"/>
                </a:solidFill>
                <a:latin typeface="Noto Sans CJK JP Medium"/>
                <a:cs typeface="Noto Sans CJK JP Medium"/>
              </a:rPr>
              <a:t> </a:t>
            </a:r>
            <a:r>
              <a:rPr sz="2400" b="1" dirty="0">
                <a:solidFill>
                  <a:srgbClr val="C00000"/>
                </a:solidFill>
                <a:latin typeface="UnDotum"/>
                <a:cs typeface="UnDotum"/>
              </a:rPr>
              <a:t>性价比最高</a:t>
            </a:r>
            <a:endParaRPr sz="2400">
              <a:latin typeface="UnDotum"/>
              <a:cs typeface="UnDotum"/>
            </a:endParaRPr>
          </a:p>
          <a:p>
            <a:pPr algn="ctr">
              <a:lnSpc>
                <a:spcPts val="1630"/>
              </a:lnSpc>
              <a:spcBef>
                <a:spcPts val="75"/>
              </a:spcBef>
            </a:pPr>
            <a:r>
              <a:rPr sz="1400" dirty="0">
                <a:latin typeface="Droid Sans Fallback"/>
                <a:cs typeface="Droid Sans Fallback"/>
              </a:rPr>
              <a:t>满足顾客要求的性能</a:t>
            </a:r>
            <a:r>
              <a:rPr sz="1400" spc="-50" dirty="0">
                <a:latin typeface="Noto Sans CJK JP Regular"/>
                <a:cs typeface="Noto Sans CJK JP Regular"/>
              </a:rPr>
              <a:t>,</a:t>
            </a:r>
            <a:r>
              <a:rPr sz="1400" spc="-10" dirty="0">
                <a:latin typeface="Noto Sans CJK JP Regular"/>
                <a:cs typeface="Noto Sans CJK JP Regular"/>
              </a:rPr>
              <a:t> </a:t>
            </a:r>
            <a:r>
              <a:rPr sz="1400" dirty="0">
                <a:latin typeface="Droid Sans Fallback"/>
                <a:cs typeface="Droid Sans Fallback"/>
              </a:rPr>
              <a:t>与全球领先产品同等级的</a:t>
            </a:r>
            <a:r>
              <a:rPr sz="1400" spc="-15" dirty="0">
                <a:latin typeface="Droid Sans Fallback"/>
                <a:cs typeface="Droid Sans Fallback"/>
              </a:rPr>
              <a:t>控</a:t>
            </a:r>
            <a:r>
              <a:rPr sz="1400" dirty="0">
                <a:latin typeface="Droid Sans Fallback"/>
                <a:cs typeface="Droid Sans Fallback"/>
              </a:rPr>
              <a:t>制性能</a:t>
            </a:r>
            <a:endParaRPr sz="1400">
              <a:latin typeface="Droid Sans Fallback"/>
              <a:cs typeface="Droid Sans Fallback"/>
            </a:endParaRPr>
          </a:p>
          <a:p>
            <a:pPr algn="ctr">
              <a:lnSpc>
                <a:spcPts val="2830"/>
              </a:lnSpc>
            </a:pPr>
            <a:r>
              <a:rPr sz="1400" dirty="0">
                <a:latin typeface="UKIJ CJK"/>
                <a:cs typeface="UKIJ CJK"/>
              </a:rPr>
              <a:t>供</a:t>
            </a:r>
            <a:r>
              <a:rPr sz="1400" dirty="0">
                <a:latin typeface="Droid Sans Fallback"/>
                <a:cs typeface="Droid Sans Fallback"/>
              </a:rPr>
              <a:t>货价格</a:t>
            </a:r>
            <a:r>
              <a:rPr sz="1400" dirty="0">
                <a:latin typeface="UKIJ CJK"/>
                <a:cs typeface="UKIJ CJK"/>
              </a:rPr>
              <a:t>低于全球市</a:t>
            </a:r>
            <a:r>
              <a:rPr sz="1400" dirty="0">
                <a:latin typeface="Droid Sans Fallback"/>
                <a:cs typeface="Droid Sans Fallback"/>
              </a:rPr>
              <a:t>场</a:t>
            </a:r>
            <a:r>
              <a:rPr sz="1400" spc="-15" dirty="0">
                <a:latin typeface="Droid Sans Fallback"/>
                <a:cs typeface="Droid Sans Fallback"/>
              </a:rPr>
              <a:t>产</a:t>
            </a:r>
            <a:r>
              <a:rPr sz="1400" dirty="0">
                <a:latin typeface="Droid Sans Fallback"/>
                <a:cs typeface="Droid Sans Fallback"/>
              </a:rPr>
              <a:t>品</a:t>
            </a:r>
            <a:r>
              <a:rPr sz="1400" spc="-50" dirty="0">
                <a:latin typeface="Droid Sans Fallback"/>
                <a:cs typeface="Droid Sans Fallback"/>
              </a:rPr>
              <a:t> </a:t>
            </a:r>
            <a:r>
              <a:rPr sz="2400" spc="30" dirty="0">
                <a:solidFill>
                  <a:srgbClr val="C00000"/>
                </a:solidFill>
                <a:latin typeface="Noto Sans CJK JP Regular"/>
                <a:cs typeface="Noto Sans CJK JP Regular"/>
              </a:rPr>
              <a:t>30%</a:t>
            </a:r>
            <a:endParaRPr sz="2400">
              <a:latin typeface="Noto Sans CJK JP Regular"/>
              <a:cs typeface="Noto Sans CJK JP Regular"/>
            </a:endParaRPr>
          </a:p>
        </p:txBody>
      </p:sp>
      <p:grpSp>
        <p:nvGrpSpPr>
          <p:cNvPr id="15" name="object 15"/>
          <p:cNvGrpSpPr/>
          <p:nvPr/>
        </p:nvGrpSpPr>
        <p:grpSpPr>
          <a:xfrm>
            <a:off x="3340608" y="2549651"/>
            <a:ext cx="231775" cy="315595"/>
            <a:chOff x="3340608" y="2549651"/>
            <a:chExt cx="231775" cy="315595"/>
          </a:xfrm>
        </p:grpSpPr>
        <p:sp>
          <p:nvSpPr>
            <p:cNvPr id="16" name="object 16"/>
            <p:cNvSpPr/>
            <p:nvPr/>
          </p:nvSpPr>
          <p:spPr>
            <a:xfrm>
              <a:off x="3353562" y="2562605"/>
              <a:ext cx="205740" cy="289560"/>
            </a:xfrm>
            <a:custGeom>
              <a:avLst/>
              <a:gdLst/>
              <a:ahLst/>
              <a:cxnLst/>
              <a:rect l="l" t="t" r="r" b="b"/>
              <a:pathLst>
                <a:path w="205739" h="289560">
                  <a:moveTo>
                    <a:pt x="102870" y="0"/>
                  </a:moveTo>
                  <a:lnTo>
                    <a:pt x="0" y="144780"/>
                  </a:lnTo>
                  <a:lnTo>
                    <a:pt x="102870" y="289560"/>
                  </a:lnTo>
                  <a:lnTo>
                    <a:pt x="102870" y="217170"/>
                  </a:lnTo>
                  <a:lnTo>
                    <a:pt x="205739" y="217170"/>
                  </a:lnTo>
                  <a:lnTo>
                    <a:pt x="205739" y="72390"/>
                  </a:lnTo>
                  <a:lnTo>
                    <a:pt x="102870" y="72390"/>
                  </a:lnTo>
                  <a:lnTo>
                    <a:pt x="102870" y="0"/>
                  </a:lnTo>
                  <a:close/>
                </a:path>
              </a:pathLst>
            </a:custGeom>
            <a:solidFill>
              <a:srgbClr val="FFC000"/>
            </a:solidFill>
          </p:spPr>
          <p:txBody>
            <a:bodyPr wrap="square" lIns="0" tIns="0" rIns="0" bIns="0" rtlCol="0"/>
            <a:lstStyle/>
            <a:p/>
          </p:txBody>
        </p:sp>
        <p:sp>
          <p:nvSpPr>
            <p:cNvPr id="17" name="object 17"/>
            <p:cNvSpPr/>
            <p:nvPr/>
          </p:nvSpPr>
          <p:spPr>
            <a:xfrm>
              <a:off x="3353562" y="2562605"/>
              <a:ext cx="205740" cy="289560"/>
            </a:xfrm>
            <a:custGeom>
              <a:avLst/>
              <a:gdLst/>
              <a:ahLst/>
              <a:cxnLst/>
              <a:rect l="l" t="t" r="r" b="b"/>
              <a:pathLst>
                <a:path w="205739" h="289560">
                  <a:moveTo>
                    <a:pt x="205739" y="72390"/>
                  </a:moveTo>
                  <a:lnTo>
                    <a:pt x="102870" y="72390"/>
                  </a:lnTo>
                  <a:lnTo>
                    <a:pt x="102870" y="0"/>
                  </a:lnTo>
                  <a:lnTo>
                    <a:pt x="0" y="144780"/>
                  </a:lnTo>
                  <a:lnTo>
                    <a:pt x="102870" y="289560"/>
                  </a:lnTo>
                  <a:lnTo>
                    <a:pt x="102870" y="217170"/>
                  </a:lnTo>
                  <a:lnTo>
                    <a:pt x="205739" y="217170"/>
                  </a:lnTo>
                  <a:lnTo>
                    <a:pt x="205739" y="72390"/>
                  </a:lnTo>
                  <a:close/>
                </a:path>
              </a:pathLst>
            </a:custGeom>
            <a:ln w="25908">
              <a:solidFill>
                <a:srgbClr val="333333"/>
              </a:solidFill>
            </a:ln>
          </p:spPr>
          <p:txBody>
            <a:bodyPr wrap="square" lIns="0" tIns="0" rIns="0" bIns="0" rtlCol="0"/>
            <a:lstStyle/>
            <a:p/>
          </p:txBody>
        </p:sp>
      </p:grpSp>
      <p:grpSp>
        <p:nvGrpSpPr>
          <p:cNvPr id="18" name="object 18"/>
          <p:cNvGrpSpPr/>
          <p:nvPr/>
        </p:nvGrpSpPr>
        <p:grpSpPr>
          <a:xfrm>
            <a:off x="3892410" y="1910139"/>
            <a:ext cx="2095500" cy="1357630"/>
            <a:chOff x="3892410" y="1910139"/>
            <a:chExt cx="2095500" cy="1357630"/>
          </a:xfrm>
        </p:grpSpPr>
        <p:sp>
          <p:nvSpPr>
            <p:cNvPr id="19" name="object 19"/>
            <p:cNvSpPr/>
            <p:nvPr/>
          </p:nvSpPr>
          <p:spPr>
            <a:xfrm>
              <a:off x="3892410" y="1910139"/>
              <a:ext cx="1502249" cy="1357430"/>
            </a:xfrm>
            <a:prstGeom prst="rect">
              <a:avLst/>
            </a:prstGeom>
            <a:blipFill>
              <a:blip r:embed="rId6" cstate="print"/>
              <a:stretch>
                <a:fillRect/>
              </a:stretch>
            </a:blipFill>
          </p:spPr>
          <p:txBody>
            <a:bodyPr wrap="square" lIns="0" tIns="0" rIns="0" bIns="0" rtlCol="0"/>
            <a:lstStyle/>
            <a:p/>
          </p:txBody>
        </p:sp>
        <p:sp>
          <p:nvSpPr>
            <p:cNvPr id="20" name="object 20"/>
            <p:cNvSpPr/>
            <p:nvPr/>
          </p:nvSpPr>
          <p:spPr>
            <a:xfrm>
              <a:off x="5427345" y="2471419"/>
              <a:ext cx="560070" cy="527050"/>
            </a:xfrm>
            <a:custGeom>
              <a:avLst/>
              <a:gdLst/>
              <a:ahLst/>
              <a:cxnLst/>
              <a:rect l="l" t="t" r="r" b="b"/>
              <a:pathLst>
                <a:path w="560070" h="527050">
                  <a:moveTo>
                    <a:pt x="560070" y="210820"/>
                  </a:moveTo>
                  <a:lnTo>
                    <a:pt x="332105" y="210820"/>
                  </a:lnTo>
                  <a:lnTo>
                    <a:pt x="332105" y="0"/>
                  </a:lnTo>
                  <a:lnTo>
                    <a:pt x="227965" y="0"/>
                  </a:lnTo>
                  <a:lnTo>
                    <a:pt x="227965" y="210820"/>
                  </a:lnTo>
                  <a:lnTo>
                    <a:pt x="0" y="210820"/>
                  </a:lnTo>
                  <a:lnTo>
                    <a:pt x="0" y="314960"/>
                  </a:lnTo>
                  <a:lnTo>
                    <a:pt x="227965" y="314960"/>
                  </a:lnTo>
                  <a:lnTo>
                    <a:pt x="227965" y="527050"/>
                  </a:lnTo>
                  <a:lnTo>
                    <a:pt x="332105" y="527050"/>
                  </a:lnTo>
                  <a:lnTo>
                    <a:pt x="332105" y="314960"/>
                  </a:lnTo>
                  <a:lnTo>
                    <a:pt x="560070" y="314960"/>
                  </a:lnTo>
                  <a:lnTo>
                    <a:pt x="560070" y="210820"/>
                  </a:lnTo>
                  <a:close/>
                </a:path>
              </a:pathLst>
            </a:custGeom>
            <a:solidFill>
              <a:srgbClr val="C00000"/>
            </a:solidFill>
          </p:spPr>
          <p:txBody>
            <a:bodyPr wrap="square" lIns="0" tIns="0" rIns="0" bIns="0" rtlCol="0"/>
            <a:lstStyle/>
            <a:p/>
          </p:txBody>
        </p:sp>
      </p:grpSp>
      <p:sp>
        <p:nvSpPr>
          <p:cNvPr id="21" name="object 21"/>
          <p:cNvSpPr txBox="1"/>
          <p:nvPr/>
        </p:nvSpPr>
        <p:spPr>
          <a:xfrm>
            <a:off x="3568953" y="3533902"/>
            <a:ext cx="2220595" cy="301625"/>
          </a:xfrm>
          <a:prstGeom prst="rect">
            <a:avLst/>
          </a:prstGeom>
        </p:spPr>
        <p:txBody>
          <a:bodyPr vert="horz" wrap="square" lIns="0" tIns="13970" rIns="0" bIns="0" rtlCol="0">
            <a:spAutoFit/>
          </a:bodyPr>
          <a:lstStyle/>
          <a:p>
            <a:pPr marL="12700">
              <a:lnSpc>
                <a:spcPct val="100000"/>
              </a:lnSpc>
              <a:spcBef>
                <a:spcPts val="110"/>
              </a:spcBef>
            </a:pPr>
            <a:r>
              <a:rPr sz="1800" b="0" spc="-25" dirty="0">
                <a:solidFill>
                  <a:srgbClr val="C00000"/>
                </a:solidFill>
                <a:latin typeface="Noto Sans CJK JP Medium"/>
                <a:cs typeface="Noto Sans CJK JP Medium"/>
              </a:rPr>
              <a:t>WELCON </a:t>
            </a:r>
            <a:r>
              <a:rPr sz="1800" b="0" spc="-40" dirty="0">
                <a:solidFill>
                  <a:srgbClr val="C00000"/>
                </a:solidFill>
                <a:latin typeface="Noto Sans CJK JP Medium"/>
                <a:cs typeface="Noto Sans CJK JP Medium"/>
              </a:rPr>
              <a:t>Servo</a:t>
            </a:r>
            <a:r>
              <a:rPr sz="1800" b="0" spc="25" dirty="0">
                <a:solidFill>
                  <a:srgbClr val="C00000"/>
                </a:solidFill>
                <a:latin typeface="Noto Sans CJK JP Medium"/>
                <a:cs typeface="Noto Sans CJK JP Medium"/>
              </a:rPr>
              <a:t> </a:t>
            </a:r>
            <a:r>
              <a:rPr sz="1800" b="0" spc="-55" dirty="0">
                <a:solidFill>
                  <a:srgbClr val="C00000"/>
                </a:solidFill>
                <a:latin typeface="Noto Sans CJK JP Medium"/>
                <a:cs typeface="Noto Sans CJK JP Medium"/>
              </a:rPr>
              <a:t>Drive</a:t>
            </a:r>
            <a:endParaRPr sz="1800">
              <a:latin typeface="Noto Sans CJK JP Medium"/>
              <a:cs typeface="Noto Sans CJK JP Medium"/>
            </a:endParaRPr>
          </a:p>
        </p:txBody>
      </p:sp>
      <p:sp>
        <p:nvSpPr>
          <p:cNvPr id="22" name="object 22"/>
          <p:cNvSpPr txBox="1"/>
          <p:nvPr/>
        </p:nvSpPr>
        <p:spPr>
          <a:xfrm>
            <a:off x="2542158" y="4453585"/>
            <a:ext cx="559435" cy="1823720"/>
          </a:xfrm>
          <a:prstGeom prst="rect">
            <a:avLst/>
          </a:prstGeom>
        </p:spPr>
        <p:txBody>
          <a:bodyPr vert="horz" wrap="square" lIns="0" tIns="12065" rIns="0" bIns="0" rtlCol="0">
            <a:spAutoFit/>
          </a:bodyPr>
          <a:lstStyle/>
          <a:p>
            <a:pPr marL="12700">
              <a:lnSpc>
                <a:spcPct val="100000"/>
              </a:lnSpc>
              <a:spcBef>
                <a:spcPts val="95"/>
              </a:spcBef>
            </a:pPr>
            <a:r>
              <a:rPr sz="11800" spc="210" dirty="0">
                <a:solidFill>
                  <a:srgbClr val="C00000"/>
                </a:solidFill>
                <a:latin typeface="Noto Sans CJK JP Regular"/>
                <a:cs typeface="Noto Sans CJK JP Regular"/>
              </a:rPr>
              <a:t>[</a:t>
            </a:r>
            <a:endParaRPr sz="11800">
              <a:latin typeface="Noto Sans CJK JP Regular"/>
              <a:cs typeface="Noto Sans CJK JP Regular"/>
            </a:endParaRPr>
          </a:p>
        </p:txBody>
      </p:sp>
      <p:sp>
        <p:nvSpPr>
          <p:cNvPr id="23" name="object 23"/>
          <p:cNvSpPr txBox="1"/>
          <p:nvPr/>
        </p:nvSpPr>
        <p:spPr>
          <a:xfrm>
            <a:off x="7506969" y="4453585"/>
            <a:ext cx="559435" cy="1823720"/>
          </a:xfrm>
          <a:prstGeom prst="rect">
            <a:avLst/>
          </a:prstGeom>
        </p:spPr>
        <p:txBody>
          <a:bodyPr vert="horz" wrap="square" lIns="0" tIns="12065" rIns="0" bIns="0" rtlCol="0">
            <a:spAutoFit/>
          </a:bodyPr>
          <a:lstStyle/>
          <a:p>
            <a:pPr marL="12700">
              <a:lnSpc>
                <a:spcPct val="100000"/>
              </a:lnSpc>
              <a:spcBef>
                <a:spcPts val="95"/>
              </a:spcBef>
            </a:pPr>
            <a:r>
              <a:rPr sz="11800" spc="210" dirty="0">
                <a:solidFill>
                  <a:srgbClr val="C00000"/>
                </a:solidFill>
                <a:latin typeface="Noto Sans CJK JP Regular"/>
                <a:cs typeface="Noto Sans CJK JP Regular"/>
              </a:rPr>
              <a:t>]</a:t>
            </a:r>
            <a:endParaRPr sz="11800">
              <a:latin typeface="Noto Sans CJK JP Regular"/>
              <a:cs typeface="Noto Sans CJK JP Regular"/>
            </a:endParaRPr>
          </a:p>
        </p:txBody>
      </p:sp>
      <p:grpSp>
        <p:nvGrpSpPr>
          <p:cNvPr id="24" name="object 24"/>
          <p:cNvGrpSpPr/>
          <p:nvPr/>
        </p:nvGrpSpPr>
        <p:grpSpPr>
          <a:xfrm>
            <a:off x="3567684" y="4172711"/>
            <a:ext cx="2390140" cy="341630"/>
            <a:chOff x="3567684" y="4172711"/>
            <a:chExt cx="2390140" cy="341630"/>
          </a:xfrm>
        </p:grpSpPr>
        <p:sp>
          <p:nvSpPr>
            <p:cNvPr id="25" name="object 25"/>
            <p:cNvSpPr/>
            <p:nvPr/>
          </p:nvSpPr>
          <p:spPr>
            <a:xfrm>
              <a:off x="3580638" y="4185665"/>
              <a:ext cx="2364105" cy="315595"/>
            </a:xfrm>
            <a:custGeom>
              <a:avLst/>
              <a:gdLst/>
              <a:ahLst/>
              <a:cxnLst/>
              <a:rect l="l" t="t" r="r" b="b"/>
              <a:pathLst>
                <a:path w="2364104" h="315595">
                  <a:moveTo>
                    <a:pt x="2363724" y="0"/>
                  </a:moveTo>
                  <a:lnTo>
                    <a:pt x="0" y="0"/>
                  </a:lnTo>
                  <a:lnTo>
                    <a:pt x="1181862" y="315467"/>
                  </a:lnTo>
                  <a:lnTo>
                    <a:pt x="2363724" y="0"/>
                  </a:lnTo>
                  <a:close/>
                </a:path>
              </a:pathLst>
            </a:custGeom>
            <a:solidFill>
              <a:srgbClr val="000000"/>
            </a:solidFill>
          </p:spPr>
          <p:txBody>
            <a:bodyPr wrap="square" lIns="0" tIns="0" rIns="0" bIns="0" rtlCol="0"/>
            <a:lstStyle/>
            <a:p/>
          </p:txBody>
        </p:sp>
        <p:sp>
          <p:nvSpPr>
            <p:cNvPr id="26" name="object 26"/>
            <p:cNvSpPr/>
            <p:nvPr/>
          </p:nvSpPr>
          <p:spPr>
            <a:xfrm>
              <a:off x="3580638" y="4185665"/>
              <a:ext cx="2364105" cy="315595"/>
            </a:xfrm>
            <a:custGeom>
              <a:avLst/>
              <a:gdLst/>
              <a:ahLst/>
              <a:cxnLst/>
              <a:rect l="l" t="t" r="r" b="b"/>
              <a:pathLst>
                <a:path w="2364104" h="315595">
                  <a:moveTo>
                    <a:pt x="0" y="0"/>
                  </a:moveTo>
                  <a:lnTo>
                    <a:pt x="0" y="0"/>
                  </a:lnTo>
                  <a:lnTo>
                    <a:pt x="590931" y="0"/>
                  </a:lnTo>
                  <a:lnTo>
                    <a:pt x="1772792" y="0"/>
                  </a:lnTo>
                  <a:lnTo>
                    <a:pt x="2363724" y="0"/>
                  </a:lnTo>
                  <a:lnTo>
                    <a:pt x="1181862" y="315467"/>
                  </a:lnTo>
                  <a:lnTo>
                    <a:pt x="0" y="0"/>
                  </a:lnTo>
                  <a:close/>
                </a:path>
              </a:pathLst>
            </a:custGeom>
            <a:ln w="25907">
              <a:solidFill>
                <a:srgbClr val="333333"/>
              </a:solidFill>
            </a:ln>
          </p:spPr>
          <p:txBody>
            <a:bodyPr wrap="square" lIns="0" tIns="0" rIns="0" bIns="0" rtlCol="0"/>
            <a:lstStyle/>
            <a:p/>
          </p:txBody>
        </p:sp>
      </p:grpSp>
      <p:sp>
        <p:nvSpPr>
          <p:cNvPr id="27" name="object 27"/>
          <p:cNvSpPr/>
          <p:nvPr/>
        </p:nvSpPr>
        <p:spPr>
          <a:xfrm>
            <a:off x="333522" y="4315766"/>
            <a:ext cx="1442210" cy="2542231"/>
          </a:xfrm>
          <a:prstGeom prst="rect">
            <a:avLst/>
          </a:prstGeom>
          <a:blipFill>
            <a:blip r:embed="rId7" cstate="print"/>
            <a:stretch>
              <a:fillRect/>
            </a:stretch>
          </a:blipFill>
        </p:spPr>
        <p:txBody>
          <a:bodyPr wrap="square" lIns="0" tIns="0" rIns="0" bIns="0" rtlCol="0"/>
          <a:lstStyle/>
          <a:p/>
        </p:txBody>
      </p:sp>
      <p:sp>
        <p:nvSpPr>
          <p:cNvPr id="28" name="object 28"/>
          <p:cNvSpPr txBox="1">
            <a:spLocks noGrp="1"/>
          </p:cNvSpPr>
          <p:nvPr>
            <p:ph type="title"/>
          </p:nvPr>
        </p:nvSpPr>
        <p:spPr>
          <a:xfrm>
            <a:off x="999540" y="621537"/>
            <a:ext cx="1775460" cy="452120"/>
          </a:xfrm>
          <a:prstGeom prst="rect">
            <a:avLst/>
          </a:prstGeom>
        </p:spPr>
        <p:txBody>
          <a:bodyPr vert="horz" wrap="square" lIns="0" tIns="12065" rIns="0" bIns="0" rtlCol="0">
            <a:spAutoFit/>
          </a:bodyPr>
          <a:lstStyle/>
          <a:p>
            <a:pPr marL="12700">
              <a:lnSpc>
                <a:spcPct val="100000"/>
              </a:lnSpc>
              <a:spcBef>
                <a:spcPts val="95"/>
              </a:spcBef>
              <a:tabLst>
                <a:tab pos="1566545" algn="l"/>
              </a:tabLst>
            </a:pPr>
            <a:r>
              <a:rPr b="0" spc="5" dirty="0">
                <a:latin typeface="Noto Sans CJK JP Medium"/>
                <a:cs typeface="Noto Sans CJK JP Medium"/>
              </a:rPr>
              <a:t>解决方</a:t>
            </a:r>
            <a:r>
              <a:rPr b="0" spc="-5" dirty="0">
                <a:latin typeface="Noto Sans CJK JP Medium"/>
                <a:cs typeface="Noto Sans CJK JP Medium"/>
              </a:rPr>
              <a:t>案</a:t>
            </a:r>
            <a:r>
              <a:rPr b="0" dirty="0">
                <a:latin typeface="Noto Sans CJK JP Medium"/>
                <a:cs typeface="Noto Sans CJK JP Medium"/>
              </a:rPr>
              <a:t>	</a:t>
            </a:r>
            <a:r>
              <a:rPr spc="-5" dirty="0">
                <a:latin typeface="UKIJ CJK"/>
                <a:cs typeface="UKIJ CJK"/>
              </a:rPr>
              <a:t>1</a:t>
            </a:r>
            <a:endParaRPr spc="-5" dirty="0">
              <a:latin typeface="UKIJ CJK"/>
              <a:cs typeface="UKIJ CJK"/>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838960" y="3706825"/>
            <a:ext cx="2916555" cy="443865"/>
          </a:xfrm>
          <a:prstGeom prst="rect">
            <a:avLst/>
          </a:prstGeom>
        </p:spPr>
        <p:txBody>
          <a:bodyPr vert="horz" wrap="square" lIns="0" tIns="13335" rIns="0" bIns="0" rtlCol="0">
            <a:spAutoFit/>
          </a:bodyPr>
          <a:lstStyle/>
          <a:p>
            <a:pPr algn="ctr">
              <a:lnSpc>
                <a:spcPct val="100000"/>
              </a:lnSpc>
              <a:spcBef>
                <a:spcPts val="105"/>
              </a:spcBef>
            </a:pPr>
            <a:r>
              <a:rPr sz="1400" dirty="0">
                <a:solidFill>
                  <a:srgbClr val="C00000"/>
                </a:solidFill>
                <a:latin typeface="UKIJ CJK"/>
                <a:cs typeface="UKIJ CJK"/>
              </a:rPr>
              <a:t>不使用</a:t>
            </a:r>
            <a:r>
              <a:rPr sz="1400" dirty="0">
                <a:solidFill>
                  <a:srgbClr val="C00000"/>
                </a:solidFill>
                <a:latin typeface="Droid Sans Fallback"/>
                <a:cs typeface="Droid Sans Fallback"/>
              </a:rPr>
              <a:t>扭矩</a:t>
            </a:r>
            <a:r>
              <a:rPr lang="zh-CN" sz="1400" dirty="0">
                <a:solidFill>
                  <a:srgbClr val="C00000"/>
                </a:solidFill>
                <a:latin typeface="Droid Sans Fallback"/>
                <a:cs typeface="Droid Sans Fallback"/>
              </a:rPr>
              <a:t>传感器</a:t>
            </a:r>
            <a:r>
              <a:rPr sz="1400" dirty="0">
                <a:solidFill>
                  <a:srgbClr val="C00000"/>
                </a:solidFill>
                <a:latin typeface="Droid Sans Fallback"/>
                <a:cs typeface="Droid Sans Fallback"/>
              </a:rPr>
              <a:t>的关</a:t>
            </a:r>
            <a:r>
              <a:rPr sz="1400" spc="-15" dirty="0">
                <a:solidFill>
                  <a:srgbClr val="C00000"/>
                </a:solidFill>
                <a:latin typeface="Droid Sans Fallback"/>
                <a:cs typeface="Droid Sans Fallback"/>
              </a:rPr>
              <a:t>节</a:t>
            </a:r>
            <a:r>
              <a:rPr sz="1400" dirty="0">
                <a:solidFill>
                  <a:srgbClr val="C00000"/>
                </a:solidFill>
                <a:latin typeface="Droid Sans Fallback"/>
                <a:cs typeface="Droid Sans Fallback"/>
              </a:rPr>
              <a:t>驱动</a:t>
            </a:r>
            <a:r>
              <a:rPr sz="1400" spc="-15" dirty="0">
                <a:solidFill>
                  <a:srgbClr val="C00000"/>
                </a:solidFill>
                <a:latin typeface="Droid Sans Fallback"/>
                <a:cs typeface="Droid Sans Fallback"/>
              </a:rPr>
              <a:t>部</a:t>
            </a:r>
            <a:r>
              <a:rPr sz="1400" spc="5" dirty="0">
                <a:solidFill>
                  <a:srgbClr val="C00000"/>
                </a:solidFill>
                <a:latin typeface="Droid Sans Fallback"/>
                <a:cs typeface="Droid Sans Fallback"/>
              </a:rPr>
              <a:t>位</a:t>
            </a:r>
            <a:endParaRPr sz="1400">
              <a:latin typeface="Droid Sans Fallback"/>
              <a:cs typeface="Droid Sans Fallback"/>
            </a:endParaRPr>
          </a:p>
          <a:p>
            <a:pPr algn="ctr">
              <a:lnSpc>
                <a:spcPct val="100000"/>
              </a:lnSpc>
            </a:pPr>
            <a:r>
              <a:rPr sz="1400" dirty="0">
                <a:solidFill>
                  <a:srgbClr val="C00000"/>
                </a:solidFill>
                <a:latin typeface="Wingdings" panose="05000000000000000000"/>
                <a:cs typeface="Wingdings" panose="05000000000000000000"/>
              </a:rPr>
              <a:t></a:t>
            </a:r>
            <a:r>
              <a:rPr sz="1400" spc="-30" dirty="0">
                <a:solidFill>
                  <a:srgbClr val="C00000"/>
                </a:solidFill>
                <a:latin typeface="Times New Roman" panose="02020603050405020304"/>
                <a:cs typeface="Times New Roman" panose="02020603050405020304"/>
              </a:rPr>
              <a:t> </a:t>
            </a:r>
            <a:r>
              <a:rPr sz="1400" dirty="0">
                <a:solidFill>
                  <a:srgbClr val="C00000"/>
                </a:solidFill>
                <a:latin typeface="Droid Sans Fallback"/>
                <a:cs typeface="Droid Sans Fallback"/>
              </a:rPr>
              <a:t>驱动端的冲突感知与</a:t>
            </a:r>
            <a:r>
              <a:rPr sz="1400" spc="-15" dirty="0">
                <a:solidFill>
                  <a:srgbClr val="C00000"/>
                </a:solidFill>
                <a:latin typeface="Droid Sans Fallback"/>
                <a:cs typeface="Droid Sans Fallback"/>
              </a:rPr>
              <a:t>减</a:t>
            </a:r>
            <a:r>
              <a:rPr sz="1400" dirty="0">
                <a:solidFill>
                  <a:srgbClr val="C00000"/>
                </a:solidFill>
                <a:latin typeface="Droid Sans Fallback"/>
                <a:cs typeface="Droid Sans Fallback"/>
              </a:rPr>
              <a:t>少力</a:t>
            </a:r>
            <a:r>
              <a:rPr sz="1400" spc="-15" dirty="0">
                <a:solidFill>
                  <a:srgbClr val="C00000"/>
                </a:solidFill>
                <a:latin typeface="Droid Sans Fallback"/>
                <a:cs typeface="Droid Sans Fallback"/>
              </a:rPr>
              <a:t>度</a:t>
            </a:r>
            <a:r>
              <a:rPr sz="1400" dirty="0">
                <a:solidFill>
                  <a:srgbClr val="C00000"/>
                </a:solidFill>
                <a:latin typeface="Droid Sans Fallback"/>
                <a:cs typeface="Droid Sans Fallback"/>
              </a:rPr>
              <a:t>功能</a:t>
            </a:r>
            <a:endParaRPr sz="1400">
              <a:latin typeface="Droid Sans Fallback"/>
              <a:cs typeface="Droid Sans Fallback"/>
            </a:endParaRPr>
          </a:p>
        </p:txBody>
      </p:sp>
      <p:grpSp>
        <p:nvGrpSpPr>
          <p:cNvPr id="3" name="object 3"/>
          <p:cNvGrpSpPr/>
          <p:nvPr/>
        </p:nvGrpSpPr>
        <p:grpSpPr>
          <a:xfrm>
            <a:off x="1158239" y="1894332"/>
            <a:ext cx="4770120" cy="1772920"/>
            <a:chOff x="1158239" y="1894332"/>
            <a:chExt cx="4770120" cy="1772920"/>
          </a:xfrm>
        </p:grpSpPr>
        <p:sp>
          <p:nvSpPr>
            <p:cNvPr id="4" name="object 4"/>
            <p:cNvSpPr/>
            <p:nvPr/>
          </p:nvSpPr>
          <p:spPr>
            <a:xfrm>
              <a:off x="3971544" y="2235708"/>
              <a:ext cx="1956598" cy="1431036"/>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1158240" y="1894331"/>
              <a:ext cx="2224405" cy="1748789"/>
            </a:xfrm>
            <a:custGeom>
              <a:avLst/>
              <a:gdLst/>
              <a:ahLst/>
              <a:cxnLst/>
              <a:rect l="l" t="t" r="r" b="b"/>
              <a:pathLst>
                <a:path w="2224404" h="1748789">
                  <a:moveTo>
                    <a:pt x="2212975" y="1716786"/>
                  </a:moveTo>
                  <a:lnTo>
                    <a:pt x="2160638" y="1716786"/>
                  </a:lnTo>
                  <a:lnTo>
                    <a:pt x="2147989" y="1716786"/>
                  </a:lnTo>
                  <a:lnTo>
                    <a:pt x="2147570" y="1748409"/>
                  </a:lnTo>
                  <a:lnTo>
                    <a:pt x="2212975" y="1716786"/>
                  </a:lnTo>
                  <a:close/>
                </a:path>
                <a:path w="2224404" h="1748789">
                  <a:moveTo>
                    <a:pt x="2224278" y="1711337"/>
                  </a:moveTo>
                  <a:lnTo>
                    <a:pt x="2148586" y="1672209"/>
                  </a:lnTo>
                  <a:lnTo>
                    <a:pt x="2148154" y="1703920"/>
                  </a:lnTo>
                  <a:lnTo>
                    <a:pt x="44450" y="1676234"/>
                  </a:lnTo>
                  <a:lnTo>
                    <a:pt x="44450" y="76200"/>
                  </a:lnTo>
                  <a:lnTo>
                    <a:pt x="76200" y="76200"/>
                  </a:lnTo>
                  <a:lnTo>
                    <a:pt x="69850" y="63500"/>
                  </a:lnTo>
                  <a:lnTo>
                    <a:pt x="38100" y="0"/>
                  </a:lnTo>
                  <a:lnTo>
                    <a:pt x="0" y="76200"/>
                  </a:lnTo>
                  <a:lnTo>
                    <a:pt x="31750" y="76200"/>
                  </a:lnTo>
                  <a:lnTo>
                    <a:pt x="31750" y="1683524"/>
                  </a:lnTo>
                  <a:lnTo>
                    <a:pt x="38074" y="1683524"/>
                  </a:lnTo>
                  <a:lnTo>
                    <a:pt x="37998" y="1688846"/>
                  </a:lnTo>
                  <a:lnTo>
                    <a:pt x="2147989" y="1716620"/>
                  </a:lnTo>
                  <a:lnTo>
                    <a:pt x="2160638" y="1716620"/>
                  </a:lnTo>
                  <a:lnTo>
                    <a:pt x="2213318" y="1716620"/>
                  </a:lnTo>
                  <a:lnTo>
                    <a:pt x="2224278" y="1711337"/>
                  </a:lnTo>
                  <a:close/>
                </a:path>
              </a:pathLst>
            </a:custGeom>
            <a:solidFill>
              <a:srgbClr val="000000"/>
            </a:solidFill>
          </p:spPr>
          <p:txBody>
            <a:bodyPr wrap="square" lIns="0" tIns="0" rIns="0" bIns="0" rtlCol="0"/>
            <a:lstStyle/>
            <a:p/>
          </p:txBody>
        </p:sp>
        <p:sp>
          <p:nvSpPr>
            <p:cNvPr id="6" name="object 6"/>
            <p:cNvSpPr/>
            <p:nvPr/>
          </p:nvSpPr>
          <p:spPr>
            <a:xfrm>
              <a:off x="1196339" y="2353056"/>
              <a:ext cx="2038350" cy="589915"/>
            </a:xfrm>
            <a:custGeom>
              <a:avLst/>
              <a:gdLst/>
              <a:ahLst/>
              <a:cxnLst/>
              <a:rect l="l" t="t" r="r" b="b"/>
              <a:pathLst>
                <a:path w="2038350" h="589914">
                  <a:moveTo>
                    <a:pt x="0" y="589788"/>
                  </a:moveTo>
                  <a:lnTo>
                    <a:pt x="2037841" y="589788"/>
                  </a:lnTo>
                </a:path>
                <a:path w="2038350" h="589914">
                  <a:moveTo>
                    <a:pt x="0" y="0"/>
                  </a:moveTo>
                  <a:lnTo>
                    <a:pt x="2037841" y="0"/>
                  </a:lnTo>
                </a:path>
              </a:pathLst>
            </a:custGeom>
            <a:ln w="9144">
              <a:solidFill>
                <a:srgbClr val="000000"/>
              </a:solidFill>
              <a:prstDash val="sysDash"/>
            </a:ln>
          </p:spPr>
          <p:txBody>
            <a:bodyPr wrap="square" lIns="0" tIns="0" rIns="0" bIns="0" rtlCol="0"/>
            <a:lstStyle/>
            <a:p/>
          </p:txBody>
        </p:sp>
      </p:grpSp>
      <p:sp>
        <p:nvSpPr>
          <p:cNvPr id="7" name="object 7"/>
          <p:cNvSpPr txBox="1"/>
          <p:nvPr/>
        </p:nvSpPr>
        <p:spPr>
          <a:xfrm>
            <a:off x="2887726" y="2789047"/>
            <a:ext cx="512445" cy="245110"/>
          </a:xfrm>
          <a:prstGeom prst="rect">
            <a:avLst/>
          </a:prstGeom>
        </p:spPr>
        <p:txBody>
          <a:bodyPr vert="horz" wrap="square" lIns="0" tIns="12065" rIns="0" bIns="0" rtlCol="0">
            <a:spAutoFit/>
          </a:bodyPr>
          <a:lstStyle/>
          <a:p>
            <a:pPr marL="91440" marR="5080" indent="-79375">
              <a:lnSpc>
                <a:spcPct val="103000"/>
              </a:lnSpc>
              <a:spcBef>
                <a:spcPts val="95"/>
              </a:spcBef>
            </a:pPr>
            <a:r>
              <a:rPr sz="700" b="0" spc="10" dirty="0">
                <a:latin typeface="Noto Sans CJK JP Medium"/>
                <a:cs typeface="Noto Sans CJK JP Medium"/>
              </a:rPr>
              <a:t>C</a:t>
            </a:r>
            <a:r>
              <a:rPr sz="700" b="0" spc="-15" dirty="0">
                <a:latin typeface="Noto Sans CJK JP Medium"/>
                <a:cs typeface="Noto Sans CJK JP Medium"/>
              </a:rPr>
              <a:t>o</a:t>
            </a:r>
            <a:r>
              <a:rPr sz="700" b="0" spc="-10" dirty="0">
                <a:latin typeface="Noto Sans CJK JP Medium"/>
                <a:cs typeface="Noto Sans CJK JP Medium"/>
              </a:rPr>
              <a:t>n</a:t>
            </a:r>
            <a:r>
              <a:rPr sz="700" b="0" spc="5" dirty="0">
                <a:latin typeface="Noto Sans CJK JP Medium"/>
                <a:cs typeface="Noto Sans CJK JP Medium"/>
              </a:rPr>
              <a:t>t</a:t>
            </a:r>
            <a:r>
              <a:rPr sz="700" b="0" spc="-25" dirty="0">
                <a:latin typeface="Noto Sans CJK JP Medium"/>
                <a:cs typeface="Noto Sans CJK JP Medium"/>
              </a:rPr>
              <a:t>i</a:t>
            </a:r>
            <a:r>
              <a:rPr sz="700" b="0" spc="-10" dirty="0">
                <a:latin typeface="Noto Sans CJK JP Medium"/>
                <a:cs typeface="Noto Sans CJK JP Medium"/>
              </a:rPr>
              <a:t>n</a:t>
            </a:r>
            <a:r>
              <a:rPr sz="700" b="0" spc="-5" dirty="0">
                <a:latin typeface="Noto Sans CJK JP Medium"/>
                <a:cs typeface="Noto Sans CJK JP Medium"/>
              </a:rPr>
              <a:t>u</a:t>
            </a:r>
            <a:r>
              <a:rPr sz="700" b="0" spc="-20" dirty="0">
                <a:latin typeface="Noto Sans CJK JP Medium"/>
                <a:cs typeface="Noto Sans CJK JP Medium"/>
              </a:rPr>
              <a:t>ou</a:t>
            </a:r>
            <a:r>
              <a:rPr sz="700" b="0" spc="10" dirty="0">
                <a:latin typeface="Noto Sans CJK JP Medium"/>
                <a:cs typeface="Noto Sans CJK JP Medium"/>
              </a:rPr>
              <a:t>s  </a:t>
            </a:r>
            <a:r>
              <a:rPr sz="700" b="0" dirty="0">
                <a:latin typeface="Noto Sans CJK JP Medium"/>
                <a:cs typeface="Noto Sans CJK JP Medium"/>
              </a:rPr>
              <a:t>Current</a:t>
            </a:r>
            <a:endParaRPr sz="700">
              <a:latin typeface="Noto Sans CJK JP Medium"/>
              <a:cs typeface="Noto Sans CJK JP Medium"/>
            </a:endParaRPr>
          </a:p>
        </p:txBody>
      </p:sp>
      <p:grpSp>
        <p:nvGrpSpPr>
          <p:cNvPr id="8" name="object 8"/>
          <p:cNvGrpSpPr/>
          <p:nvPr/>
        </p:nvGrpSpPr>
        <p:grpSpPr>
          <a:xfrm>
            <a:off x="1189989" y="1845564"/>
            <a:ext cx="1268095" cy="1769745"/>
            <a:chOff x="1189989" y="1845564"/>
            <a:chExt cx="1268095" cy="1769745"/>
          </a:xfrm>
        </p:grpSpPr>
        <p:sp>
          <p:nvSpPr>
            <p:cNvPr id="9" name="object 9"/>
            <p:cNvSpPr/>
            <p:nvPr/>
          </p:nvSpPr>
          <p:spPr>
            <a:xfrm>
              <a:off x="1196339" y="2353056"/>
              <a:ext cx="1255395" cy="1256030"/>
            </a:xfrm>
            <a:custGeom>
              <a:avLst/>
              <a:gdLst/>
              <a:ahLst/>
              <a:cxnLst/>
              <a:rect l="l" t="t" r="r" b="b"/>
              <a:pathLst>
                <a:path w="1255395" h="1256029">
                  <a:moveTo>
                    <a:pt x="0" y="1224153"/>
                  </a:moveTo>
                  <a:lnTo>
                    <a:pt x="502666" y="0"/>
                  </a:lnTo>
                </a:path>
                <a:path w="1255395" h="1256029">
                  <a:moveTo>
                    <a:pt x="502920" y="0"/>
                  </a:moveTo>
                  <a:lnTo>
                    <a:pt x="1254633" y="0"/>
                  </a:lnTo>
                </a:path>
                <a:path w="1255395" h="1256029">
                  <a:moveTo>
                    <a:pt x="1255141" y="0"/>
                  </a:moveTo>
                  <a:lnTo>
                    <a:pt x="1245108" y="1255776"/>
                  </a:lnTo>
                </a:path>
              </a:pathLst>
            </a:custGeom>
            <a:ln w="12192">
              <a:solidFill>
                <a:srgbClr val="FF0000"/>
              </a:solidFill>
            </a:ln>
          </p:spPr>
          <p:txBody>
            <a:bodyPr wrap="square" lIns="0" tIns="0" rIns="0" bIns="0" rtlCol="0"/>
            <a:lstStyle/>
            <a:p/>
          </p:txBody>
        </p:sp>
        <p:sp>
          <p:nvSpPr>
            <p:cNvPr id="10" name="object 10"/>
            <p:cNvSpPr/>
            <p:nvPr/>
          </p:nvSpPr>
          <p:spPr>
            <a:xfrm>
              <a:off x="1202435" y="2360676"/>
              <a:ext cx="502920" cy="1227455"/>
            </a:xfrm>
            <a:custGeom>
              <a:avLst/>
              <a:gdLst/>
              <a:ahLst/>
              <a:cxnLst/>
              <a:rect l="l" t="t" r="r" b="b"/>
              <a:pathLst>
                <a:path w="502919" h="1227454">
                  <a:moveTo>
                    <a:pt x="0" y="1226947"/>
                  </a:moveTo>
                  <a:lnTo>
                    <a:pt x="502665" y="0"/>
                  </a:lnTo>
                </a:path>
              </a:pathLst>
            </a:custGeom>
            <a:ln w="12192">
              <a:solidFill>
                <a:srgbClr val="006FC0"/>
              </a:solidFill>
            </a:ln>
          </p:spPr>
          <p:txBody>
            <a:bodyPr wrap="square" lIns="0" tIns="0" rIns="0" bIns="0" rtlCol="0"/>
            <a:lstStyle/>
            <a:p/>
          </p:txBody>
        </p:sp>
        <p:sp>
          <p:nvSpPr>
            <p:cNvPr id="11" name="object 11"/>
            <p:cNvSpPr/>
            <p:nvPr/>
          </p:nvSpPr>
          <p:spPr>
            <a:xfrm>
              <a:off x="1702307" y="2360676"/>
              <a:ext cx="34925" cy="3175"/>
            </a:xfrm>
            <a:custGeom>
              <a:avLst/>
              <a:gdLst/>
              <a:ahLst/>
              <a:cxnLst/>
              <a:rect l="l" t="t" r="r" b="b"/>
              <a:pathLst>
                <a:path w="34925" h="3175">
                  <a:moveTo>
                    <a:pt x="-4572" y="1460"/>
                  </a:moveTo>
                  <a:lnTo>
                    <a:pt x="39116" y="1460"/>
                  </a:lnTo>
                </a:path>
              </a:pathLst>
            </a:custGeom>
            <a:ln w="12065">
              <a:solidFill>
                <a:srgbClr val="006FC0"/>
              </a:solidFill>
            </a:ln>
          </p:spPr>
          <p:txBody>
            <a:bodyPr wrap="square" lIns="0" tIns="0" rIns="0" bIns="0" rtlCol="0"/>
            <a:lstStyle/>
            <a:p/>
          </p:txBody>
        </p:sp>
        <p:sp>
          <p:nvSpPr>
            <p:cNvPr id="12" name="object 12"/>
            <p:cNvSpPr/>
            <p:nvPr/>
          </p:nvSpPr>
          <p:spPr>
            <a:xfrm>
              <a:off x="1738883" y="2359152"/>
              <a:ext cx="19050" cy="1240155"/>
            </a:xfrm>
            <a:custGeom>
              <a:avLst/>
              <a:gdLst/>
              <a:ahLst/>
              <a:cxnLst/>
              <a:rect l="l" t="t" r="r" b="b"/>
              <a:pathLst>
                <a:path w="19050" h="1240154">
                  <a:moveTo>
                    <a:pt x="0" y="0"/>
                  </a:moveTo>
                  <a:lnTo>
                    <a:pt x="18668" y="1240027"/>
                  </a:lnTo>
                </a:path>
              </a:pathLst>
            </a:custGeom>
            <a:ln w="12191">
              <a:solidFill>
                <a:srgbClr val="006FC0"/>
              </a:solidFill>
            </a:ln>
          </p:spPr>
          <p:txBody>
            <a:bodyPr wrap="square" lIns="0" tIns="0" rIns="0" bIns="0" rtlCol="0"/>
            <a:lstStyle/>
            <a:p/>
          </p:txBody>
        </p:sp>
        <p:sp>
          <p:nvSpPr>
            <p:cNvPr id="13" name="object 13"/>
            <p:cNvSpPr/>
            <p:nvPr/>
          </p:nvSpPr>
          <p:spPr>
            <a:xfrm>
              <a:off x="1493519" y="2345436"/>
              <a:ext cx="959485" cy="605790"/>
            </a:xfrm>
            <a:custGeom>
              <a:avLst/>
              <a:gdLst/>
              <a:ahLst/>
              <a:cxnLst/>
              <a:rect l="l" t="t" r="r" b="b"/>
              <a:pathLst>
                <a:path w="959485" h="605789">
                  <a:moveTo>
                    <a:pt x="948309" y="496824"/>
                  </a:moveTo>
                  <a:lnTo>
                    <a:pt x="850392" y="594740"/>
                  </a:lnTo>
                </a:path>
                <a:path w="959485" h="605789">
                  <a:moveTo>
                    <a:pt x="955294" y="374903"/>
                  </a:moveTo>
                  <a:lnTo>
                    <a:pt x="742188" y="592327"/>
                  </a:lnTo>
                </a:path>
                <a:path w="959485" h="605789">
                  <a:moveTo>
                    <a:pt x="959485" y="259079"/>
                  </a:moveTo>
                  <a:lnTo>
                    <a:pt x="635507" y="591692"/>
                  </a:lnTo>
                </a:path>
                <a:path w="959485" h="605789">
                  <a:moveTo>
                    <a:pt x="958215" y="160019"/>
                  </a:moveTo>
                  <a:lnTo>
                    <a:pt x="533400" y="592074"/>
                  </a:lnTo>
                </a:path>
                <a:path w="959485" h="605789">
                  <a:moveTo>
                    <a:pt x="959357" y="76200"/>
                  </a:moveTo>
                  <a:lnTo>
                    <a:pt x="448056" y="591819"/>
                  </a:lnTo>
                </a:path>
                <a:path w="959485" h="605789">
                  <a:moveTo>
                    <a:pt x="939927" y="4572"/>
                  </a:moveTo>
                  <a:lnTo>
                    <a:pt x="358140" y="596518"/>
                  </a:lnTo>
                </a:path>
                <a:path w="959485" h="605789">
                  <a:moveTo>
                    <a:pt x="850138" y="7619"/>
                  </a:moveTo>
                  <a:lnTo>
                    <a:pt x="269748" y="598042"/>
                  </a:lnTo>
                </a:path>
                <a:path w="959485" h="605789">
                  <a:moveTo>
                    <a:pt x="752602" y="13715"/>
                  </a:moveTo>
                  <a:lnTo>
                    <a:pt x="172212" y="605663"/>
                  </a:lnTo>
                </a:path>
                <a:path w="959485" h="605789">
                  <a:moveTo>
                    <a:pt x="670306" y="4572"/>
                  </a:moveTo>
                  <a:lnTo>
                    <a:pt x="89916" y="596518"/>
                  </a:lnTo>
                </a:path>
                <a:path w="959485" h="605789">
                  <a:moveTo>
                    <a:pt x="580390" y="0"/>
                  </a:moveTo>
                  <a:lnTo>
                    <a:pt x="0" y="591947"/>
                  </a:lnTo>
                </a:path>
                <a:path w="959485" h="605789">
                  <a:moveTo>
                    <a:pt x="487299" y="9143"/>
                  </a:moveTo>
                  <a:lnTo>
                    <a:pt x="35052" y="459866"/>
                  </a:lnTo>
                </a:path>
                <a:path w="959485" h="605789">
                  <a:moveTo>
                    <a:pt x="401447" y="3048"/>
                  </a:moveTo>
                  <a:lnTo>
                    <a:pt x="99060" y="285368"/>
                  </a:lnTo>
                </a:path>
                <a:path w="959485" h="605789">
                  <a:moveTo>
                    <a:pt x="303911" y="10667"/>
                  </a:moveTo>
                  <a:lnTo>
                    <a:pt x="156972" y="138811"/>
                  </a:lnTo>
                </a:path>
              </a:pathLst>
            </a:custGeom>
            <a:ln w="3175">
              <a:solidFill>
                <a:srgbClr val="FF0000"/>
              </a:solidFill>
            </a:ln>
          </p:spPr>
          <p:txBody>
            <a:bodyPr wrap="square" lIns="0" tIns="0" rIns="0" bIns="0" rtlCol="0"/>
            <a:lstStyle/>
            <a:p/>
          </p:txBody>
        </p:sp>
        <p:sp>
          <p:nvSpPr>
            <p:cNvPr id="14" name="object 14"/>
            <p:cNvSpPr/>
            <p:nvPr/>
          </p:nvSpPr>
          <p:spPr>
            <a:xfrm>
              <a:off x="2072639" y="2011680"/>
              <a:ext cx="173990" cy="550545"/>
            </a:xfrm>
            <a:custGeom>
              <a:avLst/>
              <a:gdLst/>
              <a:ahLst/>
              <a:cxnLst/>
              <a:rect l="l" t="t" r="r" b="b"/>
              <a:pathLst>
                <a:path w="173989" h="550544">
                  <a:moveTo>
                    <a:pt x="130990" y="71807"/>
                  </a:moveTo>
                  <a:lnTo>
                    <a:pt x="0" y="546989"/>
                  </a:lnTo>
                  <a:lnTo>
                    <a:pt x="12192" y="550418"/>
                  </a:lnTo>
                  <a:lnTo>
                    <a:pt x="143170" y="75157"/>
                  </a:lnTo>
                  <a:lnTo>
                    <a:pt x="130990" y="71807"/>
                  </a:lnTo>
                  <a:close/>
                </a:path>
                <a:path w="173989" h="550544">
                  <a:moveTo>
                    <a:pt x="169030" y="59562"/>
                  </a:moveTo>
                  <a:lnTo>
                    <a:pt x="134366" y="59562"/>
                  </a:lnTo>
                  <a:lnTo>
                    <a:pt x="146558" y="62865"/>
                  </a:lnTo>
                  <a:lnTo>
                    <a:pt x="143170" y="75157"/>
                  </a:lnTo>
                  <a:lnTo>
                    <a:pt x="173736" y="83566"/>
                  </a:lnTo>
                  <a:lnTo>
                    <a:pt x="169030" y="59562"/>
                  </a:lnTo>
                  <a:close/>
                </a:path>
                <a:path w="173989" h="550544">
                  <a:moveTo>
                    <a:pt x="134366" y="59562"/>
                  </a:moveTo>
                  <a:lnTo>
                    <a:pt x="130990" y="71807"/>
                  </a:lnTo>
                  <a:lnTo>
                    <a:pt x="143170" y="75157"/>
                  </a:lnTo>
                  <a:lnTo>
                    <a:pt x="146558" y="62865"/>
                  </a:lnTo>
                  <a:lnTo>
                    <a:pt x="134366" y="59562"/>
                  </a:lnTo>
                  <a:close/>
                </a:path>
                <a:path w="173989" h="550544">
                  <a:moveTo>
                    <a:pt x="157353" y="0"/>
                  </a:moveTo>
                  <a:lnTo>
                    <a:pt x="100330" y="63373"/>
                  </a:lnTo>
                  <a:lnTo>
                    <a:pt x="130990" y="71807"/>
                  </a:lnTo>
                  <a:lnTo>
                    <a:pt x="134366" y="59562"/>
                  </a:lnTo>
                  <a:lnTo>
                    <a:pt x="169030" y="59562"/>
                  </a:lnTo>
                  <a:lnTo>
                    <a:pt x="157353" y="0"/>
                  </a:lnTo>
                  <a:close/>
                </a:path>
              </a:pathLst>
            </a:custGeom>
            <a:solidFill>
              <a:srgbClr val="FF0000"/>
            </a:solidFill>
          </p:spPr>
          <p:txBody>
            <a:bodyPr wrap="square" lIns="0" tIns="0" rIns="0" bIns="0" rtlCol="0"/>
            <a:lstStyle/>
            <a:p/>
          </p:txBody>
        </p:sp>
        <p:sp>
          <p:nvSpPr>
            <p:cNvPr id="15" name="object 15"/>
            <p:cNvSpPr/>
            <p:nvPr/>
          </p:nvSpPr>
          <p:spPr>
            <a:xfrm>
              <a:off x="1496567" y="2418588"/>
              <a:ext cx="256540" cy="534670"/>
            </a:xfrm>
            <a:custGeom>
              <a:avLst/>
              <a:gdLst/>
              <a:ahLst/>
              <a:cxnLst/>
              <a:rect l="l" t="t" r="r" b="b"/>
              <a:pathLst>
                <a:path w="256539" h="534669">
                  <a:moveTo>
                    <a:pt x="184404" y="0"/>
                  </a:moveTo>
                  <a:lnTo>
                    <a:pt x="243458" y="61975"/>
                  </a:lnTo>
                </a:path>
                <a:path w="256539" h="534669">
                  <a:moveTo>
                    <a:pt x="152400" y="65532"/>
                  </a:moveTo>
                  <a:lnTo>
                    <a:pt x="238759" y="160527"/>
                  </a:lnTo>
                </a:path>
                <a:path w="256539" h="534669">
                  <a:moveTo>
                    <a:pt x="131063" y="135636"/>
                  </a:moveTo>
                  <a:lnTo>
                    <a:pt x="256412" y="281050"/>
                  </a:lnTo>
                </a:path>
                <a:path w="256539" h="534669">
                  <a:moveTo>
                    <a:pt x="94487" y="190500"/>
                  </a:moveTo>
                  <a:lnTo>
                    <a:pt x="238506" y="367664"/>
                  </a:lnTo>
                </a:path>
                <a:path w="256539" h="534669">
                  <a:moveTo>
                    <a:pt x="71628" y="254508"/>
                  </a:moveTo>
                  <a:lnTo>
                    <a:pt x="250189" y="477774"/>
                  </a:lnTo>
                </a:path>
                <a:path w="256539" h="534669">
                  <a:moveTo>
                    <a:pt x="44195" y="316991"/>
                  </a:moveTo>
                  <a:lnTo>
                    <a:pt x="221361" y="533019"/>
                  </a:lnTo>
                </a:path>
                <a:path w="256539" h="534669">
                  <a:moveTo>
                    <a:pt x="16763" y="381000"/>
                  </a:moveTo>
                  <a:lnTo>
                    <a:pt x="137794" y="532257"/>
                  </a:lnTo>
                </a:path>
                <a:path w="256539" h="534669">
                  <a:moveTo>
                    <a:pt x="0" y="446532"/>
                  </a:moveTo>
                  <a:lnTo>
                    <a:pt x="64769" y="534415"/>
                  </a:lnTo>
                </a:path>
              </a:pathLst>
            </a:custGeom>
            <a:ln w="6096">
              <a:solidFill>
                <a:srgbClr val="0066FF"/>
              </a:solidFill>
            </a:ln>
          </p:spPr>
          <p:txBody>
            <a:bodyPr wrap="square" lIns="0" tIns="0" rIns="0" bIns="0" rtlCol="0"/>
            <a:lstStyle/>
            <a:p/>
          </p:txBody>
        </p:sp>
        <p:sp>
          <p:nvSpPr>
            <p:cNvPr id="16" name="object 16"/>
            <p:cNvSpPr/>
            <p:nvPr/>
          </p:nvSpPr>
          <p:spPr>
            <a:xfrm>
              <a:off x="1650364" y="1845564"/>
              <a:ext cx="215265" cy="766445"/>
            </a:xfrm>
            <a:custGeom>
              <a:avLst/>
              <a:gdLst/>
              <a:ahLst/>
              <a:cxnLst/>
              <a:rect l="l" t="t" r="r" b="b"/>
              <a:pathLst>
                <a:path w="215264" h="766444">
                  <a:moveTo>
                    <a:pt x="171799" y="72450"/>
                  </a:moveTo>
                  <a:lnTo>
                    <a:pt x="0" y="763143"/>
                  </a:lnTo>
                  <a:lnTo>
                    <a:pt x="12446" y="766190"/>
                  </a:lnTo>
                  <a:lnTo>
                    <a:pt x="184115" y="75519"/>
                  </a:lnTo>
                  <a:lnTo>
                    <a:pt x="171799" y="72450"/>
                  </a:lnTo>
                  <a:close/>
                </a:path>
                <a:path w="215264" h="766444">
                  <a:moveTo>
                    <a:pt x="209731" y="60071"/>
                  </a:moveTo>
                  <a:lnTo>
                    <a:pt x="174879" y="60071"/>
                  </a:lnTo>
                  <a:lnTo>
                    <a:pt x="187198" y="63119"/>
                  </a:lnTo>
                  <a:lnTo>
                    <a:pt x="184115" y="75519"/>
                  </a:lnTo>
                  <a:lnTo>
                    <a:pt x="214884" y="83185"/>
                  </a:lnTo>
                  <a:lnTo>
                    <a:pt x="209731" y="60071"/>
                  </a:lnTo>
                  <a:close/>
                </a:path>
                <a:path w="215264" h="766444">
                  <a:moveTo>
                    <a:pt x="174879" y="60071"/>
                  </a:moveTo>
                  <a:lnTo>
                    <a:pt x="171799" y="72450"/>
                  </a:lnTo>
                  <a:lnTo>
                    <a:pt x="184115" y="75519"/>
                  </a:lnTo>
                  <a:lnTo>
                    <a:pt x="187198" y="63119"/>
                  </a:lnTo>
                  <a:lnTo>
                    <a:pt x="174879" y="60071"/>
                  </a:lnTo>
                  <a:close/>
                </a:path>
                <a:path w="215264" h="766444">
                  <a:moveTo>
                    <a:pt x="196342" y="0"/>
                  </a:moveTo>
                  <a:lnTo>
                    <a:pt x="140970" y="64770"/>
                  </a:lnTo>
                  <a:lnTo>
                    <a:pt x="171799" y="72450"/>
                  </a:lnTo>
                  <a:lnTo>
                    <a:pt x="174879" y="60071"/>
                  </a:lnTo>
                  <a:lnTo>
                    <a:pt x="209731" y="60071"/>
                  </a:lnTo>
                  <a:lnTo>
                    <a:pt x="196342" y="0"/>
                  </a:lnTo>
                  <a:close/>
                </a:path>
              </a:pathLst>
            </a:custGeom>
            <a:solidFill>
              <a:srgbClr val="0066FF"/>
            </a:solidFill>
          </p:spPr>
          <p:txBody>
            <a:bodyPr wrap="square" lIns="0" tIns="0" rIns="0" bIns="0" rtlCol="0"/>
            <a:lstStyle/>
            <a:p/>
          </p:txBody>
        </p:sp>
      </p:grpSp>
      <p:sp>
        <p:nvSpPr>
          <p:cNvPr id="17" name="object 17"/>
          <p:cNvSpPr txBox="1"/>
          <p:nvPr/>
        </p:nvSpPr>
        <p:spPr>
          <a:xfrm>
            <a:off x="1927098" y="1685950"/>
            <a:ext cx="3644265" cy="623570"/>
          </a:xfrm>
          <a:prstGeom prst="rect">
            <a:avLst/>
          </a:prstGeom>
        </p:spPr>
        <p:txBody>
          <a:bodyPr vert="horz" wrap="square" lIns="0" tIns="12700" rIns="0" bIns="0" rtlCol="0">
            <a:spAutoFit/>
          </a:bodyPr>
          <a:lstStyle/>
          <a:p>
            <a:pPr marL="370840" marR="5080" indent="-358775">
              <a:lnSpc>
                <a:spcPct val="134000"/>
              </a:lnSpc>
              <a:spcBef>
                <a:spcPts val="100"/>
              </a:spcBef>
            </a:pPr>
            <a:r>
              <a:rPr sz="1000" b="0" spc="-5" dirty="0">
                <a:solidFill>
                  <a:srgbClr val="0066FF"/>
                </a:solidFill>
                <a:latin typeface="Noto Sans CJK JP Medium"/>
                <a:cs typeface="Noto Sans CJK JP Medium"/>
              </a:rPr>
              <a:t>与人冲突</a:t>
            </a:r>
            <a:r>
              <a:rPr sz="1000" b="0" spc="-20" dirty="0">
                <a:solidFill>
                  <a:srgbClr val="0066FF"/>
                </a:solidFill>
                <a:latin typeface="Noto Sans CJK JP Medium"/>
                <a:cs typeface="Noto Sans CJK JP Medium"/>
              </a:rPr>
              <a:t>时</a:t>
            </a:r>
            <a:r>
              <a:rPr sz="1000" b="0" spc="-90" dirty="0">
                <a:solidFill>
                  <a:srgbClr val="0066FF"/>
                </a:solidFill>
                <a:latin typeface="Noto Sans CJK JP Medium"/>
                <a:cs typeface="Noto Sans CJK JP Medium"/>
              </a:rPr>
              <a:t>，</a:t>
            </a:r>
            <a:r>
              <a:rPr sz="1000" b="1" spc="-5" dirty="0">
                <a:solidFill>
                  <a:srgbClr val="0066FF"/>
                </a:solidFill>
                <a:latin typeface="UnDotum"/>
                <a:cs typeface="UnDotum"/>
              </a:rPr>
              <a:t>根据</a:t>
            </a:r>
            <a:r>
              <a:rPr sz="1000" b="0" spc="-5" dirty="0">
                <a:solidFill>
                  <a:srgbClr val="0066FF"/>
                </a:solidFill>
                <a:latin typeface="Noto Sans CJK JP Medium"/>
                <a:cs typeface="Noto Sans CJK JP Medium"/>
              </a:rPr>
              <a:t>对冲</a:t>
            </a:r>
            <a:r>
              <a:rPr sz="1000" b="0" spc="-20" dirty="0">
                <a:solidFill>
                  <a:srgbClr val="0066FF"/>
                </a:solidFill>
                <a:latin typeface="Noto Sans CJK JP Medium"/>
                <a:cs typeface="Noto Sans CJK JP Medium"/>
              </a:rPr>
              <a:t>突的</a:t>
            </a:r>
            <a:r>
              <a:rPr sz="1000" b="0" spc="-5" dirty="0">
                <a:solidFill>
                  <a:srgbClr val="0066FF"/>
                </a:solidFill>
                <a:latin typeface="Noto Sans CJK JP Medium"/>
                <a:cs typeface="Noto Sans CJK JP Medium"/>
              </a:rPr>
              <a:t>感</a:t>
            </a:r>
            <a:r>
              <a:rPr sz="1000" b="0" spc="-20" dirty="0">
                <a:solidFill>
                  <a:srgbClr val="0066FF"/>
                </a:solidFill>
                <a:latin typeface="Noto Sans CJK JP Medium"/>
                <a:cs typeface="Noto Sans CJK JP Medium"/>
              </a:rPr>
              <a:t>知电</a:t>
            </a:r>
            <a:r>
              <a:rPr sz="1000" b="0" spc="-5" dirty="0">
                <a:solidFill>
                  <a:srgbClr val="0066FF"/>
                </a:solidFill>
                <a:latin typeface="Noto Sans CJK JP Medium"/>
                <a:cs typeface="Noto Sans CJK JP Medium"/>
              </a:rPr>
              <a:t>机</a:t>
            </a:r>
            <a:r>
              <a:rPr sz="1000" b="0" spc="-20" dirty="0">
                <a:solidFill>
                  <a:srgbClr val="0066FF"/>
                </a:solidFill>
                <a:latin typeface="Noto Sans CJK JP Medium"/>
                <a:cs typeface="Noto Sans CJK JP Medium"/>
              </a:rPr>
              <a:t>停止时</a:t>
            </a:r>
            <a:r>
              <a:rPr sz="1000" b="0" spc="-90" dirty="0">
                <a:solidFill>
                  <a:srgbClr val="0066FF"/>
                </a:solidFill>
                <a:latin typeface="Noto Sans CJK JP Medium"/>
                <a:cs typeface="Noto Sans CJK JP Medium"/>
              </a:rPr>
              <a:t>，</a:t>
            </a:r>
            <a:r>
              <a:rPr sz="1000" b="1" spc="-5" dirty="0">
                <a:solidFill>
                  <a:srgbClr val="0066FF"/>
                </a:solidFill>
                <a:latin typeface="UnDotum"/>
                <a:cs typeface="UnDotum"/>
              </a:rPr>
              <a:t>人受到的能量大小 </a:t>
            </a:r>
            <a:r>
              <a:rPr sz="1000" b="0" spc="-5" dirty="0">
                <a:solidFill>
                  <a:srgbClr val="FF0000"/>
                </a:solidFill>
                <a:latin typeface="Noto Sans CJK JP Medium"/>
                <a:cs typeface="Noto Sans CJK JP Medium"/>
              </a:rPr>
              <a:t>与人冲突</a:t>
            </a:r>
            <a:r>
              <a:rPr sz="1000" b="0" spc="-20" dirty="0">
                <a:solidFill>
                  <a:srgbClr val="FF0000"/>
                </a:solidFill>
                <a:latin typeface="Noto Sans CJK JP Medium"/>
                <a:cs typeface="Noto Sans CJK JP Medium"/>
              </a:rPr>
              <a:t>时</a:t>
            </a:r>
            <a:r>
              <a:rPr sz="1000" b="0" spc="-90" dirty="0">
                <a:solidFill>
                  <a:srgbClr val="FF0000"/>
                </a:solidFill>
                <a:latin typeface="Noto Sans CJK JP Medium"/>
                <a:cs typeface="Noto Sans CJK JP Medium"/>
              </a:rPr>
              <a:t>，</a:t>
            </a:r>
            <a:r>
              <a:rPr sz="1000" b="1" spc="-5" dirty="0">
                <a:solidFill>
                  <a:srgbClr val="FF0000"/>
                </a:solidFill>
                <a:latin typeface="UnDotum"/>
                <a:cs typeface="UnDotum"/>
              </a:rPr>
              <a:t>根据</a:t>
            </a:r>
            <a:r>
              <a:rPr sz="1000" b="1" spc="-10" dirty="0">
                <a:solidFill>
                  <a:srgbClr val="FF0000"/>
                </a:solidFill>
                <a:latin typeface="UnDotum"/>
                <a:cs typeface="UnDotum"/>
              </a:rPr>
              <a:t>超</a:t>
            </a:r>
            <a:r>
              <a:rPr sz="1000" b="0" spc="-5" dirty="0">
                <a:solidFill>
                  <a:srgbClr val="FF0000"/>
                </a:solidFill>
                <a:latin typeface="Noto Sans CJK JP Medium"/>
                <a:cs typeface="Noto Sans CJK JP Medium"/>
              </a:rPr>
              <a:t>负荷</a:t>
            </a:r>
            <a:r>
              <a:rPr sz="1000" b="0" spc="-20" dirty="0">
                <a:solidFill>
                  <a:srgbClr val="FF0000"/>
                </a:solidFill>
                <a:latin typeface="Noto Sans CJK JP Medium"/>
                <a:cs typeface="Noto Sans CJK JP Medium"/>
              </a:rPr>
              <a:t>的</a:t>
            </a:r>
            <a:r>
              <a:rPr sz="1000" b="0" spc="-5" dirty="0">
                <a:solidFill>
                  <a:srgbClr val="FF0000"/>
                </a:solidFill>
                <a:latin typeface="Noto Sans CJK JP Medium"/>
                <a:cs typeface="Noto Sans CJK JP Medium"/>
              </a:rPr>
              <a:t>电</a:t>
            </a:r>
            <a:r>
              <a:rPr sz="1000" b="0" spc="-20" dirty="0">
                <a:solidFill>
                  <a:srgbClr val="FF0000"/>
                </a:solidFill>
                <a:latin typeface="Noto Sans CJK JP Medium"/>
                <a:cs typeface="Noto Sans CJK JP Medium"/>
              </a:rPr>
              <a:t>机停</a:t>
            </a:r>
            <a:r>
              <a:rPr sz="1000" b="0" spc="-5" dirty="0">
                <a:solidFill>
                  <a:srgbClr val="FF0000"/>
                </a:solidFill>
                <a:latin typeface="Noto Sans CJK JP Medium"/>
                <a:cs typeface="Noto Sans CJK JP Medium"/>
              </a:rPr>
              <a:t>止</a:t>
            </a:r>
            <a:r>
              <a:rPr sz="1000" b="0" spc="-20" dirty="0">
                <a:solidFill>
                  <a:srgbClr val="FF0000"/>
                </a:solidFill>
                <a:latin typeface="Noto Sans CJK JP Medium"/>
                <a:cs typeface="Noto Sans CJK JP Medium"/>
              </a:rPr>
              <a:t>前</a:t>
            </a:r>
            <a:r>
              <a:rPr sz="1000" b="0" spc="-90" dirty="0">
                <a:solidFill>
                  <a:srgbClr val="FF0000"/>
                </a:solidFill>
                <a:latin typeface="Noto Sans CJK JP Medium"/>
                <a:cs typeface="Noto Sans CJK JP Medium"/>
              </a:rPr>
              <a:t>，</a:t>
            </a:r>
            <a:r>
              <a:rPr sz="1000" b="1" spc="-5" dirty="0">
                <a:solidFill>
                  <a:srgbClr val="FF0000"/>
                </a:solidFill>
                <a:latin typeface="UnDotum"/>
                <a:cs typeface="UnDotum"/>
              </a:rPr>
              <a:t>人受到的能量大小</a:t>
            </a:r>
            <a:endParaRPr sz="1000">
              <a:latin typeface="UnDotum"/>
              <a:cs typeface="UnDotum"/>
            </a:endParaRPr>
          </a:p>
          <a:p>
            <a:pPr marL="859155">
              <a:lnSpc>
                <a:spcPct val="100000"/>
              </a:lnSpc>
              <a:spcBef>
                <a:spcPts val="645"/>
              </a:spcBef>
            </a:pPr>
            <a:r>
              <a:rPr sz="700" b="0" spc="-10" dirty="0">
                <a:latin typeface="Noto Sans CJK JP Medium"/>
                <a:cs typeface="Noto Sans CJK JP Medium"/>
              </a:rPr>
              <a:t>Peak</a:t>
            </a:r>
            <a:r>
              <a:rPr sz="700" b="0" spc="-5" dirty="0">
                <a:latin typeface="Noto Sans CJK JP Medium"/>
                <a:cs typeface="Noto Sans CJK JP Medium"/>
              </a:rPr>
              <a:t> </a:t>
            </a:r>
            <a:r>
              <a:rPr sz="700" b="0" dirty="0">
                <a:latin typeface="Noto Sans CJK JP Medium"/>
                <a:cs typeface="Noto Sans CJK JP Medium"/>
              </a:rPr>
              <a:t>Current</a:t>
            </a:r>
            <a:endParaRPr sz="700">
              <a:latin typeface="Noto Sans CJK JP Medium"/>
              <a:cs typeface="Noto Sans CJK JP Medium"/>
            </a:endParaRPr>
          </a:p>
        </p:txBody>
      </p:sp>
      <p:grpSp>
        <p:nvGrpSpPr>
          <p:cNvPr id="18" name="object 18"/>
          <p:cNvGrpSpPr/>
          <p:nvPr/>
        </p:nvGrpSpPr>
        <p:grpSpPr>
          <a:xfrm>
            <a:off x="694880" y="995172"/>
            <a:ext cx="8803005" cy="3609340"/>
            <a:chOff x="694880" y="995172"/>
            <a:chExt cx="8803005" cy="3609340"/>
          </a:xfrm>
        </p:grpSpPr>
        <p:sp>
          <p:nvSpPr>
            <p:cNvPr id="19" name="object 19"/>
            <p:cNvSpPr/>
            <p:nvPr/>
          </p:nvSpPr>
          <p:spPr>
            <a:xfrm>
              <a:off x="707898" y="1535430"/>
              <a:ext cx="5619115" cy="2696210"/>
            </a:xfrm>
            <a:custGeom>
              <a:avLst/>
              <a:gdLst/>
              <a:ahLst/>
              <a:cxnLst/>
              <a:rect l="l" t="t" r="r" b="b"/>
              <a:pathLst>
                <a:path w="5619115" h="2696210">
                  <a:moveTo>
                    <a:pt x="0" y="153035"/>
                  </a:moveTo>
                  <a:lnTo>
                    <a:pt x="7801" y="104639"/>
                  </a:lnTo>
                  <a:lnTo>
                    <a:pt x="29526" y="62627"/>
                  </a:lnTo>
                  <a:lnTo>
                    <a:pt x="62651" y="29508"/>
                  </a:lnTo>
                  <a:lnTo>
                    <a:pt x="104657" y="7795"/>
                  </a:lnTo>
                  <a:lnTo>
                    <a:pt x="153022" y="0"/>
                  </a:lnTo>
                  <a:lnTo>
                    <a:pt x="5465953" y="0"/>
                  </a:lnTo>
                  <a:lnTo>
                    <a:pt x="5514348" y="7795"/>
                  </a:lnTo>
                  <a:lnTo>
                    <a:pt x="5556360" y="29508"/>
                  </a:lnTo>
                  <a:lnTo>
                    <a:pt x="5589479" y="62627"/>
                  </a:lnTo>
                  <a:lnTo>
                    <a:pt x="5611192" y="104639"/>
                  </a:lnTo>
                  <a:lnTo>
                    <a:pt x="5618988" y="153035"/>
                  </a:lnTo>
                  <a:lnTo>
                    <a:pt x="5618988" y="2542921"/>
                  </a:lnTo>
                  <a:lnTo>
                    <a:pt x="5611192" y="2591316"/>
                  </a:lnTo>
                  <a:lnTo>
                    <a:pt x="5589479" y="2633328"/>
                  </a:lnTo>
                  <a:lnTo>
                    <a:pt x="5556360" y="2666447"/>
                  </a:lnTo>
                  <a:lnTo>
                    <a:pt x="5514348" y="2688160"/>
                  </a:lnTo>
                  <a:lnTo>
                    <a:pt x="5465953" y="2695956"/>
                  </a:lnTo>
                  <a:lnTo>
                    <a:pt x="153022" y="2695956"/>
                  </a:lnTo>
                  <a:lnTo>
                    <a:pt x="104657" y="2688160"/>
                  </a:lnTo>
                  <a:lnTo>
                    <a:pt x="62651" y="2666447"/>
                  </a:lnTo>
                  <a:lnTo>
                    <a:pt x="29526" y="2633328"/>
                  </a:lnTo>
                  <a:lnTo>
                    <a:pt x="7801" y="2591316"/>
                  </a:lnTo>
                  <a:lnTo>
                    <a:pt x="0" y="2542921"/>
                  </a:lnTo>
                  <a:lnTo>
                    <a:pt x="0" y="153035"/>
                  </a:lnTo>
                  <a:close/>
                </a:path>
              </a:pathLst>
            </a:custGeom>
            <a:ln w="25908">
              <a:solidFill>
                <a:srgbClr val="C00000"/>
              </a:solidFill>
            </a:ln>
          </p:spPr>
          <p:txBody>
            <a:bodyPr wrap="square" lIns="0" tIns="0" rIns="0" bIns="0" rtlCol="0"/>
            <a:lstStyle/>
            <a:p/>
          </p:txBody>
        </p:sp>
        <p:sp>
          <p:nvSpPr>
            <p:cNvPr id="20" name="object 20"/>
            <p:cNvSpPr/>
            <p:nvPr/>
          </p:nvSpPr>
          <p:spPr>
            <a:xfrm>
              <a:off x="7011923" y="995172"/>
              <a:ext cx="2147316" cy="3608831"/>
            </a:xfrm>
            <a:prstGeom prst="rect">
              <a:avLst/>
            </a:prstGeom>
            <a:blipFill>
              <a:blip r:embed="rId2" cstate="print"/>
              <a:stretch>
                <a:fillRect/>
              </a:stretch>
            </a:blipFill>
          </p:spPr>
          <p:txBody>
            <a:bodyPr wrap="square" lIns="0" tIns="0" rIns="0" bIns="0" rtlCol="0"/>
            <a:lstStyle/>
            <a:p/>
          </p:txBody>
        </p:sp>
        <p:sp>
          <p:nvSpPr>
            <p:cNvPr id="21" name="object 21"/>
            <p:cNvSpPr/>
            <p:nvPr/>
          </p:nvSpPr>
          <p:spPr>
            <a:xfrm>
              <a:off x="6838950" y="1309878"/>
              <a:ext cx="2646045" cy="2921635"/>
            </a:xfrm>
            <a:custGeom>
              <a:avLst/>
              <a:gdLst/>
              <a:ahLst/>
              <a:cxnLst/>
              <a:rect l="l" t="t" r="r" b="b"/>
              <a:pathLst>
                <a:path w="2646045" h="2921635">
                  <a:moveTo>
                    <a:pt x="0" y="1604772"/>
                  </a:moveTo>
                  <a:lnTo>
                    <a:pt x="3464" y="1564022"/>
                  </a:lnTo>
                  <a:lnTo>
                    <a:pt x="13557" y="1524941"/>
                  </a:lnTo>
                  <a:lnTo>
                    <a:pt x="29825" y="1487888"/>
                  </a:lnTo>
                  <a:lnTo>
                    <a:pt x="51816" y="1453218"/>
                  </a:lnTo>
                  <a:lnTo>
                    <a:pt x="79077" y="1421290"/>
                  </a:lnTo>
                  <a:lnTo>
                    <a:pt x="111156" y="1392459"/>
                  </a:lnTo>
                  <a:lnTo>
                    <a:pt x="147601" y="1367084"/>
                  </a:lnTo>
                  <a:lnTo>
                    <a:pt x="187960" y="1345522"/>
                  </a:lnTo>
                  <a:lnTo>
                    <a:pt x="231778" y="1328130"/>
                  </a:lnTo>
                  <a:lnTo>
                    <a:pt x="278606" y="1315264"/>
                  </a:lnTo>
                  <a:lnTo>
                    <a:pt x="327989" y="1307283"/>
                  </a:lnTo>
                  <a:lnTo>
                    <a:pt x="379475" y="1304544"/>
                  </a:lnTo>
                  <a:lnTo>
                    <a:pt x="430962" y="1307283"/>
                  </a:lnTo>
                  <a:lnTo>
                    <a:pt x="480345" y="1315264"/>
                  </a:lnTo>
                  <a:lnTo>
                    <a:pt x="527173" y="1328130"/>
                  </a:lnTo>
                  <a:lnTo>
                    <a:pt x="570992" y="1345522"/>
                  </a:lnTo>
                  <a:lnTo>
                    <a:pt x="611350" y="1367084"/>
                  </a:lnTo>
                  <a:lnTo>
                    <a:pt x="647795" y="1392459"/>
                  </a:lnTo>
                  <a:lnTo>
                    <a:pt x="679874" y="1421290"/>
                  </a:lnTo>
                  <a:lnTo>
                    <a:pt x="707136" y="1453218"/>
                  </a:lnTo>
                  <a:lnTo>
                    <a:pt x="729126" y="1487888"/>
                  </a:lnTo>
                  <a:lnTo>
                    <a:pt x="745394" y="1524941"/>
                  </a:lnTo>
                  <a:lnTo>
                    <a:pt x="755487" y="1564022"/>
                  </a:lnTo>
                  <a:lnTo>
                    <a:pt x="758951" y="1604772"/>
                  </a:lnTo>
                  <a:lnTo>
                    <a:pt x="755487" y="1645521"/>
                  </a:lnTo>
                  <a:lnTo>
                    <a:pt x="745394" y="1684602"/>
                  </a:lnTo>
                  <a:lnTo>
                    <a:pt x="729126" y="1721655"/>
                  </a:lnTo>
                  <a:lnTo>
                    <a:pt x="707135" y="1756325"/>
                  </a:lnTo>
                  <a:lnTo>
                    <a:pt x="679874" y="1788253"/>
                  </a:lnTo>
                  <a:lnTo>
                    <a:pt x="647795" y="1817084"/>
                  </a:lnTo>
                  <a:lnTo>
                    <a:pt x="611350" y="1842459"/>
                  </a:lnTo>
                  <a:lnTo>
                    <a:pt x="570991" y="1864021"/>
                  </a:lnTo>
                  <a:lnTo>
                    <a:pt x="527173" y="1881413"/>
                  </a:lnTo>
                  <a:lnTo>
                    <a:pt x="480345" y="1894279"/>
                  </a:lnTo>
                  <a:lnTo>
                    <a:pt x="430962" y="1902260"/>
                  </a:lnTo>
                  <a:lnTo>
                    <a:pt x="379475" y="1905000"/>
                  </a:lnTo>
                  <a:lnTo>
                    <a:pt x="327989" y="1902260"/>
                  </a:lnTo>
                  <a:lnTo>
                    <a:pt x="278606" y="1894279"/>
                  </a:lnTo>
                  <a:lnTo>
                    <a:pt x="231778" y="1881413"/>
                  </a:lnTo>
                  <a:lnTo>
                    <a:pt x="187959" y="1864021"/>
                  </a:lnTo>
                  <a:lnTo>
                    <a:pt x="147601" y="1842459"/>
                  </a:lnTo>
                  <a:lnTo>
                    <a:pt x="111156" y="1817084"/>
                  </a:lnTo>
                  <a:lnTo>
                    <a:pt x="79077" y="1788253"/>
                  </a:lnTo>
                  <a:lnTo>
                    <a:pt x="51815" y="1756325"/>
                  </a:lnTo>
                  <a:lnTo>
                    <a:pt x="29825" y="1721655"/>
                  </a:lnTo>
                  <a:lnTo>
                    <a:pt x="13557" y="1684602"/>
                  </a:lnTo>
                  <a:lnTo>
                    <a:pt x="3464" y="1645521"/>
                  </a:lnTo>
                  <a:lnTo>
                    <a:pt x="0" y="1604772"/>
                  </a:lnTo>
                  <a:close/>
                </a:path>
                <a:path w="2646045" h="2921635">
                  <a:moveTo>
                    <a:pt x="940307" y="2478024"/>
                  </a:moveTo>
                  <a:lnTo>
                    <a:pt x="943772" y="2437274"/>
                  </a:lnTo>
                  <a:lnTo>
                    <a:pt x="953865" y="2398193"/>
                  </a:lnTo>
                  <a:lnTo>
                    <a:pt x="970133" y="2361140"/>
                  </a:lnTo>
                  <a:lnTo>
                    <a:pt x="992124" y="2326470"/>
                  </a:lnTo>
                  <a:lnTo>
                    <a:pt x="1019385" y="2294542"/>
                  </a:lnTo>
                  <a:lnTo>
                    <a:pt x="1051464" y="2265711"/>
                  </a:lnTo>
                  <a:lnTo>
                    <a:pt x="1087909" y="2240336"/>
                  </a:lnTo>
                  <a:lnTo>
                    <a:pt x="1128268" y="2218774"/>
                  </a:lnTo>
                  <a:lnTo>
                    <a:pt x="1172086" y="2201382"/>
                  </a:lnTo>
                  <a:lnTo>
                    <a:pt x="1218914" y="2188516"/>
                  </a:lnTo>
                  <a:lnTo>
                    <a:pt x="1268297" y="2180535"/>
                  </a:lnTo>
                  <a:lnTo>
                    <a:pt x="1319783" y="2177796"/>
                  </a:lnTo>
                  <a:lnTo>
                    <a:pt x="1371270" y="2180535"/>
                  </a:lnTo>
                  <a:lnTo>
                    <a:pt x="1420653" y="2188516"/>
                  </a:lnTo>
                  <a:lnTo>
                    <a:pt x="1467481" y="2201382"/>
                  </a:lnTo>
                  <a:lnTo>
                    <a:pt x="1511300" y="2218774"/>
                  </a:lnTo>
                  <a:lnTo>
                    <a:pt x="1551658" y="2240336"/>
                  </a:lnTo>
                  <a:lnTo>
                    <a:pt x="1588103" y="2265711"/>
                  </a:lnTo>
                  <a:lnTo>
                    <a:pt x="1620182" y="2294542"/>
                  </a:lnTo>
                  <a:lnTo>
                    <a:pt x="1647444" y="2326470"/>
                  </a:lnTo>
                  <a:lnTo>
                    <a:pt x="1669434" y="2361140"/>
                  </a:lnTo>
                  <a:lnTo>
                    <a:pt x="1685702" y="2398193"/>
                  </a:lnTo>
                  <a:lnTo>
                    <a:pt x="1695795" y="2437274"/>
                  </a:lnTo>
                  <a:lnTo>
                    <a:pt x="1699259" y="2478024"/>
                  </a:lnTo>
                  <a:lnTo>
                    <a:pt x="1695795" y="2518773"/>
                  </a:lnTo>
                  <a:lnTo>
                    <a:pt x="1685702" y="2557854"/>
                  </a:lnTo>
                  <a:lnTo>
                    <a:pt x="1669434" y="2594907"/>
                  </a:lnTo>
                  <a:lnTo>
                    <a:pt x="1647443" y="2629577"/>
                  </a:lnTo>
                  <a:lnTo>
                    <a:pt x="1620182" y="2661505"/>
                  </a:lnTo>
                  <a:lnTo>
                    <a:pt x="1588103" y="2690336"/>
                  </a:lnTo>
                  <a:lnTo>
                    <a:pt x="1551658" y="2715711"/>
                  </a:lnTo>
                  <a:lnTo>
                    <a:pt x="1511299" y="2737273"/>
                  </a:lnTo>
                  <a:lnTo>
                    <a:pt x="1467481" y="2754665"/>
                  </a:lnTo>
                  <a:lnTo>
                    <a:pt x="1420653" y="2767531"/>
                  </a:lnTo>
                  <a:lnTo>
                    <a:pt x="1371270" y="2775512"/>
                  </a:lnTo>
                  <a:lnTo>
                    <a:pt x="1319783" y="2778252"/>
                  </a:lnTo>
                  <a:lnTo>
                    <a:pt x="1268297" y="2775512"/>
                  </a:lnTo>
                  <a:lnTo>
                    <a:pt x="1218914" y="2767531"/>
                  </a:lnTo>
                  <a:lnTo>
                    <a:pt x="1172086" y="2754665"/>
                  </a:lnTo>
                  <a:lnTo>
                    <a:pt x="1128267" y="2737273"/>
                  </a:lnTo>
                  <a:lnTo>
                    <a:pt x="1087909" y="2715711"/>
                  </a:lnTo>
                  <a:lnTo>
                    <a:pt x="1051464" y="2690336"/>
                  </a:lnTo>
                  <a:lnTo>
                    <a:pt x="1019385" y="2661505"/>
                  </a:lnTo>
                  <a:lnTo>
                    <a:pt x="992123" y="2629577"/>
                  </a:lnTo>
                  <a:lnTo>
                    <a:pt x="970133" y="2594907"/>
                  </a:lnTo>
                  <a:lnTo>
                    <a:pt x="953865" y="2557854"/>
                  </a:lnTo>
                  <a:lnTo>
                    <a:pt x="943772" y="2518773"/>
                  </a:lnTo>
                  <a:lnTo>
                    <a:pt x="940307" y="2478024"/>
                  </a:lnTo>
                  <a:close/>
                </a:path>
                <a:path w="2646045" h="2921635">
                  <a:moveTo>
                    <a:pt x="1886711" y="2621280"/>
                  </a:moveTo>
                  <a:lnTo>
                    <a:pt x="1890176" y="2580530"/>
                  </a:lnTo>
                  <a:lnTo>
                    <a:pt x="1900269" y="2541449"/>
                  </a:lnTo>
                  <a:lnTo>
                    <a:pt x="1916537" y="2504396"/>
                  </a:lnTo>
                  <a:lnTo>
                    <a:pt x="1938527" y="2469726"/>
                  </a:lnTo>
                  <a:lnTo>
                    <a:pt x="1965789" y="2437798"/>
                  </a:lnTo>
                  <a:lnTo>
                    <a:pt x="1997868" y="2408967"/>
                  </a:lnTo>
                  <a:lnTo>
                    <a:pt x="2034313" y="2383592"/>
                  </a:lnTo>
                  <a:lnTo>
                    <a:pt x="2074672" y="2362030"/>
                  </a:lnTo>
                  <a:lnTo>
                    <a:pt x="2118490" y="2344638"/>
                  </a:lnTo>
                  <a:lnTo>
                    <a:pt x="2165318" y="2331772"/>
                  </a:lnTo>
                  <a:lnTo>
                    <a:pt x="2214701" y="2323791"/>
                  </a:lnTo>
                  <a:lnTo>
                    <a:pt x="2266188" y="2321052"/>
                  </a:lnTo>
                  <a:lnTo>
                    <a:pt x="2317674" y="2323791"/>
                  </a:lnTo>
                  <a:lnTo>
                    <a:pt x="2367057" y="2331772"/>
                  </a:lnTo>
                  <a:lnTo>
                    <a:pt x="2413885" y="2344638"/>
                  </a:lnTo>
                  <a:lnTo>
                    <a:pt x="2457704" y="2362030"/>
                  </a:lnTo>
                  <a:lnTo>
                    <a:pt x="2498062" y="2383592"/>
                  </a:lnTo>
                  <a:lnTo>
                    <a:pt x="2534507" y="2408967"/>
                  </a:lnTo>
                  <a:lnTo>
                    <a:pt x="2566586" y="2437798"/>
                  </a:lnTo>
                  <a:lnTo>
                    <a:pt x="2593848" y="2469726"/>
                  </a:lnTo>
                  <a:lnTo>
                    <a:pt x="2615838" y="2504396"/>
                  </a:lnTo>
                  <a:lnTo>
                    <a:pt x="2632106" y="2541449"/>
                  </a:lnTo>
                  <a:lnTo>
                    <a:pt x="2642199" y="2580530"/>
                  </a:lnTo>
                  <a:lnTo>
                    <a:pt x="2645664" y="2621280"/>
                  </a:lnTo>
                  <a:lnTo>
                    <a:pt x="2642199" y="2662029"/>
                  </a:lnTo>
                  <a:lnTo>
                    <a:pt x="2632106" y="2701110"/>
                  </a:lnTo>
                  <a:lnTo>
                    <a:pt x="2615838" y="2738163"/>
                  </a:lnTo>
                  <a:lnTo>
                    <a:pt x="2593848" y="2772833"/>
                  </a:lnTo>
                  <a:lnTo>
                    <a:pt x="2566586" y="2804761"/>
                  </a:lnTo>
                  <a:lnTo>
                    <a:pt x="2534507" y="2833592"/>
                  </a:lnTo>
                  <a:lnTo>
                    <a:pt x="2498062" y="2858967"/>
                  </a:lnTo>
                  <a:lnTo>
                    <a:pt x="2457704" y="2880529"/>
                  </a:lnTo>
                  <a:lnTo>
                    <a:pt x="2413885" y="2897921"/>
                  </a:lnTo>
                  <a:lnTo>
                    <a:pt x="2367057" y="2910787"/>
                  </a:lnTo>
                  <a:lnTo>
                    <a:pt x="2317674" y="2918768"/>
                  </a:lnTo>
                  <a:lnTo>
                    <a:pt x="2266188" y="2921508"/>
                  </a:lnTo>
                  <a:lnTo>
                    <a:pt x="2214701" y="2918768"/>
                  </a:lnTo>
                  <a:lnTo>
                    <a:pt x="2165318" y="2910787"/>
                  </a:lnTo>
                  <a:lnTo>
                    <a:pt x="2118490" y="2897921"/>
                  </a:lnTo>
                  <a:lnTo>
                    <a:pt x="2074672" y="2880529"/>
                  </a:lnTo>
                  <a:lnTo>
                    <a:pt x="2034313" y="2858967"/>
                  </a:lnTo>
                  <a:lnTo>
                    <a:pt x="1997868" y="2833592"/>
                  </a:lnTo>
                  <a:lnTo>
                    <a:pt x="1965789" y="2804761"/>
                  </a:lnTo>
                  <a:lnTo>
                    <a:pt x="1938527" y="2772833"/>
                  </a:lnTo>
                  <a:lnTo>
                    <a:pt x="1916537" y="2738163"/>
                  </a:lnTo>
                  <a:lnTo>
                    <a:pt x="1900269" y="2701110"/>
                  </a:lnTo>
                  <a:lnTo>
                    <a:pt x="1890176" y="2662029"/>
                  </a:lnTo>
                  <a:lnTo>
                    <a:pt x="1886711" y="2621280"/>
                  </a:lnTo>
                  <a:close/>
                </a:path>
                <a:path w="2646045" h="2921635">
                  <a:moveTo>
                    <a:pt x="940307" y="1359408"/>
                  </a:moveTo>
                  <a:lnTo>
                    <a:pt x="943772" y="1318658"/>
                  </a:lnTo>
                  <a:lnTo>
                    <a:pt x="953865" y="1279577"/>
                  </a:lnTo>
                  <a:lnTo>
                    <a:pt x="970133" y="1242524"/>
                  </a:lnTo>
                  <a:lnTo>
                    <a:pt x="992124" y="1207854"/>
                  </a:lnTo>
                  <a:lnTo>
                    <a:pt x="1019385" y="1175926"/>
                  </a:lnTo>
                  <a:lnTo>
                    <a:pt x="1051464" y="1147095"/>
                  </a:lnTo>
                  <a:lnTo>
                    <a:pt x="1087909" y="1121720"/>
                  </a:lnTo>
                  <a:lnTo>
                    <a:pt x="1128268" y="1100158"/>
                  </a:lnTo>
                  <a:lnTo>
                    <a:pt x="1172086" y="1082766"/>
                  </a:lnTo>
                  <a:lnTo>
                    <a:pt x="1218914" y="1069900"/>
                  </a:lnTo>
                  <a:lnTo>
                    <a:pt x="1268297" y="1061919"/>
                  </a:lnTo>
                  <a:lnTo>
                    <a:pt x="1319783" y="1059180"/>
                  </a:lnTo>
                  <a:lnTo>
                    <a:pt x="1371270" y="1061919"/>
                  </a:lnTo>
                  <a:lnTo>
                    <a:pt x="1420653" y="1069900"/>
                  </a:lnTo>
                  <a:lnTo>
                    <a:pt x="1467481" y="1082766"/>
                  </a:lnTo>
                  <a:lnTo>
                    <a:pt x="1511300" y="1100158"/>
                  </a:lnTo>
                  <a:lnTo>
                    <a:pt x="1551658" y="1121720"/>
                  </a:lnTo>
                  <a:lnTo>
                    <a:pt x="1588103" y="1147095"/>
                  </a:lnTo>
                  <a:lnTo>
                    <a:pt x="1620182" y="1175926"/>
                  </a:lnTo>
                  <a:lnTo>
                    <a:pt x="1647444" y="1207854"/>
                  </a:lnTo>
                  <a:lnTo>
                    <a:pt x="1669434" y="1242524"/>
                  </a:lnTo>
                  <a:lnTo>
                    <a:pt x="1685702" y="1279577"/>
                  </a:lnTo>
                  <a:lnTo>
                    <a:pt x="1695795" y="1318658"/>
                  </a:lnTo>
                  <a:lnTo>
                    <a:pt x="1699259" y="1359408"/>
                  </a:lnTo>
                  <a:lnTo>
                    <a:pt x="1695795" y="1400157"/>
                  </a:lnTo>
                  <a:lnTo>
                    <a:pt x="1685702" y="1439238"/>
                  </a:lnTo>
                  <a:lnTo>
                    <a:pt x="1669434" y="1476291"/>
                  </a:lnTo>
                  <a:lnTo>
                    <a:pt x="1647443" y="1510961"/>
                  </a:lnTo>
                  <a:lnTo>
                    <a:pt x="1620182" y="1542889"/>
                  </a:lnTo>
                  <a:lnTo>
                    <a:pt x="1588103" y="1571720"/>
                  </a:lnTo>
                  <a:lnTo>
                    <a:pt x="1551658" y="1597095"/>
                  </a:lnTo>
                  <a:lnTo>
                    <a:pt x="1511299" y="1618657"/>
                  </a:lnTo>
                  <a:lnTo>
                    <a:pt x="1467481" y="1636049"/>
                  </a:lnTo>
                  <a:lnTo>
                    <a:pt x="1420653" y="1648915"/>
                  </a:lnTo>
                  <a:lnTo>
                    <a:pt x="1371270" y="1656896"/>
                  </a:lnTo>
                  <a:lnTo>
                    <a:pt x="1319783" y="1659636"/>
                  </a:lnTo>
                  <a:lnTo>
                    <a:pt x="1268297" y="1656896"/>
                  </a:lnTo>
                  <a:lnTo>
                    <a:pt x="1218914" y="1648915"/>
                  </a:lnTo>
                  <a:lnTo>
                    <a:pt x="1172086" y="1636049"/>
                  </a:lnTo>
                  <a:lnTo>
                    <a:pt x="1128267" y="1618657"/>
                  </a:lnTo>
                  <a:lnTo>
                    <a:pt x="1087909" y="1597095"/>
                  </a:lnTo>
                  <a:lnTo>
                    <a:pt x="1051464" y="1571720"/>
                  </a:lnTo>
                  <a:lnTo>
                    <a:pt x="1019385" y="1542889"/>
                  </a:lnTo>
                  <a:lnTo>
                    <a:pt x="992123" y="1510961"/>
                  </a:lnTo>
                  <a:lnTo>
                    <a:pt x="970133" y="1476291"/>
                  </a:lnTo>
                  <a:lnTo>
                    <a:pt x="953865" y="1439238"/>
                  </a:lnTo>
                  <a:lnTo>
                    <a:pt x="943772" y="1400157"/>
                  </a:lnTo>
                  <a:lnTo>
                    <a:pt x="940307" y="1359408"/>
                  </a:lnTo>
                  <a:close/>
                </a:path>
                <a:path w="2646045" h="2921635">
                  <a:moveTo>
                    <a:pt x="877824" y="300227"/>
                  </a:moveTo>
                  <a:lnTo>
                    <a:pt x="881288" y="259478"/>
                  </a:lnTo>
                  <a:lnTo>
                    <a:pt x="891381" y="220397"/>
                  </a:lnTo>
                  <a:lnTo>
                    <a:pt x="907649" y="183344"/>
                  </a:lnTo>
                  <a:lnTo>
                    <a:pt x="929640" y="148674"/>
                  </a:lnTo>
                  <a:lnTo>
                    <a:pt x="956901" y="116746"/>
                  </a:lnTo>
                  <a:lnTo>
                    <a:pt x="988980" y="87915"/>
                  </a:lnTo>
                  <a:lnTo>
                    <a:pt x="1025425" y="62540"/>
                  </a:lnTo>
                  <a:lnTo>
                    <a:pt x="1065784" y="40978"/>
                  </a:lnTo>
                  <a:lnTo>
                    <a:pt x="1109602" y="23586"/>
                  </a:lnTo>
                  <a:lnTo>
                    <a:pt x="1156430" y="10720"/>
                  </a:lnTo>
                  <a:lnTo>
                    <a:pt x="1205813" y="2739"/>
                  </a:lnTo>
                  <a:lnTo>
                    <a:pt x="1257300" y="0"/>
                  </a:lnTo>
                  <a:lnTo>
                    <a:pt x="1308786" y="2739"/>
                  </a:lnTo>
                  <a:lnTo>
                    <a:pt x="1358169" y="10720"/>
                  </a:lnTo>
                  <a:lnTo>
                    <a:pt x="1404997" y="23586"/>
                  </a:lnTo>
                  <a:lnTo>
                    <a:pt x="1448816" y="40978"/>
                  </a:lnTo>
                  <a:lnTo>
                    <a:pt x="1489174" y="62540"/>
                  </a:lnTo>
                  <a:lnTo>
                    <a:pt x="1525619" y="87915"/>
                  </a:lnTo>
                  <a:lnTo>
                    <a:pt x="1557698" y="116746"/>
                  </a:lnTo>
                  <a:lnTo>
                    <a:pt x="1584960" y="148674"/>
                  </a:lnTo>
                  <a:lnTo>
                    <a:pt x="1606950" y="183344"/>
                  </a:lnTo>
                  <a:lnTo>
                    <a:pt x="1623218" y="220397"/>
                  </a:lnTo>
                  <a:lnTo>
                    <a:pt x="1633311" y="259478"/>
                  </a:lnTo>
                  <a:lnTo>
                    <a:pt x="1636776" y="300227"/>
                  </a:lnTo>
                  <a:lnTo>
                    <a:pt x="1633311" y="340977"/>
                  </a:lnTo>
                  <a:lnTo>
                    <a:pt x="1623218" y="380058"/>
                  </a:lnTo>
                  <a:lnTo>
                    <a:pt x="1606950" y="417111"/>
                  </a:lnTo>
                  <a:lnTo>
                    <a:pt x="1584959" y="451781"/>
                  </a:lnTo>
                  <a:lnTo>
                    <a:pt x="1557698" y="483709"/>
                  </a:lnTo>
                  <a:lnTo>
                    <a:pt x="1525619" y="512540"/>
                  </a:lnTo>
                  <a:lnTo>
                    <a:pt x="1489174" y="537915"/>
                  </a:lnTo>
                  <a:lnTo>
                    <a:pt x="1448815" y="559477"/>
                  </a:lnTo>
                  <a:lnTo>
                    <a:pt x="1404997" y="576869"/>
                  </a:lnTo>
                  <a:lnTo>
                    <a:pt x="1358169" y="589735"/>
                  </a:lnTo>
                  <a:lnTo>
                    <a:pt x="1308786" y="597716"/>
                  </a:lnTo>
                  <a:lnTo>
                    <a:pt x="1257300" y="600456"/>
                  </a:lnTo>
                  <a:lnTo>
                    <a:pt x="1205813" y="597716"/>
                  </a:lnTo>
                  <a:lnTo>
                    <a:pt x="1156430" y="589735"/>
                  </a:lnTo>
                  <a:lnTo>
                    <a:pt x="1109602" y="576869"/>
                  </a:lnTo>
                  <a:lnTo>
                    <a:pt x="1065783" y="559477"/>
                  </a:lnTo>
                  <a:lnTo>
                    <a:pt x="1025425" y="537915"/>
                  </a:lnTo>
                  <a:lnTo>
                    <a:pt x="988980" y="512540"/>
                  </a:lnTo>
                  <a:lnTo>
                    <a:pt x="956901" y="483709"/>
                  </a:lnTo>
                  <a:lnTo>
                    <a:pt x="929639" y="451781"/>
                  </a:lnTo>
                  <a:lnTo>
                    <a:pt x="907649" y="417111"/>
                  </a:lnTo>
                  <a:lnTo>
                    <a:pt x="891381" y="380058"/>
                  </a:lnTo>
                  <a:lnTo>
                    <a:pt x="881288" y="340977"/>
                  </a:lnTo>
                  <a:lnTo>
                    <a:pt x="877824" y="300227"/>
                  </a:lnTo>
                  <a:close/>
                </a:path>
                <a:path w="2646045" h="2921635">
                  <a:moveTo>
                    <a:pt x="1507235" y="449580"/>
                  </a:moveTo>
                  <a:lnTo>
                    <a:pt x="1510700" y="408830"/>
                  </a:lnTo>
                  <a:lnTo>
                    <a:pt x="1520793" y="369749"/>
                  </a:lnTo>
                  <a:lnTo>
                    <a:pt x="1537061" y="332696"/>
                  </a:lnTo>
                  <a:lnTo>
                    <a:pt x="1559052" y="298026"/>
                  </a:lnTo>
                  <a:lnTo>
                    <a:pt x="1586313" y="266098"/>
                  </a:lnTo>
                  <a:lnTo>
                    <a:pt x="1618392" y="237267"/>
                  </a:lnTo>
                  <a:lnTo>
                    <a:pt x="1654837" y="211892"/>
                  </a:lnTo>
                  <a:lnTo>
                    <a:pt x="1695196" y="190330"/>
                  </a:lnTo>
                  <a:lnTo>
                    <a:pt x="1739014" y="172938"/>
                  </a:lnTo>
                  <a:lnTo>
                    <a:pt x="1785842" y="160072"/>
                  </a:lnTo>
                  <a:lnTo>
                    <a:pt x="1835225" y="152091"/>
                  </a:lnTo>
                  <a:lnTo>
                    <a:pt x="1886711" y="149351"/>
                  </a:lnTo>
                  <a:lnTo>
                    <a:pt x="1938198" y="152091"/>
                  </a:lnTo>
                  <a:lnTo>
                    <a:pt x="1987581" y="160072"/>
                  </a:lnTo>
                  <a:lnTo>
                    <a:pt x="2034409" y="172938"/>
                  </a:lnTo>
                  <a:lnTo>
                    <a:pt x="2078227" y="190330"/>
                  </a:lnTo>
                  <a:lnTo>
                    <a:pt x="2118586" y="211892"/>
                  </a:lnTo>
                  <a:lnTo>
                    <a:pt x="2155031" y="237267"/>
                  </a:lnTo>
                  <a:lnTo>
                    <a:pt x="2187110" y="266098"/>
                  </a:lnTo>
                  <a:lnTo>
                    <a:pt x="2214372" y="298026"/>
                  </a:lnTo>
                  <a:lnTo>
                    <a:pt x="2236362" y="332696"/>
                  </a:lnTo>
                  <a:lnTo>
                    <a:pt x="2252630" y="369749"/>
                  </a:lnTo>
                  <a:lnTo>
                    <a:pt x="2262723" y="408830"/>
                  </a:lnTo>
                  <a:lnTo>
                    <a:pt x="2266188" y="449580"/>
                  </a:lnTo>
                  <a:lnTo>
                    <a:pt x="2262723" y="490329"/>
                  </a:lnTo>
                  <a:lnTo>
                    <a:pt x="2252630" y="529410"/>
                  </a:lnTo>
                  <a:lnTo>
                    <a:pt x="2236362" y="566463"/>
                  </a:lnTo>
                  <a:lnTo>
                    <a:pt x="2214372" y="601133"/>
                  </a:lnTo>
                  <a:lnTo>
                    <a:pt x="2187110" y="633061"/>
                  </a:lnTo>
                  <a:lnTo>
                    <a:pt x="2155031" y="661892"/>
                  </a:lnTo>
                  <a:lnTo>
                    <a:pt x="2118586" y="687267"/>
                  </a:lnTo>
                  <a:lnTo>
                    <a:pt x="2078227" y="708829"/>
                  </a:lnTo>
                  <a:lnTo>
                    <a:pt x="2034409" y="726221"/>
                  </a:lnTo>
                  <a:lnTo>
                    <a:pt x="1987581" y="739087"/>
                  </a:lnTo>
                  <a:lnTo>
                    <a:pt x="1938198" y="747068"/>
                  </a:lnTo>
                  <a:lnTo>
                    <a:pt x="1886711" y="749808"/>
                  </a:lnTo>
                  <a:lnTo>
                    <a:pt x="1835225" y="747068"/>
                  </a:lnTo>
                  <a:lnTo>
                    <a:pt x="1785842" y="739087"/>
                  </a:lnTo>
                  <a:lnTo>
                    <a:pt x="1739014" y="726221"/>
                  </a:lnTo>
                  <a:lnTo>
                    <a:pt x="1695195" y="708829"/>
                  </a:lnTo>
                  <a:lnTo>
                    <a:pt x="1654837" y="687267"/>
                  </a:lnTo>
                  <a:lnTo>
                    <a:pt x="1618392" y="661892"/>
                  </a:lnTo>
                  <a:lnTo>
                    <a:pt x="1586313" y="633061"/>
                  </a:lnTo>
                  <a:lnTo>
                    <a:pt x="1559051" y="601133"/>
                  </a:lnTo>
                  <a:lnTo>
                    <a:pt x="1537061" y="566463"/>
                  </a:lnTo>
                  <a:lnTo>
                    <a:pt x="1520793" y="529410"/>
                  </a:lnTo>
                  <a:lnTo>
                    <a:pt x="1510700" y="490329"/>
                  </a:lnTo>
                  <a:lnTo>
                    <a:pt x="1507235" y="449580"/>
                  </a:lnTo>
                  <a:close/>
                </a:path>
              </a:pathLst>
            </a:custGeom>
            <a:ln w="25908">
              <a:solidFill>
                <a:srgbClr val="C00000"/>
              </a:solidFill>
              <a:prstDash val="sysDash"/>
            </a:ln>
          </p:spPr>
          <p:txBody>
            <a:bodyPr wrap="square" lIns="0" tIns="0" rIns="0" bIns="0" rtlCol="0"/>
            <a:lstStyle/>
            <a:p/>
          </p:txBody>
        </p:sp>
      </p:grpSp>
      <p:sp>
        <p:nvSpPr>
          <p:cNvPr id="22" name="object 22"/>
          <p:cNvSpPr txBox="1"/>
          <p:nvPr/>
        </p:nvSpPr>
        <p:spPr>
          <a:xfrm>
            <a:off x="2745104" y="1213485"/>
            <a:ext cx="3477260" cy="301625"/>
          </a:xfrm>
          <a:prstGeom prst="rect">
            <a:avLst/>
          </a:prstGeom>
        </p:spPr>
        <p:txBody>
          <a:bodyPr vert="horz" wrap="square" lIns="0" tIns="13970" rIns="0" bIns="0" rtlCol="0">
            <a:spAutoFit/>
          </a:bodyPr>
          <a:lstStyle/>
          <a:p>
            <a:pPr marL="12700">
              <a:lnSpc>
                <a:spcPct val="100000"/>
              </a:lnSpc>
              <a:spcBef>
                <a:spcPts val="110"/>
              </a:spcBef>
            </a:pPr>
            <a:r>
              <a:rPr sz="1800" b="0" spc="-25" dirty="0">
                <a:solidFill>
                  <a:srgbClr val="C00000"/>
                </a:solidFill>
                <a:latin typeface="Noto Sans CJK JP Medium"/>
                <a:cs typeface="Noto Sans CJK JP Medium"/>
              </a:rPr>
              <a:t>WELCON </a:t>
            </a:r>
            <a:r>
              <a:rPr sz="1800" b="0" spc="-55" dirty="0">
                <a:solidFill>
                  <a:srgbClr val="C00000"/>
                </a:solidFill>
                <a:latin typeface="Noto Sans CJK JP Medium"/>
                <a:cs typeface="Noto Sans CJK JP Medium"/>
              </a:rPr>
              <a:t>Robot </a:t>
            </a:r>
            <a:r>
              <a:rPr sz="1800" b="0" spc="-80" dirty="0">
                <a:solidFill>
                  <a:srgbClr val="C00000"/>
                </a:solidFill>
                <a:latin typeface="Noto Sans CJK JP Medium"/>
                <a:cs typeface="Noto Sans CJK JP Medium"/>
              </a:rPr>
              <a:t>Joint </a:t>
            </a:r>
            <a:r>
              <a:rPr sz="1800" b="0" spc="-40" dirty="0">
                <a:solidFill>
                  <a:srgbClr val="C00000"/>
                </a:solidFill>
                <a:latin typeface="Noto Sans CJK JP Medium"/>
                <a:cs typeface="Noto Sans CJK JP Medium"/>
              </a:rPr>
              <a:t>Servo</a:t>
            </a:r>
            <a:r>
              <a:rPr sz="1800" b="0" spc="215" dirty="0">
                <a:solidFill>
                  <a:srgbClr val="C00000"/>
                </a:solidFill>
                <a:latin typeface="Noto Sans CJK JP Medium"/>
                <a:cs typeface="Noto Sans CJK JP Medium"/>
              </a:rPr>
              <a:t> </a:t>
            </a:r>
            <a:r>
              <a:rPr sz="1800" b="0" spc="-55" dirty="0">
                <a:solidFill>
                  <a:srgbClr val="C00000"/>
                </a:solidFill>
                <a:latin typeface="Noto Sans CJK JP Medium"/>
                <a:cs typeface="Noto Sans CJK JP Medium"/>
              </a:rPr>
              <a:t>Drive</a:t>
            </a:r>
            <a:endParaRPr sz="1800">
              <a:latin typeface="Noto Sans CJK JP Medium"/>
              <a:cs typeface="Noto Sans CJK JP Medium"/>
            </a:endParaRPr>
          </a:p>
        </p:txBody>
      </p:sp>
      <p:sp>
        <p:nvSpPr>
          <p:cNvPr id="23" name="object 23"/>
          <p:cNvSpPr txBox="1"/>
          <p:nvPr/>
        </p:nvSpPr>
        <p:spPr>
          <a:xfrm>
            <a:off x="4047235" y="5021071"/>
            <a:ext cx="3053715" cy="1273175"/>
          </a:xfrm>
          <a:prstGeom prst="rect">
            <a:avLst/>
          </a:prstGeom>
        </p:spPr>
        <p:txBody>
          <a:bodyPr vert="horz" wrap="square" lIns="0" tIns="12700" rIns="0" bIns="0" rtlCol="0">
            <a:spAutoFit/>
          </a:bodyPr>
          <a:lstStyle/>
          <a:p>
            <a:pPr algn="ctr">
              <a:lnSpc>
                <a:spcPts val="1655"/>
              </a:lnSpc>
              <a:spcBef>
                <a:spcPts val="100"/>
              </a:spcBef>
            </a:pPr>
            <a:r>
              <a:rPr sz="1400" dirty="0">
                <a:latin typeface="UKIJ CJK"/>
                <a:cs typeface="UKIJ CJK"/>
              </a:rPr>
              <a:t>不使用</a:t>
            </a:r>
            <a:r>
              <a:rPr sz="1400" dirty="0">
                <a:latin typeface="Droid Sans Fallback"/>
                <a:cs typeface="Droid Sans Fallback"/>
              </a:rPr>
              <a:t>扭矩传感</a:t>
            </a:r>
            <a:r>
              <a:rPr sz="1400" spc="-10" dirty="0">
                <a:latin typeface="Droid Sans Fallback"/>
                <a:cs typeface="Droid Sans Fallback"/>
              </a:rPr>
              <a:t>器</a:t>
            </a:r>
            <a:r>
              <a:rPr sz="1400" spc="-135" dirty="0">
                <a:latin typeface="Noto Sans CJK JP Regular"/>
                <a:cs typeface="Noto Sans CJK JP Regular"/>
              </a:rPr>
              <a:t>，</a:t>
            </a:r>
            <a:r>
              <a:rPr sz="1400" dirty="0">
                <a:latin typeface="UKIJ CJK"/>
                <a:cs typeface="UKIJ CJK"/>
              </a:rPr>
              <a:t>在</a:t>
            </a:r>
            <a:r>
              <a:rPr sz="1400" dirty="0">
                <a:latin typeface="Droid Sans Fallback"/>
                <a:cs typeface="Droid Sans Fallback"/>
              </a:rPr>
              <a:t>驱动</a:t>
            </a:r>
            <a:r>
              <a:rPr sz="1400" spc="-15" dirty="0">
                <a:latin typeface="Droid Sans Fallback"/>
                <a:cs typeface="Droid Sans Fallback"/>
              </a:rPr>
              <a:t>端</a:t>
            </a:r>
            <a:r>
              <a:rPr sz="1400" dirty="0">
                <a:latin typeface="Droid Sans Fallback"/>
                <a:cs typeface="Droid Sans Fallback"/>
              </a:rPr>
              <a:t>感知</a:t>
            </a:r>
            <a:r>
              <a:rPr sz="1400" spc="-15" dirty="0">
                <a:latin typeface="Droid Sans Fallback"/>
                <a:cs typeface="Droid Sans Fallback"/>
              </a:rPr>
              <a:t>冲</a:t>
            </a:r>
            <a:r>
              <a:rPr sz="1400" dirty="0">
                <a:latin typeface="Droid Sans Fallback"/>
                <a:cs typeface="Droid Sans Fallback"/>
              </a:rPr>
              <a:t>突</a:t>
            </a:r>
            <a:endParaRPr sz="1400">
              <a:latin typeface="Droid Sans Fallback"/>
              <a:cs typeface="Droid Sans Fallback"/>
            </a:endParaRPr>
          </a:p>
          <a:p>
            <a:pPr algn="ctr">
              <a:lnSpc>
                <a:spcPts val="2375"/>
              </a:lnSpc>
            </a:pPr>
            <a:r>
              <a:rPr sz="2000" b="0" spc="15" dirty="0">
                <a:solidFill>
                  <a:srgbClr val="C00000"/>
                </a:solidFill>
                <a:latin typeface="Noto Sans CJK JP Medium"/>
                <a:cs typeface="Noto Sans CJK JP Medium"/>
              </a:rPr>
              <a:t>100%</a:t>
            </a:r>
            <a:r>
              <a:rPr sz="2000" b="0" dirty="0">
                <a:solidFill>
                  <a:srgbClr val="C00000"/>
                </a:solidFill>
                <a:latin typeface="Noto Sans CJK JP Medium"/>
                <a:cs typeface="Noto Sans CJK JP Medium"/>
              </a:rPr>
              <a:t> </a:t>
            </a:r>
            <a:r>
              <a:rPr sz="2000" b="1" dirty="0">
                <a:solidFill>
                  <a:srgbClr val="C00000"/>
                </a:solidFill>
                <a:latin typeface="UnDotum"/>
                <a:cs typeface="UnDotum"/>
              </a:rPr>
              <a:t>定制化</a:t>
            </a:r>
            <a:r>
              <a:rPr sz="2000" b="0" spc="-105" dirty="0">
                <a:solidFill>
                  <a:srgbClr val="C00000"/>
                </a:solidFill>
                <a:latin typeface="Noto Sans CJK JP Medium"/>
                <a:cs typeface="Noto Sans CJK JP Medium"/>
              </a:rPr>
              <a:t>,</a:t>
            </a:r>
            <a:r>
              <a:rPr sz="2000" b="0" spc="30" dirty="0">
                <a:solidFill>
                  <a:srgbClr val="C00000"/>
                </a:solidFill>
                <a:latin typeface="Noto Sans CJK JP Medium"/>
                <a:cs typeface="Noto Sans CJK JP Medium"/>
              </a:rPr>
              <a:t> </a:t>
            </a:r>
            <a:r>
              <a:rPr sz="2000" b="1" dirty="0">
                <a:solidFill>
                  <a:srgbClr val="C00000"/>
                </a:solidFill>
                <a:latin typeface="UnDotum"/>
                <a:cs typeface="UnDotum"/>
              </a:rPr>
              <a:t>商用化</a:t>
            </a:r>
            <a:endParaRPr sz="2000">
              <a:latin typeface="UnDotum"/>
              <a:cs typeface="UnDotum"/>
            </a:endParaRPr>
          </a:p>
          <a:p>
            <a:pPr algn="ctr">
              <a:lnSpc>
                <a:spcPct val="100000"/>
              </a:lnSpc>
              <a:spcBef>
                <a:spcPts val="50"/>
              </a:spcBef>
            </a:pPr>
            <a:r>
              <a:rPr sz="1400" dirty="0">
                <a:latin typeface="UKIJ CJK"/>
                <a:cs typeface="UKIJ CJK"/>
              </a:rPr>
              <a:t>大小可根据</a:t>
            </a:r>
            <a:r>
              <a:rPr sz="1400" dirty="0">
                <a:latin typeface="Droid Sans Fallback"/>
                <a:cs typeface="Droid Sans Fallback"/>
              </a:rPr>
              <a:t>顾客要求图</a:t>
            </a:r>
            <a:r>
              <a:rPr sz="1400" spc="-15" dirty="0">
                <a:latin typeface="Droid Sans Fallback"/>
                <a:cs typeface="Droid Sans Fallback"/>
              </a:rPr>
              <a:t>纸</a:t>
            </a:r>
            <a:r>
              <a:rPr sz="1400" dirty="0">
                <a:latin typeface="Droid Sans Fallback"/>
                <a:cs typeface="Droid Sans Fallback"/>
              </a:rPr>
              <a:t>定制</a:t>
            </a:r>
            <a:endParaRPr sz="1400">
              <a:latin typeface="Droid Sans Fallback"/>
              <a:cs typeface="Droid Sans Fallback"/>
            </a:endParaRPr>
          </a:p>
          <a:p>
            <a:pPr algn="ctr">
              <a:lnSpc>
                <a:spcPts val="1670"/>
              </a:lnSpc>
            </a:pPr>
            <a:r>
              <a:rPr sz="1400" dirty="0">
                <a:solidFill>
                  <a:srgbClr val="C00000"/>
                </a:solidFill>
                <a:latin typeface="UKIJ CJK"/>
                <a:cs typeface="UKIJ CJK"/>
              </a:rPr>
              <a:t>能</a:t>
            </a:r>
            <a:r>
              <a:rPr sz="1400" dirty="0">
                <a:solidFill>
                  <a:srgbClr val="C00000"/>
                </a:solidFill>
                <a:latin typeface="Droid Sans Fallback"/>
                <a:cs typeface="Droid Sans Fallback"/>
              </a:rPr>
              <a:t>够领先占领全球市场</a:t>
            </a:r>
            <a:r>
              <a:rPr sz="1400" spc="-15" dirty="0">
                <a:solidFill>
                  <a:srgbClr val="C00000"/>
                </a:solidFill>
                <a:latin typeface="Droid Sans Fallback"/>
                <a:cs typeface="Droid Sans Fallback"/>
              </a:rPr>
              <a:t>没</a:t>
            </a:r>
            <a:r>
              <a:rPr sz="1400" dirty="0">
                <a:solidFill>
                  <a:srgbClr val="C00000"/>
                </a:solidFill>
                <a:latin typeface="Droid Sans Fallback"/>
                <a:cs typeface="Droid Sans Fallback"/>
              </a:rPr>
              <a:t>有的</a:t>
            </a:r>
            <a:r>
              <a:rPr sz="1400" spc="-15" dirty="0">
                <a:solidFill>
                  <a:srgbClr val="C00000"/>
                </a:solidFill>
                <a:latin typeface="Droid Sans Fallback"/>
                <a:cs typeface="Droid Sans Fallback"/>
              </a:rPr>
              <a:t>产</a:t>
            </a:r>
            <a:r>
              <a:rPr sz="1400" dirty="0">
                <a:solidFill>
                  <a:srgbClr val="C00000"/>
                </a:solidFill>
                <a:latin typeface="Droid Sans Fallback"/>
                <a:cs typeface="Droid Sans Fallback"/>
              </a:rPr>
              <a:t>品市场</a:t>
            </a:r>
            <a:endParaRPr sz="1400">
              <a:latin typeface="Droid Sans Fallback"/>
              <a:cs typeface="Droid Sans Fallback"/>
            </a:endParaRPr>
          </a:p>
          <a:p>
            <a:pPr algn="ctr">
              <a:lnSpc>
                <a:spcPts val="2390"/>
              </a:lnSpc>
            </a:pPr>
            <a:r>
              <a:rPr sz="2000" spc="5" dirty="0">
                <a:solidFill>
                  <a:srgbClr val="C00000"/>
                </a:solidFill>
                <a:latin typeface="UKIJ CJK"/>
                <a:cs typeface="UKIJ CJK"/>
              </a:rPr>
              <a:t>打</a:t>
            </a:r>
            <a:r>
              <a:rPr sz="2000" dirty="0">
                <a:solidFill>
                  <a:srgbClr val="C00000"/>
                </a:solidFill>
                <a:latin typeface="UKIJ CJK"/>
                <a:cs typeface="UKIJ CJK"/>
              </a:rPr>
              <a:t>造市</a:t>
            </a:r>
            <a:r>
              <a:rPr sz="2000" dirty="0">
                <a:solidFill>
                  <a:srgbClr val="C00000"/>
                </a:solidFill>
                <a:latin typeface="Droid Sans Fallback"/>
                <a:cs typeface="Droid Sans Fallback"/>
              </a:rPr>
              <a:t>场领先品牌</a:t>
            </a:r>
            <a:endParaRPr sz="2000">
              <a:latin typeface="Droid Sans Fallback"/>
              <a:cs typeface="Droid Sans Fallback"/>
            </a:endParaRPr>
          </a:p>
        </p:txBody>
      </p:sp>
      <p:sp>
        <p:nvSpPr>
          <p:cNvPr id="24" name="object 24"/>
          <p:cNvSpPr txBox="1"/>
          <p:nvPr/>
        </p:nvSpPr>
        <p:spPr>
          <a:xfrm>
            <a:off x="3000248" y="4649266"/>
            <a:ext cx="559435" cy="1823720"/>
          </a:xfrm>
          <a:prstGeom prst="rect">
            <a:avLst/>
          </a:prstGeom>
        </p:spPr>
        <p:txBody>
          <a:bodyPr vert="horz" wrap="square" lIns="0" tIns="12065" rIns="0" bIns="0" rtlCol="0">
            <a:spAutoFit/>
          </a:bodyPr>
          <a:lstStyle/>
          <a:p>
            <a:pPr marL="12700">
              <a:lnSpc>
                <a:spcPct val="100000"/>
              </a:lnSpc>
              <a:spcBef>
                <a:spcPts val="95"/>
              </a:spcBef>
            </a:pPr>
            <a:r>
              <a:rPr sz="11800" spc="210" dirty="0">
                <a:solidFill>
                  <a:srgbClr val="C00000"/>
                </a:solidFill>
                <a:latin typeface="Noto Sans CJK JP Regular"/>
                <a:cs typeface="Noto Sans CJK JP Regular"/>
              </a:rPr>
              <a:t>[</a:t>
            </a:r>
            <a:endParaRPr sz="11800">
              <a:latin typeface="Noto Sans CJK JP Regular"/>
              <a:cs typeface="Noto Sans CJK JP Regular"/>
            </a:endParaRPr>
          </a:p>
        </p:txBody>
      </p:sp>
      <p:sp>
        <p:nvSpPr>
          <p:cNvPr id="25" name="object 25"/>
          <p:cNvSpPr txBox="1"/>
          <p:nvPr/>
        </p:nvSpPr>
        <p:spPr>
          <a:xfrm>
            <a:off x="7580503" y="4649266"/>
            <a:ext cx="559435" cy="1823720"/>
          </a:xfrm>
          <a:prstGeom prst="rect">
            <a:avLst/>
          </a:prstGeom>
        </p:spPr>
        <p:txBody>
          <a:bodyPr vert="horz" wrap="square" lIns="0" tIns="12065" rIns="0" bIns="0" rtlCol="0">
            <a:spAutoFit/>
          </a:bodyPr>
          <a:lstStyle/>
          <a:p>
            <a:pPr marL="12700">
              <a:lnSpc>
                <a:spcPct val="100000"/>
              </a:lnSpc>
              <a:spcBef>
                <a:spcPts val="95"/>
              </a:spcBef>
            </a:pPr>
            <a:r>
              <a:rPr sz="11800" spc="210" dirty="0">
                <a:solidFill>
                  <a:srgbClr val="C00000"/>
                </a:solidFill>
                <a:latin typeface="Noto Sans CJK JP Regular"/>
                <a:cs typeface="Noto Sans CJK JP Regular"/>
              </a:rPr>
              <a:t>]</a:t>
            </a:r>
            <a:endParaRPr sz="11800">
              <a:latin typeface="Noto Sans CJK JP Regular"/>
              <a:cs typeface="Noto Sans CJK JP Regular"/>
            </a:endParaRPr>
          </a:p>
        </p:txBody>
      </p:sp>
      <p:grpSp>
        <p:nvGrpSpPr>
          <p:cNvPr id="26" name="object 26"/>
          <p:cNvGrpSpPr/>
          <p:nvPr/>
        </p:nvGrpSpPr>
        <p:grpSpPr>
          <a:xfrm>
            <a:off x="3828288" y="4369308"/>
            <a:ext cx="2390140" cy="341630"/>
            <a:chOff x="3828288" y="4369308"/>
            <a:chExt cx="2390140" cy="341630"/>
          </a:xfrm>
        </p:grpSpPr>
        <p:sp>
          <p:nvSpPr>
            <p:cNvPr id="27" name="object 27"/>
            <p:cNvSpPr/>
            <p:nvPr/>
          </p:nvSpPr>
          <p:spPr>
            <a:xfrm>
              <a:off x="3841242" y="4382262"/>
              <a:ext cx="2364105" cy="315595"/>
            </a:xfrm>
            <a:custGeom>
              <a:avLst/>
              <a:gdLst/>
              <a:ahLst/>
              <a:cxnLst/>
              <a:rect l="l" t="t" r="r" b="b"/>
              <a:pathLst>
                <a:path w="2364104" h="315595">
                  <a:moveTo>
                    <a:pt x="2363724" y="0"/>
                  </a:moveTo>
                  <a:lnTo>
                    <a:pt x="0" y="0"/>
                  </a:lnTo>
                  <a:lnTo>
                    <a:pt x="1181862" y="315468"/>
                  </a:lnTo>
                  <a:lnTo>
                    <a:pt x="2363724" y="0"/>
                  </a:lnTo>
                  <a:close/>
                </a:path>
              </a:pathLst>
            </a:custGeom>
            <a:solidFill>
              <a:srgbClr val="000000"/>
            </a:solidFill>
          </p:spPr>
          <p:txBody>
            <a:bodyPr wrap="square" lIns="0" tIns="0" rIns="0" bIns="0" rtlCol="0"/>
            <a:lstStyle/>
            <a:p/>
          </p:txBody>
        </p:sp>
        <p:sp>
          <p:nvSpPr>
            <p:cNvPr id="28" name="object 28"/>
            <p:cNvSpPr/>
            <p:nvPr/>
          </p:nvSpPr>
          <p:spPr>
            <a:xfrm>
              <a:off x="3841242" y="4382262"/>
              <a:ext cx="2364105" cy="315595"/>
            </a:xfrm>
            <a:custGeom>
              <a:avLst/>
              <a:gdLst/>
              <a:ahLst/>
              <a:cxnLst/>
              <a:rect l="l" t="t" r="r" b="b"/>
              <a:pathLst>
                <a:path w="2364104" h="315595">
                  <a:moveTo>
                    <a:pt x="0" y="0"/>
                  </a:moveTo>
                  <a:lnTo>
                    <a:pt x="0" y="0"/>
                  </a:lnTo>
                  <a:lnTo>
                    <a:pt x="590931" y="0"/>
                  </a:lnTo>
                  <a:lnTo>
                    <a:pt x="1772793" y="0"/>
                  </a:lnTo>
                  <a:lnTo>
                    <a:pt x="2363724" y="0"/>
                  </a:lnTo>
                  <a:lnTo>
                    <a:pt x="1181862" y="315468"/>
                  </a:lnTo>
                  <a:lnTo>
                    <a:pt x="0" y="0"/>
                  </a:lnTo>
                  <a:close/>
                </a:path>
              </a:pathLst>
            </a:custGeom>
            <a:ln w="25907">
              <a:solidFill>
                <a:srgbClr val="333333"/>
              </a:solidFill>
            </a:ln>
          </p:spPr>
          <p:txBody>
            <a:bodyPr wrap="square" lIns="0" tIns="0" rIns="0" bIns="0" rtlCol="0"/>
            <a:lstStyle/>
            <a:p/>
          </p:txBody>
        </p:sp>
      </p:grpSp>
      <p:grpSp>
        <p:nvGrpSpPr>
          <p:cNvPr id="29" name="object 29"/>
          <p:cNvGrpSpPr/>
          <p:nvPr/>
        </p:nvGrpSpPr>
        <p:grpSpPr>
          <a:xfrm>
            <a:off x="591312" y="1597152"/>
            <a:ext cx="7233920" cy="5260975"/>
            <a:chOff x="591312" y="1597152"/>
            <a:chExt cx="7233920" cy="5260975"/>
          </a:xfrm>
        </p:grpSpPr>
        <p:sp>
          <p:nvSpPr>
            <p:cNvPr id="30" name="object 30"/>
            <p:cNvSpPr/>
            <p:nvPr/>
          </p:nvSpPr>
          <p:spPr>
            <a:xfrm>
              <a:off x="6339077" y="1607058"/>
              <a:ext cx="1476375" cy="2223135"/>
            </a:xfrm>
            <a:custGeom>
              <a:avLst/>
              <a:gdLst/>
              <a:ahLst/>
              <a:cxnLst/>
              <a:rect l="l" t="t" r="r" b="b"/>
              <a:pathLst>
                <a:path w="1476375" h="2223135">
                  <a:moveTo>
                    <a:pt x="248285" y="3047"/>
                  </a:moveTo>
                  <a:lnTo>
                    <a:pt x="245364" y="2219452"/>
                  </a:lnTo>
                </a:path>
                <a:path w="1476375" h="2223135">
                  <a:moveTo>
                    <a:pt x="245364" y="0"/>
                  </a:moveTo>
                  <a:lnTo>
                    <a:pt x="1378712" y="14350"/>
                  </a:lnTo>
                </a:path>
                <a:path w="1476375" h="2223135">
                  <a:moveTo>
                    <a:pt x="0" y="1306067"/>
                  </a:moveTo>
                  <a:lnTo>
                    <a:pt x="499745" y="1307464"/>
                  </a:lnTo>
                </a:path>
                <a:path w="1476375" h="2223135">
                  <a:moveTo>
                    <a:pt x="230124" y="2212847"/>
                  </a:moveTo>
                  <a:lnTo>
                    <a:pt x="1475867" y="2222880"/>
                  </a:lnTo>
                </a:path>
              </a:pathLst>
            </a:custGeom>
            <a:ln w="19812">
              <a:solidFill>
                <a:srgbClr val="C00000"/>
              </a:solidFill>
            </a:ln>
          </p:spPr>
          <p:txBody>
            <a:bodyPr wrap="square" lIns="0" tIns="0" rIns="0" bIns="0" rtlCol="0"/>
            <a:lstStyle/>
            <a:p/>
          </p:txBody>
        </p:sp>
        <p:sp>
          <p:nvSpPr>
            <p:cNvPr id="31" name="object 31"/>
            <p:cNvSpPr/>
            <p:nvPr/>
          </p:nvSpPr>
          <p:spPr>
            <a:xfrm>
              <a:off x="591312" y="3950207"/>
              <a:ext cx="1935480" cy="2907791"/>
            </a:xfrm>
            <a:prstGeom prst="rect">
              <a:avLst/>
            </a:prstGeom>
            <a:blipFill>
              <a:blip r:embed="rId3" cstate="print"/>
              <a:stretch>
                <a:fillRect/>
              </a:stretch>
            </a:blipFill>
          </p:spPr>
          <p:txBody>
            <a:bodyPr wrap="square" lIns="0" tIns="0" rIns="0" bIns="0" rtlCol="0"/>
            <a:lstStyle/>
            <a:p/>
          </p:txBody>
        </p:sp>
      </p:grpSp>
      <p:sp>
        <p:nvSpPr>
          <p:cNvPr id="32" name="object 32"/>
          <p:cNvSpPr txBox="1">
            <a:spLocks noGrp="1"/>
          </p:cNvSpPr>
          <p:nvPr>
            <p:ph type="title"/>
          </p:nvPr>
        </p:nvSpPr>
        <p:spPr>
          <a:xfrm>
            <a:off x="999490" y="621665"/>
            <a:ext cx="2235835" cy="442595"/>
          </a:xfrm>
          <a:prstGeom prst="rect">
            <a:avLst/>
          </a:prstGeom>
        </p:spPr>
        <p:txBody>
          <a:bodyPr vert="horz" wrap="square" lIns="0" tIns="12065" rIns="0" bIns="0" rtlCol="0">
            <a:spAutoFit/>
          </a:bodyPr>
          <a:lstStyle/>
          <a:p>
            <a:pPr marL="12700">
              <a:lnSpc>
                <a:spcPct val="100000"/>
              </a:lnSpc>
              <a:spcBef>
                <a:spcPts val="95"/>
              </a:spcBef>
            </a:pPr>
            <a:r>
              <a:rPr spc="-5" dirty="0"/>
              <a:t>解决方案</a:t>
            </a:r>
            <a:r>
              <a:rPr spc="185" dirty="0"/>
              <a:t> </a:t>
            </a:r>
            <a:r>
              <a:rPr spc="-5" dirty="0">
                <a:latin typeface="UKIJ CJK"/>
                <a:cs typeface="UKIJ CJK"/>
              </a:rPr>
              <a:t>2</a:t>
            </a:r>
            <a:endParaRPr spc="-5" dirty="0">
              <a:latin typeface="UKIJ CJK"/>
              <a:cs typeface="UKIJ CJK"/>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90319" y="3473958"/>
            <a:ext cx="4977130" cy="269240"/>
          </a:xfrm>
          <a:prstGeom prst="rect">
            <a:avLst/>
          </a:prstGeom>
        </p:spPr>
        <p:txBody>
          <a:bodyPr vert="horz" wrap="square" lIns="0" tIns="12065" rIns="0" bIns="0" rtlCol="0">
            <a:spAutoFit/>
          </a:bodyPr>
          <a:lstStyle/>
          <a:p>
            <a:pPr marL="12700">
              <a:lnSpc>
                <a:spcPct val="100000"/>
              </a:lnSpc>
              <a:spcBef>
                <a:spcPts val="95"/>
              </a:spcBef>
            </a:pPr>
            <a:r>
              <a:rPr sz="1200" dirty="0">
                <a:solidFill>
                  <a:srgbClr val="C00000"/>
                </a:solidFill>
                <a:latin typeface="UKIJ CJK"/>
                <a:cs typeface="UKIJ CJK"/>
              </a:rPr>
              <a:t>能</a:t>
            </a:r>
            <a:r>
              <a:rPr sz="1200" dirty="0">
                <a:solidFill>
                  <a:srgbClr val="C00000"/>
                </a:solidFill>
                <a:latin typeface="Droid Sans Fallback"/>
                <a:cs typeface="Droid Sans Fallback"/>
              </a:rPr>
              <a:t>够直接校时及冲突感知的协同机器人用</a:t>
            </a:r>
            <a:r>
              <a:rPr sz="1600" b="0" spc="-20" dirty="0">
                <a:solidFill>
                  <a:srgbClr val="C00000"/>
                </a:solidFill>
                <a:latin typeface="Noto Sans CJK JP Medium"/>
                <a:cs typeface="Noto Sans CJK JP Medium"/>
              </a:rPr>
              <a:t>标准型动</a:t>
            </a:r>
            <a:r>
              <a:rPr sz="1600" b="0" spc="-30" dirty="0">
                <a:solidFill>
                  <a:srgbClr val="C00000"/>
                </a:solidFill>
                <a:latin typeface="Noto Sans CJK JP Medium"/>
                <a:cs typeface="Noto Sans CJK JP Medium"/>
              </a:rPr>
              <a:t>作</a:t>
            </a:r>
            <a:r>
              <a:rPr sz="1600" b="0" spc="-20" dirty="0">
                <a:solidFill>
                  <a:srgbClr val="C00000"/>
                </a:solidFill>
                <a:latin typeface="Noto Sans CJK JP Medium"/>
                <a:cs typeface="Noto Sans CJK JP Medium"/>
              </a:rPr>
              <a:t>控</a:t>
            </a:r>
            <a:r>
              <a:rPr sz="1600" b="0" spc="-30" dirty="0">
                <a:solidFill>
                  <a:srgbClr val="C00000"/>
                </a:solidFill>
                <a:latin typeface="Noto Sans CJK JP Medium"/>
                <a:cs typeface="Noto Sans CJK JP Medium"/>
              </a:rPr>
              <a:t>制器商</a:t>
            </a:r>
            <a:r>
              <a:rPr sz="1600" b="0" spc="-20" dirty="0">
                <a:solidFill>
                  <a:srgbClr val="C00000"/>
                </a:solidFill>
                <a:latin typeface="Noto Sans CJK JP Medium"/>
                <a:cs typeface="Noto Sans CJK JP Medium"/>
              </a:rPr>
              <a:t>用</a:t>
            </a:r>
            <a:r>
              <a:rPr sz="1600" b="0" spc="-5" dirty="0">
                <a:solidFill>
                  <a:srgbClr val="C00000"/>
                </a:solidFill>
                <a:latin typeface="Noto Sans CJK JP Medium"/>
                <a:cs typeface="Noto Sans CJK JP Medium"/>
              </a:rPr>
              <a:t>化</a:t>
            </a:r>
            <a:endParaRPr sz="1600">
              <a:latin typeface="Noto Sans CJK JP Medium"/>
              <a:cs typeface="Noto Sans CJK JP Medium"/>
            </a:endParaRPr>
          </a:p>
        </p:txBody>
      </p:sp>
      <p:grpSp>
        <p:nvGrpSpPr>
          <p:cNvPr id="3" name="object 3"/>
          <p:cNvGrpSpPr/>
          <p:nvPr/>
        </p:nvGrpSpPr>
        <p:grpSpPr>
          <a:xfrm>
            <a:off x="856488" y="1304544"/>
            <a:ext cx="5953125" cy="2621280"/>
            <a:chOff x="856488" y="1304544"/>
            <a:chExt cx="5953125" cy="2621280"/>
          </a:xfrm>
        </p:grpSpPr>
        <p:sp>
          <p:nvSpPr>
            <p:cNvPr id="4" name="object 4"/>
            <p:cNvSpPr/>
            <p:nvPr/>
          </p:nvSpPr>
          <p:spPr>
            <a:xfrm>
              <a:off x="870966" y="1319022"/>
              <a:ext cx="5923915" cy="2592705"/>
            </a:xfrm>
            <a:custGeom>
              <a:avLst/>
              <a:gdLst/>
              <a:ahLst/>
              <a:cxnLst/>
              <a:rect l="l" t="t" r="r" b="b"/>
              <a:pathLst>
                <a:path w="5923915" h="2592704">
                  <a:moveTo>
                    <a:pt x="0" y="168275"/>
                  </a:moveTo>
                  <a:lnTo>
                    <a:pt x="6008" y="123531"/>
                  </a:lnTo>
                  <a:lnTo>
                    <a:pt x="22965" y="83330"/>
                  </a:lnTo>
                  <a:lnTo>
                    <a:pt x="49268" y="49275"/>
                  </a:lnTo>
                  <a:lnTo>
                    <a:pt x="83312" y="22968"/>
                  </a:lnTo>
                  <a:lnTo>
                    <a:pt x="123494" y="6008"/>
                  </a:lnTo>
                  <a:lnTo>
                    <a:pt x="168211" y="0"/>
                  </a:lnTo>
                  <a:lnTo>
                    <a:pt x="5755513" y="0"/>
                  </a:lnTo>
                  <a:lnTo>
                    <a:pt x="5800256" y="6008"/>
                  </a:lnTo>
                  <a:lnTo>
                    <a:pt x="5840457" y="22968"/>
                  </a:lnTo>
                  <a:lnTo>
                    <a:pt x="5874512" y="49275"/>
                  </a:lnTo>
                  <a:lnTo>
                    <a:pt x="5900819" y="83330"/>
                  </a:lnTo>
                  <a:lnTo>
                    <a:pt x="5917779" y="123531"/>
                  </a:lnTo>
                  <a:lnTo>
                    <a:pt x="5923788" y="168275"/>
                  </a:lnTo>
                  <a:lnTo>
                    <a:pt x="5923788" y="2424048"/>
                  </a:lnTo>
                  <a:lnTo>
                    <a:pt x="5917779" y="2468792"/>
                  </a:lnTo>
                  <a:lnTo>
                    <a:pt x="5900819" y="2508993"/>
                  </a:lnTo>
                  <a:lnTo>
                    <a:pt x="5874512" y="2543047"/>
                  </a:lnTo>
                  <a:lnTo>
                    <a:pt x="5840457" y="2569355"/>
                  </a:lnTo>
                  <a:lnTo>
                    <a:pt x="5800256" y="2586315"/>
                  </a:lnTo>
                  <a:lnTo>
                    <a:pt x="5755513" y="2592323"/>
                  </a:lnTo>
                  <a:lnTo>
                    <a:pt x="168211" y="2592323"/>
                  </a:lnTo>
                  <a:lnTo>
                    <a:pt x="123494" y="2586315"/>
                  </a:lnTo>
                  <a:lnTo>
                    <a:pt x="83312" y="2569355"/>
                  </a:lnTo>
                  <a:lnTo>
                    <a:pt x="49268" y="2543048"/>
                  </a:lnTo>
                  <a:lnTo>
                    <a:pt x="22965" y="2508993"/>
                  </a:lnTo>
                  <a:lnTo>
                    <a:pt x="6008" y="2468792"/>
                  </a:lnTo>
                  <a:lnTo>
                    <a:pt x="0" y="2424048"/>
                  </a:lnTo>
                  <a:lnTo>
                    <a:pt x="0" y="168275"/>
                  </a:lnTo>
                  <a:close/>
                </a:path>
              </a:pathLst>
            </a:custGeom>
            <a:ln w="28956">
              <a:solidFill>
                <a:srgbClr val="C00000"/>
              </a:solidFill>
            </a:ln>
          </p:spPr>
          <p:txBody>
            <a:bodyPr wrap="square" lIns="0" tIns="0" rIns="0" bIns="0" rtlCol="0"/>
            <a:lstStyle/>
            <a:p/>
          </p:txBody>
        </p:sp>
        <p:sp>
          <p:nvSpPr>
            <p:cNvPr id="5" name="object 5"/>
            <p:cNvSpPr/>
            <p:nvPr/>
          </p:nvSpPr>
          <p:spPr>
            <a:xfrm>
              <a:off x="1161288" y="1444752"/>
              <a:ext cx="5381244" cy="1923803"/>
            </a:xfrm>
            <a:prstGeom prst="rect">
              <a:avLst/>
            </a:prstGeom>
            <a:blipFill>
              <a:blip r:embed="rId1" cstate="print"/>
              <a:stretch>
                <a:fillRect/>
              </a:stretch>
            </a:blipFill>
          </p:spPr>
          <p:txBody>
            <a:bodyPr wrap="square" lIns="0" tIns="0" rIns="0" bIns="0" rtlCol="0"/>
            <a:lstStyle/>
            <a:p/>
          </p:txBody>
        </p:sp>
      </p:grpSp>
      <p:sp>
        <p:nvSpPr>
          <p:cNvPr id="6" name="object 6"/>
          <p:cNvSpPr txBox="1"/>
          <p:nvPr/>
        </p:nvSpPr>
        <p:spPr>
          <a:xfrm>
            <a:off x="4084065" y="4882083"/>
            <a:ext cx="4041775" cy="1263650"/>
          </a:xfrm>
          <a:prstGeom prst="rect">
            <a:avLst/>
          </a:prstGeom>
        </p:spPr>
        <p:txBody>
          <a:bodyPr vert="horz" wrap="square" lIns="0" tIns="13335" rIns="0" bIns="0" rtlCol="0">
            <a:spAutoFit/>
          </a:bodyPr>
          <a:lstStyle/>
          <a:p>
            <a:pPr marL="6350" algn="ctr">
              <a:lnSpc>
                <a:spcPct val="100000"/>
              </a:lnSpc>
              <a:spcBef>
                <a:spcPts val="105"/>
              </a:spcBef>
            </a:pPr>
            <a:r>
              <a:rPr sz="2000" b="1" dirty="0">
                <a:solidFill>
                  <a:srgbClr val="C00000"/>
                </a:solidFill>
                <a:latin typeface="UnDotum"/>
                <a:cs typeface="UnDotum"/>
              </a:rPr>
              <a:t>打入低价</a:t>
            </a:r>
            <a:r>
              <a:rPr sz="2000" b="1" spc="5" dirty="0">
                <a:solidFill>
                  <a:srgbClr val="C00000"/>
                </a:solidFill>
                <a:latin typeface="UnDotum"/>
                <a:cs typeface="UnDotum"/>
              </a:rPr>
              <a:t>位</a:t>
            </a:r>
            <a:r>
              <a:rPr sz="2000" b="0" spc="-35" dirty="0">
                <a:solidFill>
                  <a:srgbClr val="C00000"/>
                </a:solidFill>
                <a:latin typeface="Noto Sans CJK JP Medium"/>
                <a:cs typeface="Noto Sans CJK JP Medium"/>
              </a:rPr>
              <a:t>动作控制</a:t>
            </a:r>
            <a:r>
              <a:rPr sz="2000" b="0" spc="-50" dirty="0">
                <a:solidFill>
                  <a:srgbClr val="C00000"/>
                </a:solidFill>
                <a:latin typeface="Noto Sans CJK JP Medium"/>
                <a:cs typeface="Noto Sans CJK JP Medium"/>
              </a:rPr>
              <a:t>器</a:t>
            </a:r>
            <a:r>
              <a:rPr sz="2000" b="0" spc="-35" dirty="0">
                <a:solidFill>
                  <a:srgbClr val="C00000"/>
                </a:solidFill>
                <a:latin typeface="Noto Sans CJK JP Medium"/>
                <a:cs typeface="Noto Sans CJK JP Medium"/>
              </a:rPr>
              <a:t>市</a:t>
            </a:r>
            <a:r>
              <a:rPr sz="2000" b="0" spc="5" dirty="0">
                <a:solidFill>
                  <a:srgbClr val="C00000"/>
                </a:solidFill>
                <a:latin typeface="Noto Sans CJK JP Medium"/>
                <a:cs typeface="Noto Sans CJK JP Medium"/>
              </a:rPr>
              <a:t>场</a:t>
            </a:r>
            <a:endParaRPr sz="2000">
              <a:latin typeface="Noto Sans CJK JP Medium"/>
              <a:cs typeface="Noto Sans CJK JP Medium"/>
            </a:endParaRPr>
          </a:p>
          <a:p>
            <a:pPr marL="12065" marR="5080" algn="ctr">
              <a:lnSpc>
                <a:spcPct val="100000"/>
              </a:lnSpc>
              <a:spcBef>
                <a:spcPts val="25"/>
              </a:spcBef>
            </a:pPr>
            <a:r>
              <a:rPr sz="1400" dirty="0">
                <a:latin typeface="UKIJ CJK"/>
                <a:cs typeface="UKIJ CJK"/>
              </a:rPr>
              <a:t>使用低价格的</a:t>
            </a:r>
            <a:r>
              <a:rPr sz="1400" spc="-15" dirty="0">
                <a:latin typeface="Noto Sans CJK JP Regular"/>
                <a:cs typeface="Noto Sans CJK JP Regular"/>
              </a:rPr>
              <a:t>SBC*</a:t>
            </a:r>
            <a:r>
              <a:rPr sz="1400" spc="-15" dirty="0">
                <a:latin typeface="UKIJ CJK"/>
                <a:cs typeface="UKIJ CJK"/>
              </a:rPr>
              <a:t>的</a:t>
            </a:r>
            <a:r>
              <a:rPr sz="1400" dirty="0">
                <a:latin typeface="Droid Sans Fallback"/>
                <a:cs typeface="Droid Sans Fallback"/>
              </a:rPr>
              <a:t>标准</a:t>
            </a:r>
            <a:r>
              <a:rPr sz="1400" spc="-15" dirty="0">
                <a:latin typeface="Droid Sans Fallback"/>
                <a:cs typeface="Droid Sans Fallback"/>
              </a:rPr>
              <a:t>协</a:t>
            </a:r>
            <a:r>
              <a:rPr sz="1400" dirty="0">
                <a:latin typeface="Droid Sans Fallback"/>
                <a:cs typeface="Droid Sans Fallback"/>
              </a:rPr>
              <a:t>同</a:t>
            </a:r>
            <a:r>
              <a:rPr sz="1400" spc="-75" dirty="0">
                <a:latin typeface="Droid Sans Fallback"/>
                <a:cs typeface="Droid Sans Fallback"/>
              </a:rPr>
              <a:t> </a:t>
            </a:r>
            <a:r>
              <a:rPr sz="1400" dirty="0">
                <a:latin typeface="UKIJ CJK"/>
                <a:cs typeface="UKIJ CJK"/>
              </a:rPr>
              <a:t>机器人控制器商用化 直接校</a:t>
            </a:r>
            <a:r>
              <a:rPr sz="1400" dirty="0">
                <a:latin typeface="Droid Sans Fallback"/>
                <a:cs typeface="Droid Sans Fallback"/>
              </a:rPr>
              <a:t>时及冲突感知功能</a:t>
            </a:r>
            <a:endParaRPr sz="1400">
              <a:latin typeface="Droid Sans Fallback"/>
              <a:cs typeface="Droid Sans Fallback"/>
            </a:endParaRPr>
          </a:p>
          <a:p>
            <a:pPr marL="878205">
              <a:lnSpc>
                <a:spcPts val="2145"/>
              </a:lnSpc>
            </a:pPr>
            <a:r>
              <a:rPr sz="1800" dirty="0">
                <a:solidFill>
                  <a:srgbClr val="C00000"/>
                </a:solidFill>
                <a:latin typeface="Droid Sans Fallback"/>
                <a:cs typeface="Droid Sans Fallback"/>
              </a:rPr>
              <a:t>实现精密动作生成算法</a:t>
            </a:r>
            <a:endParaRPr sz="1800">
              <a:latin typeface="Droid Sans Fallback"/>
              <a:cs typeface="Droid Sans Fallback"/>
            </a:endParaRPr>
          </a:p>
          <a:p>
            <a:pPr marR="185420" algn="ctr">
              <a:lnSpc>
                <a:spcPct val="100000"/>
              </a:lnSpc>
              <a:spcBef>
                <a:spcPts val="730"/>
              </a:spcBef>
            </a:pPr>
            <a:r>
              <a:rPr sz="900" spc="-5" dirty="0">
                <a:latin typeface="Noto Sans CJK JP Regular"/>
                <a:cs typeface="Noto Sans CJK JP Regular"/>
              </a:rPr>
              <a:t>* </a:t>
            </a:r>
            <a:r>
              <a:rPr sz="900" spc="-15" dirty="0">
                <a:latin typeface="Noto Sans CJK JP Regular"/>
                <a:cs typeface="Noto Sans CJK JP Regular"/>
              </a:rPr>
              <a:t>Single </a:t>
            </a:r>
            <a:r>
              <a:rPr sz="900" spc="-20" dirty="0">
                <a:latin typeface="Noto Sans CJK JP Regular"/>
                <a:cs typeface="Noto Sans CJK JP Regular"/>
              </a:rPr>
              <a:t>Board</a:t>
            </a:r>
            <a:r>
              <a:rPr sz="900" spc="50" dirty="0">
                <a:latin typeface="Noto Sans CJK JP Regular"/>
                <a:cs typeface="Noto Sans CJK JP Regular"/>
              </a:rPr>
              <a:t> </a:t>
            </a:r>
            <a:r>
              <a:rPr sz="900" spc="-15" dirty="0">
                <a:latin typeface="Noto Sans CJK JP Regular"/>
                <a:cs typeface="Noto Sans CJK JP Regular"/>
              </a:rPr>
              <a:t>Computer</a:t>
            </a:r>
            <a:endParaRPr sz="900">
              <a:latin typeface="Noto Sans CJK JP Regular"/>
              <a:cs typeface="Noto Sans CJK JP Regular"/>
            </a:endParaRPr>
          </a:p>
        </p:txBody>
      </p:sp>
      <p:sp>
        <p:nvSpPr>
          <p:cNvPr id="7" name="object 7"/>
          <p:cNvSpPr txBox="1"/>
          <p:nvPr/>
        </p:nvSpPr>
        <p:spPr>
          <a:xfrm>
            <a:off x="3456813" y="4359351"/>
            <a:ext cx="477520" cy="1547495"/>
          </a:xfrm>
          <a:prstGeom prst="rect">
            <a:avLst/>
          </a:prstGeom>
        </p:spPr>
        <p:txBody>
          <a:bodyPr vert="horz" wrap="square" lIns="0" tIns="17145" rIns="0" bIns="0" rtlCol="0">
            <a:spAutoFit/>
          </a:bodyPr>
          <a:lstStyle/>
          <a:p>
            <a:pPr marL="12700">
              <a:lnSpc>
                <a:spcPct val="100000"/>
              </a:lnSpc>
              <a:spcBef>
                <a:spcPts val="135"/>
              </a:spcBef>
            </a:pPr>
            <a:r>
              <a:rPr sz="9950" spc="190" dirty="0">
                <a:solidFill>
                  <a:srgbClr val="C00000"/>
                </a:solidFill>
                <a:latin typeface="Noto Sans CJK JP Regular"/>
                <a:cs typeface="Noto Sans CJK JP Regular"/>
              </a:rPr>
              <a:t>[</a:t>
            </a:r>
            <a:endParaRPr sz="9950">
              <a:latin typeface="Noto Sans CJK JP Regular"/>
              <a:cs typeface="Noto Sans CJK JP Regular"/>
            </a:endParaRPr>
          </a:p>
        </p:txBody>
      </p:sp>
      <p:sp>
        <p:nvSpPr>
          <p:cNvPr id="8" name="object 8"/>
          <p:cNvSpPr txBox="1"/>
          <p:nvPr/>
        </p:nvSpPr>
        <p:spPr>
          <a:xfrm>
            <a:off x="8159622" y="4359351"/>
            <a:ext cx="477520" cy="1547495"/>
          </a:xfrm>
          <a:prstGeom prst="rect">
            <a:avLst/>
          </a:prstGeom>
        </p:spPr>
        <p:txBody>
          <a:bodyPr vert="horz" wrap="square" lIns="0" tIns="17145" rIns="0" bIns="0" rtlCol="0">
            <a:spAutoFit/>
          </a:bodyPr>
          <a:lstStyle/>
          <a:p>
            <a:pPr marL="12700">
              <a:lnSpc>
                <a:spcPct val="100000"/>
              </a:lnSpc>
              <a:spcBef>
                <a:spcPts val="135"/>
              </a:spcBef>
            </a:pPr>
            <a:r>
              <a:rPr sz="9950" spc="190" dirty="0">
                <a:solidFill>
                  <a:srgbClr val="C00000"/>
                </a:solidFill>
                <a:latin typeface="Noto Sans CJK JP Regular"/>
                <a:cs typeface="Noto Sans CJK JP Regular"/>
              </a:rPr>
              <a:t>]</a:t>
            </a:r>
            <a:endParaRPr sz="9950">
              <a:latin typeface="Noto Sans CJK JP Regular"/>
              <a:cs typeface="Noto Sans CJK JP Regular"/>
            </a:endParaRPr>
          </a:p>
        </p:txBody>
      </p:sp>
      <p:grpSp>
        <p:nvGrpSpPr>
          <p:cNvPr id="9" name="object 9"/>
          <p:cNvGrpSpPr/>
          <p:nvPr/>
        </p:nvGrpSpPr>
        <p:grpSpPr>
          <a:xfrm>
            <a:off x="3819144" y="4021835"/>
            <a:ext cx="2390140" cy="341630"/>
            <a:chOff x="3819144" y="4021835"/>
            <a:chExt cx="2390140" cy="341630"/>
          </a:xfrm>
        </p:grpSpPr>
        <p:sp>
          <p:nvSpPr>
            <p:cNvPr id="10" name="object 10"/>
            <p:cNvSpPr/>
            <p:nvPr/>
          </p:nvSpPr>
          <p:spPr>
            <a:xfrm>
              <a:off x="3832098" y="4034789"/>
              <a:ext cx="2364105" cy="315595"/>
            </a:xfrm>
            <a:custGeom>
              <a:avLst/>
              <a:gdLst/>
              <a:ahLst/>
              <a:cxnLst/>
              <a:rect l="l" t="t" r="r" b="b"/>
              <a:pathLst>
                <a:path w="2364104" h="315595">
                  <a:moveTo>
                    <a:pt x="2363724" y="0"/>
                  </a:moveTo>
                  <a:lnTo>
                    <a:pt x="0" y="0"/>
                  </a:lnTo>
                  <a:lnTo>
                    <a:pt x="1181862" y="315468"/>
                  </a:lnTo>
                  <a:lnTo>
                    <a:pt x="2363724" y="0"/>
                  </a:lnTo>
                  <a:close/>
                </a:path>
              </a:pathLst>
            </a:custGeom>
            <a:solidFill>
              <a:srgbClr val="000000"/>
            </a:solidFill>
          </p:spPr>
          <p:txBody>
            <a:bodyPr wrap="square" lIns="0" tIns="0" rIns="0" bIns="0" rtlCol="0"/>
            <a:lstStyle/>
            <a:p/>
          </p:txBody>
        </p:sp>
        <p:sp>
          <p:nvSpPr>
            <p:cNvPr id="11" name="object 11"/>
            <p:cNvSpPr/>
            <p:nvPr/>
          </p:nvSpPr>
          <p:spPr>
            <a:xfrm>
              <a:off x="3832098" y="4034789"/>
              <a:ext cx="2364105" cy="315595"/>
            </a:xfrm>
            <a:custGeom>
              <a:avLst/>
              <a:gdLst/>
              <a:ahLst/>
              <a:cxnLst/>
              <a:rect l="l" t="t" r="r" b="b"/>
              <a:pathLst>
                <a:path w="2364104" h="315595">
                  <a:moveTo>
                    <a:pt x="0" y="0"/>
                  </a:moveTo>
                  <a:lnTo>
                    <a:pt x="0" y="0"/>
                  </a:lnTo>
                  <a:lnTo>
                    <a:pt x="590930" y="0"/>
                  </a:lnTo>
                  <a:lnTo>
                    <a:pt x="1772792" y="0"/>
                  </a:lnTo>
                  <a:lnTo>
                    <a:pt x="2363724" y="0"/>
                  </a:lnTo>
                  <a:lnTo>
                    <a:pt x="1181862" y="315468"/>
                  </a:lnTo>
                  <a:lnTo>
                    <a:pt x="0" y="0"/>
                  </a:lnTo>
                  <a:close/>
                </a:path>
              </a:pathLst>
            </a:custGeom>
            <a:ln w="25907">
              <a:solidFill>
                <a:srgbClr val="333333"/>
              </a:solidFill>
            </a:ln>
          </p:spPr>
          <p:txBody>
            <a:bodyPr wrap="square" lIns="0" tIns="0" rIns="0" bIns="0" rtlCol="0"/>
            <a:lstStyle/>
            <a:p/>
          </p:txBody>
        </p:sp>
      </p:grpSp>
      <p:sp>
        <p:nvSpPr>
          <p:cNvPr id="12" name="object 12"/>
          <p:cNvSpPr/>
          <p:nvPr/>
        </p:nvSpPr>
        <p:spPr>
          <a:xfrm>
            <a:off x="7229856" y="1671827"/>
            <a:ext cx="2075701" cy="1309793"/>
          </a:xfrm>
          <a:prstGeom prst="rect">
            <a:avLst/>
          </a:prstGeom>
          <a:blipFill>
            <a:blip r:embed="rId2" cstate="print"/>
            <a:stretch>
              <a:fillRect/>
            </a:stretch>
          </a:blipFill>
        </p:spPr>
        <p:txBody>
          <a:bodyPr wrap="square" lIns="0" tIns="0" rIns="0" bIns="0" rtlCol="0"/>
          <a:lstStyle/>
          <a:p/>
        </p:txBody>
      </p:sp>
      <p:sp>
        <p:nvSpPr>
          <p:cNvPr id="13" name="object 13"/>
          <p:cNvSpPr txBox="1"/>
          <p:nvPr/>
        </p:nvSpPr>
        <p:spPr>
          <a:xfrm>
            <a:off x="7273290" y="3180969"/>
            <a:ext cx="1744345" cy="574675"/>
          </a:xfrm>
          <a:prstGeom prst="rect">
            <a:avLst/>
          </a:prstGeom>
        </p:spPr>
        <p:txBody>
          <a:bodyPr vert="horz" wrap="square" lIns="0" tIns="12700" rIns="0" bIns="0" rtlCol="0">
            <a:spAutoFit/>
          </a:bodyPr>
          <a:lstStyle/>
          <a:p>
            <a:pPr algn="ctr">
              <a:lnSpc>
                <a:spcPct val="100000"/>
              </a:lnSpc>
              <a:spcBef>
                <a:spcPts val="100"/>
              </a:spcBef>
            </a:pPr>
            <a:r>
              <a:rPr sz="1800" b="0" spc="-35" dirty="0">
                <a:solidFill>
                  <a:srgbClr val="C00000"/>
                </a:solidFill>
                <a:latin typeface="Noto Sans CJK JP Medium"/>
                <a:cs typeface="Noto Sans CJK JP Medium"/>
              </a:rPr>
              <a:t>WELCON</a:t>
            </a:r>
            <a:endParaRPr sz="1800">
              <a:latin typeface="Noto Sans CJK JP Medium"/>
              <a:cs typeface="Noto Sans CJK JP Medium"/>
            </a:endParaRPr>
          </a:p>
          <a:p>
            <a:pPr algn="ctr">
              <a:lnSpc>
                <a:spcPct val="100000"/>
              </a:lnSpc>
            </a:pPr>
            <a:r>
              <a:rPr sz="1800" b="0" spc="-60" dirty="0">
                <a:solidFill>
                  <a:srgbClr val="C00000"/>
                </a:solidFill>
                <a:latin typeface="Noto Sans CJK JP Medium"/>
                <a:cs typeface="Noto Sans CJK JP Medium"/>
              </a:rPr>
              <a:t>Robot</a:t>
            </a:r>
            <a:r>
              <a:rPr sz="1800" b="0" spc="-40" dirty="0">
                <a:solidFill>
                  <a:srgbClr val="C00000"/>
                </a:solidFill>
                <a:latin typeface="Noto Sans CJK JP Medium"/>
                <a:cs typeface="Noto Sans CJK JP Medium"/>
              </a:rPr>
              <a:t> </a:t>
            </a:r>
            <a:r>
              <a:rPr sz="1800" b="0" spc="-65" dirty="0">
                <a:solidFill>
                  <a:srgbClr val="C00000"/>
                </a:solidFill>
                <a:latin typeface="Noto Sans CJK JP Medium"/>
                <a:cs typeface="Noto Sans CJK JP Medium"/>
              </a:rPr>
              <a:t>Controller</a:t>
            </a:r>
            <a:endParaRPr sz="1800">
              <a:latin typeface="Noto Sans CJK JP Medium"/>
              <a:cs typeface="Noto Sans CJK JP Medium"/>
            </a:endParaRPr>
          </a:p>
        </p:txBody>
      </p:sp>
      <p:grpSp>
        <p:nvGrpSpPr>
          <p:cNvPr id="14" name="object 14"/>
          <p:cNvGrpSpPr/>
          <p:nvPr/>
        </p:nvGrpSpPr>
        <p:grpSpPr>
          <a:xfrm>
            <a:off x="362099" y="4728971"/>
            <a:ext cx="2533650" cy="2124710"/>
            <a:chOff x="362099" y="4728971"/>
            <a:chExt cx="2533650" cy="2124710"/>
          </a:xfrm>
        </p:grpSpPr>
        <p:sp>
          <p:nvSpPr>
            <p:cNvPr id="15" name="object 15"/>
            <p:cNvSpPr/>
            <p:nvPr/>
          </p:nvSpPr>
          <p:spPr>
            <a:xfrm>
              <a:off x="362099" y="4778933"/>
              <a:ext cx="1429042" cy="2074494"/>
            </a:xfrm>
            <a:prstGeom prst="rect">
              <a:avLst/>
            </a:prstGeom>
            <a:blipFill>
              <a:blip r:embed="rId3" cstate="print"/>
              <a:stretch>
                <a:fillRect/>
              </a:stretch>
            </a:blipFill>
          </p:spPr>
          <p:txBody>
            <a:bodyPr wrap="square" lIns="0" tIns="0" rIns="0" bIns="0" rtlCol="0"/>
            <a:lstStyle/>
            <a:p/>
          </p:txBody>
        </p:sp>
        <p:sp>
          <p:nvSpPr>
            <p:cNvPr id="16" name="object 16"/>
            <p:cNvSpPr/>
            <p:nvPr/>
          </p:nvSpPr>
          <p:spPr>
            <a:xfrm>
              <a:off x="1491996" y="4728971"/>
              <a:ext cx="1403604" cy="2124456"/>
            </a:xfrm>
            <a:prstGeom prst="rect">
              <a:avLst/>
            </a:prstGeom>
            <a:blipFill>
              <a:blip r:embed="rId4" cstate="print"/>
              <a:stretch>
                <a:fillRect/>
              </a:stretch>
            </a:blipFill>
          </p:spPr>
          <p:txBody>
            <a:bodyPr wrap="square" lIns="0" tIns="0" rIns="0" bIns="0" rtlCol="0"/>
            <a:lstStyle/>
            <a:p/>
          </p:txBody>
        </p:sp>
      </p:grpSp>
      <p:sp>
        <p:nvSpPr>
          <p:cNvPr id="17" name="object 17"/>
          <p:cNvSpPr txBox="1">
            <a:spLocks noGrp="1"/>
          </p:cNvSpPr>
          <p:nvPr>
            <p:ph type="title"/>
          </p:nvPr>
        </p:nvSpPr>
        <p:spPr>
          <a:xfrm>
            <a:off x="999490" y="621665"/>
            <a:ext cx="2013585" cy="442595"/>
          </a:xfrm>
          <a:prstGeom prst="rect">
            <a:avLst/>
          </a:prstGeom>
        </p:spPr>
        <p:txBody>
          <a:bodyPr vert="horz" wrap="square" lIns="0" tIns="12065" rIns="0" bIns="0" rtlCol="0">
            <a:spAutoFit/>
          </a:bodyPr>
          <a:lstStyle/>
          <a:p>
            <a:pPr marL="12700">
              <a:lnSpc>
                <a:spcPct val="100000"/>
              </a:lnSpc>
              <a:spcBef>
                <a:spcPts val="95"/>
              </a:spcBef>
            </a:pPr>
            <a:r>
              <a:rPr spc="-5" dirty="0"/>
              <a:t>解决方案</a:t>
            </a:r>
            <a:r>
              <a:rPr spc="185" dirty="0"/>
              <a:t> </a:t>
            </a:r>
            <a:r>
              <a:rPr spc="-5" dirty="0">
                <a:latin typeface="UKIJ CJK"/>
                <a:cs typeface="UKIJ CJK"/>
              </a:rPr>
              <a:t>3</a:t>
            </a:r>
            <a:endParaRPr spc="-5" dirty="0">
              <a:latin typeface="UKIJ CJK"/>
              <a:cs typeface="UKIJ CJK"/>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226763" y="1836075"/>
            <a:ext cx="6501516" cy="4652368"/>
          </a:xfrm>
          <a:prstGeom prst="rect">
            <a:avLst/>
          </a:prstGeom>
          <a:blipFill>
            <a:blip r:embed="rId1" cstate="print"/>
            <a:stretch>
              <a:fillRect/>
            </a:stretch>
          </a:blipFill>
        </p:spPr>
        <p:txBody>
          <a:bodyPr wrap="square" lIns="0" tIns="0" rIns="0" bIns="0" rtlCol="0"/>
          <a:lstStyle/>
          <a:p>
            <a:endParaRPr sz="1630"/>
          </a:p>
        </p:txBody>
      </p:sp>
      <p:sp>
        <p:nvSpPr>
          <p:cNvPr id="3" name="object 3"/>
          <p:cNvSpPr txBox="1">
            <a:spLocks noGrp="1"/>
          </p:cNvSpPr>
          <p:nvPr>
            <p:ph type="title"/>
          </p:nvPr>
        </p:nvSpPr>
        <p:spPr>
          <a:xfrm>
            <a:off x="872335" y="1241163"/>
            <a:ext cx="5166821" cy="681990"/>
          </a:xfrm>
          <a:prstGeom prst="rect">
            <a:avLst/>
          </a:prstGeom>
        </p:spPr>
        <p:txBody>
          <a:bodyPr vert="horz" wrap="square" lIns="0" tIns="11516" rIns="0" bIns="0" rtlCol="0">
            <a:spAutoFit/>
          </a:bodyPr>
          <a:lstStyle/>
          <a:p>
            <a:pPr marL="12700">
              <a:lnSpc>
                <a:spcPct val="100000"/>
              </a:lnSpc>
              <a:spcBef>
                <a:spcPts val="100"/>
              </a:spcBef>
              <a:tabLst>
                <a:tab pos="838835" algn="l"/>
                <a:tab pos="4464685" algn="l"/>
              </a:tabLst>
            </a:pPr>
            <a:r>
              <a:rPr lang="zh-CN" sz="4355"/>
              <a:t>拥有技术</a:t>
            </a:r>
            <a:endParaRPr lang="zh-CN" sz="4355"/>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906000" cy="6858000"/>
          </a:xfrm>
          <a:custGeom>
            <a:avLst/>
            <a:gdLst/>
            <a:ahLst/>
            <a:cxnLst/>
            <a:rect l="l" t="t" r="r" b="b"/>
            <a:pathLst>
              <a:path w="9906000" h="6858000">
                <a:moveTo>
                  <a:pt x="9906000" y="0"/>
                </a:moveTo>
                <a:lnTo>
                  <a:pt x="0" y="0"/>
                </a:lnTo>
                <a:lnTo>
                  <a:pt x="0" y="6858000"/>
                </a:lnTo>
                <a:lnTo>
                  <a:pt x="9906000" y="6858000"/>
                </a:lnTo>
                <a:lnTo>
                  <a:pt x="9906000" y="0"/>
                </a:lnTo>
                <a:close/>
              </a:path>
            </a:pathLst>
          </a:custGeom>
          <a:solidFill>
            <a:srgbClr val="EDEBE0"/>
          </a:solidFill>
        </p:spPr>
        <p:txBody>
          <a:bodyPr wrap="square" lIns="0" tIns="0" rIns="0" bIns="0" rtlCol="0"/>
          <a:lstStyle/>
          <a:p/>
        </p:txBody>
      </p:sp>
      <p:sp>
        <p:nvSpPr>
          <p:cNvPr id="3" name="object 3"/>
          <p:cNvSpPr/>
          <p:nvPr/>
        </p:nvSpPr>
        <p:spPr>
          <a:xfrm>
            <a:off x="3296411" y="1071117"/>
            <a:ext cx="6481572" cy="4662170"/>
          </a:xfrm>
          <a:prstGeom prst="rect">
            <a:avLst/>
          </a:prstGeom>
          <a:blipFill>
            <a:blip r:embed="rId1" cstate="print"/>
            <a:stretch>
              <a:fillRect/>
            </a:stretch>
          </a:blipFill>
        </p:spPr>
        <p:txBody>
          <a:bodyPr wrap="square" lIns="0" tIns="0" rIns="0" bIns="0" rtlCol="0"/>
          <a:lstStyle/>
          <a:p/>
        </p:txBody>
      </p:sp>
      <p:sp>
        <p:nvSpPr>
          <p:cNvPr id="4" name="object 4"/>
          <p:cNvSpPr txBox="1"/>
          <p:nvPr/>
        </p:nvSpPr>
        <p:spPr>
          <a:xfrm>
            <a:off x="76200" y="5830570"/>
            <a:ext cx="9701530" cy="826135"/>
          </a:xfrm>
          <a:prstGeom prst="rect">
            <a:avLst/>
          </a:prstGeom>
        </p:spPr>
        <p:txBody>
          <a:bodyPr vert="horz" wrap="square" lIns="0" tIns="12700" rIns="0" bIns="0" rtlCol="0">
            <a:spAutoFit/>
          </a:bodyPr>
          <a:lstStyle/>
          <a:p>
            <a:pPr marL="12700">
              <a:lnSpc>
                <a:spcPts val="1320"/>
              </a:lnSpc>
              <a:spcBef>
                <a:spcPts val="100"/>
              </a:spcBef>
            </a:pPr>
            <a:r>
              <a:rPr sz="2000" b="1" spc="55" dirty="0">
                <a:solidFill>
                  <a:srgbClr val="C00000"/>
                </a:solidFill>
                <a:latin typeface="UnDotum"/>
                <a:cs typeface="UnDotum"/>
              </a:rPr>
              <a:t>WELCON</a:t>
            </a:r>
            <a:r>
              <a:rPr sz="2000" b="1" spc="15" dirty="0">
                <a:solidFill>
                  <a:srgbClr val="C00000"/>
                </a:solidFill>
                <a:latin typeface="UnDotum"/>
                <a:cs typeface="UnDotum"/>
              </a:rPr>
              <a:t> </a:t>
            </a:r>
            <a:r>
              <a:rPr sz="2000" b="1" dirty="0">
                <a:solidFill>
                  <a:srgbClr val="C00000"/>
                </a:solidFill>
                <a:latin typeface="UnDotum"/>
                <a:cs typeface="UnDotum"/>
              </a:rPr>
              <a:t>SYSTEMS</a:t>
            </a:r>
            <a:r>
              <a:rPr lang="en-US" sz="2000" b="1" dirty="0">
                <a:solidFill>
                  <a:srgbClr val="C00000"/>
                </a:solidFill>
                <a:latin typeface="UnDotum"/>
                <a:cs typeface="UnDotum"/>
              </a:rPr>
              <a:t>(</a:t>
            </a:r>
            <a:r>
              <a:rPr sz="2000" b="0" dirty="0">
                <a:solidFill>
                  <a:srgbClr val="C00000"/>
                </a:solidFill>
                <a:latin typeface="Noto Sans CJK JP Medium"/>
                <a:cs typeface="Noto Sans CJK JP Medium"/>
              </a:rPr>
              <a:t>株</a:t>
            </a:r>
            <a:r>
              <a:rPr sz="2000" b="0" spc="-15" dirty="0">
                <a:solidFill>
                  <a:srgbClr val="C00000"/>
                </a:solidFill>
                <a:latin typeface="Noto Sans CJK JP Medium"/>
                <a:cs typeface="Noto Sans CJK JP Medium"/>
              </a:rPr>
              <a:t>式</a:t>
            </a:r>
            <a:r>
              <a:rPr sz="2000" b="0" dirty="0">
                <a:solidFill>
                  <a:srgbClr val="C00000"/>
                </a:solidFill>
                <a:latin typeface="Noto Sans CJK JP Medium"/>
                <a:cs typeface="Noto Sans CJK JP Medium"/>
              </a:rPr>
              <a:t>会社</a:t>
            </a:r>
            <a:r>
              <a:rPr lang="en-US" sz="2000" b="0" dirty="0">
                <a:solidFill>
                  <a:srgbClr val="C00000"/>
                </a:solidFill>
                <a:latin typeface="Noto Sans CJK JP Medium"/>
                <a:cs typeface="Noto Sans CJK JP Medium"/>
              </a:rPr>
              <a:t>)</a:t>
            </a:r>
            <a:endParaRPr sz="2000" b="0" dirty="0">
              <a:solidFill>
                <a:srgbClr val="C00000"/>
              </a:solidFill>
              <a:latin typeface="Noto Sans CJK JP Medium"/>
              <a:cs typeface="Noto Sans CJK JP Medium"/>
            </a:endParaRPr>
          </a:p>
          <a:p>
            <a:pPr marL="12700">
              <a:lnSpc>
                <a:spcPts val="1320"/>
              </a:lnSpc>
              <a:spcBef>
                <a:spcPts val="100"/>
              </a:spcBef>
            </a:pPr>
            <a:endParaRPr sz="1100" dirty="0">
              <a:latin typeface="Noto Sans CJK JP Medium"/>
              <a:cs typeface="Noto Sans CJK JP Medium"/>
            </a:endParaRPr>
          </a:p>
          <a:p>
            <a:pPr marL="12700">
              <a:lnSpc>
                <a:spcPts val="1440"/>
              </a:lnSpc>
            </a:pPr>
            <a:r>
              <a:rPr b="1" spc="-5" dirty="0">
                <a:latin typeface="Droid Sans Fallback"/>
                <a:cs typeface="Droid Sans Fallback"/>
              </a:rPr>
              <a:t>是一家专门研发及生产智能工厂的各种尖端制造设备和机器人所使用的高性能控制系统的公司。</a:t>
            </a:r>
            <a:endParaRPr b="1" dirty="0">
              <a:latin typeface="Droid Sans Fallback"/>
              <a:cs typeface="Droid Sans Fallback"/>
            </a:endParaRPr>
          </a:p>
          <a:p>
            <a:pPr marL="12700">
              <a:lnSpc>
                <a:spcPct val="100000"/>
              </a:lnSpc>
              <a:spcBef>
                <a:spcPts val="5"/>
              </a:spcBef>
            </a:pPr>
            <a:endParaRPr b="1" dirty="0">
              <a:latin typeface="Droid Sans Fallback"/>
              <a:cs typeface="Droid Sans Fallback"/>
            </a:endParaRPr>
          </a:p>
        </p:txBody>
      </p:sp>
      <p:sp>
        <p:nvSpPr>
          <p:cNvPr id="5" name="object 5"/>
          <p:cNvSpPr txBox="1"/>
          <p:nvPr/>
        </p:nvSpPr>
        <p:spPr>
          <a:xfrm>
            <a:off x="583183" y="1169288"/>
            <a:ext cx="4018915" cy="2863850"/>
          </a:xfrm>
          <a:prstGeom prst="rect">
            <a:avLst/>
          </a:prstGeom>
        </p:spPr>
        <p:txBody>
          <a:bodyPr vert="horz" wrap="square" lIns="0" tIns="13335" rIns="0" bIns="0" rtlCol="0">
            <a:spAutoFit/>
          </a:bodyPr>
          <a:lstStyle/>
          <a:p>
            <a:pPr marL="12700">
              <a:lnSpc>
                <a:spcPct val="100000"/>
              </a:lnSpc>
              <a:spcBef>
                <a:spcPts val="105"/>
              </a:spcBef>
            </a:pPr>
            <a:r>
              <a:rPr sz="1400" dirty="0">
                <a:solidFill>
                  <a:srgbClr val="C00000"/>
                </a:solidFill>
                <a:latin typeface="Droid Sans Fallback"/>
                <a:cs typeface="Droid Sans Fallback"/>
              </a:rPr>
              <a:t>第四次产业革命</a:t>
            </a:r>
            <a:r>
              <a:rPr sz="1400" spc="25" dirty="0">
                <a:solidFill>
                  <a:srgbClr val="C00000"/>
                </a:solidFill>
                <a:latin typeface="UKIJ CJK"/>
                <a:cs typeface="UKIJ CJK"/>
              </a:rPr>
              <a:t>!</a:t>
            </a:r>
            <a:endParaRPr sz="1400" dirty="0">
              <a:latin typeface="UKIJ CJK"/>
              <a:cs typeface="UKIJ CJK"/>
            </a:endParaRPr>
          </a:p>
          <a:p>
            <a:pPr marL="12700" marR="5080">
              <a:lnSpc>
                <a:spcPct val="100000"/>
              </a:lnSpc>
            </a:pPr>
            <a:r>
              <a:rPr sz="1400" dirty="0">
                <a:solidFill>
                  <a:srgbClr val="C00000"/>
                </a:solidFill>
                <a:latin typeface="Droid Sans Fallback"/>
                <a:cs typeface="Droid Sans Fallback"/>
              </a:rPr>
              <a:t>工厂自动化</a:t>
            </a:r>
            <a:r>
              <a:rPr sz="1400" spc="-45" dirty="0">
                <a:solidFill>
                  <a:srgbClr val="C00000"/>
                </a:solidFill>
                <a:latin typeface="UKIJ CJK"/>
                <a:cs typeface="UKIJ CJK"/>
              </a:rPr>
              <a:t>,</a:t>
            </a:r>
            <a:r>
              <a:rPr sz="1400" spc="95" dirty="0">
                <a:solidFill>
                  <a:srgbClr val="C00000"/>
                </a:solidFill>
                <a:latin typeface="UKIJ CJK"/>
                <a:cs typeface="UKIJ CJK"/>
              </a:rPr>
              <a:t> </a:t>
            </a:r>
            <a:r>
              <a:rPr sz="1400" spc="-45" dirty="0">
                <a:solidFill>
                  <a:srgbClr val="C00000"/>
                </a:solidFill>
                <a:latin typeface="UKIJ CJK"/>
                <a:cs typeface="UKIJ CJK"/>
              </a:rPr>
              <a:t>ICT,</a:t>
            </a:r>
            <a:r>
              <a:rPr sz="1400" spc="120" dirty="0">
                <a:solidFill>
                  <a:srgbClr val="C00000"/>
                </a:solidFill>
                <a:latin typeface="UKIJ CJK"/>
                <a:cs typeface="UKIJ CJK"/>
              </a:rPr>
              <a:t> </a:t>
            </a:r>
            <a:r>
              <a:rPr sz="1400" dirty="0">
                <a:solidFill>
                  <a:srgbClr val="C00000"/>
                </a:solidFill>
                <a:latin typeface="Droid Sans Fallback"/>
                <a:cs typeface="Droid Sans Fallback"/>
              </a:rPr>
              <a:t>人工智能</a:t>
            </a:r>
            <a:r>
              <a:rPr sz="1400" spc="-45" dirty="0">
                <a:solidFill>
                  <a:srgbClr val="C00000"/>
                </a:solidFill>
                <a:latin typeface="UKIJ CJK"/>
                <a:cs typeface="UKIJ CJK"/>
              </a:rPr>
              <a:t>,</a:t>
            </a:r>
            <a:r>
              <a:rPr sz="1400" spc="110" dirty="0">
                <a:solidFill>
                  <a:srgbClr val="C00000"/>
                </a:solidFill>
                <a:latin typeface="UKIJ CJK"/>
                <a:cs typeface="UKIJ CJK"/>
              </a:rPr>
              <a:t> </a:t>
            </a:r>
            <a:r>
              <a:rPr sz="1400" dirty="0">
                <a:solidFill>
                  <a:srgbClr val="C00000"/>
                </a:solidFill>
                <a:latin typeface="Droid Sans Fallback"/>
                <a:cs typeface="Droid Sans Fallback"/>
              </a:rPr>
              <a:t>物联网</a:t>
            </a:r>
            <a:r>
              <a:rPr sz="1400" spc="-45" dirty="0">
                <a:solidFill>
                  <a:srgbClr val="C00000"/>
                </a:solidFill>
                <a:latin typeface="UKIJ CJK"/>
                <a:cs typeface="UKIJ CJK"/>
              </a:rPr>
              <a:t>,</a:t>
            </a:r>
            <a:r>
              <a:rPr sz="1400" spc="105" dirty="0">
                <a:solidFill>
                  <a:srgbClr val="C00000"/>
                </a:solidFill>
                <a:latin typeface="UKIJ CJK"/>
                <a:cs typeface="UKIJ CJK"/>
              </a:rPr>
              <a:t> </a:t>
            </a:r>
            <a:r>
              <a:rPr sz="1400" dirty="0">
                <a:solidFill>
                  <a:srgbClr val="C00000"/>
                </a:solidFill>
                <a:latin typeface="Droid Sans Fallback"/>
                <a:cs typeface="Droid Sans Fallback"/>
              </a:rPr>
              <a:t>串岗器</a:t>
            </a:r>
            <a:r>
              <a:rPr sz="1400" spc="-45" dirty="0">
                <a:solidFill>
                  <a:srgbClr val="C00000"/>
                </a:solidFill>
                <a:latin typeface="UKIJ CJK"/>
                <a:cs typeface="UKIJ CJK"/>
              </a:rPr>
              <a:t>,</a:t>
            </a:r>
            <a:r>
              <a:rPr sz="1400" spc="110" dirty="0">
                <a:solidFill>
                  <a:srgbClr val="C00000"/>
                </a:solidFill>
                <a:latin typeface="UKIJ CJK"/>
                <a:cs typeface="UKIJ CJK"/>
              </a:rPr>
              <a:t> </a:t>
            </a:r>
            <a:r>
              <a:rPr sz="1400" dirty="0">
                <a:solidFill>
                  <a:srgbClr val="C00000"/>
                </a:solidFill>
                <a:latin typeface="Droid Sans Fallback"/>
                <a:cs typeface="Droid Sans Fallback"/>
              </a:rPr>
              <a:t>云计算</a:t>
            </a:r>
            <a:r>
              <a:rPr sz="1400" spc="-45" dirty="0">
                <a:solidFill>
                  <a:srgbClr val="C00000"/>
                </a:solidFill>
                <a:latin typeface="UKIJ CJK"/>
                <a:cs typeface="UKIJ CJK"/>
              </a:rPr>
              <a:t>,  </a:t>
            </a:r>
            <a:r>
              <a:rPr sz="1400" dirty="0">
                <a:solidFill>
                  <a:srgbClr val="C00000"/>
                </a:solidFill>
                <a:latin typeface="Droid Sans Fallback"/>
                <a:cs typeface="Droid Sans Fallback"/>
              </a:rPr>
              <a:t>大数据</a:t>
            </a:r>
            <a:r>
              <a:rPr sz="1400" spc="-45" dirty="0">
                <a:solidFill>
                  <a:srgbClr val="C00000"/>
                </a:solidFill>
                <a:latin typeface="UKIJ CJK"/>
                <a:cs typeface="UKIJ CJK"/>
              </a:rPr>
              <a:t>,</a:t>
            </a:r>
            <a:r>
              <a:rPr sz="1400" spc="110" dirty="0">
                <a:solidFill>
                  <a:srgbClr val="C00000"/>
                </a:solidFill>
                <a:latin typeface="UKIJ CJK"/>
                <a:cs typeface="UKIJ CJK"/>
              </a:rPr>
              <a:t> </a:t>
            </a:r>
            <a:r>
              <a:rPr sz="1400" spc="-90" dirty="0">
                <a:solidFill>
                  <a:srgbClr val="C00000"/>
                </a:solidFill>
                <a:latin typeface="UKIJ CJK"/>
                <a:cs typeface="UKIJ CJK"/>
              </a:rPr>
              <a:t>…</a:t>
            </a:r>
            <a:endParaRPr sz="1400" dirty="0">
              <a:latin typeface="UKIJ CJK"/>
              <a:cs typeface="UKIJ CJK"/>
            </a:endParaRPr>
          </a:p>
          <a:p>
            <a:pPr marL="12700">
              <a:lnSpc>
                <a:spcPct val="100000"/>
              </a:lnSpc>
            </a:pPr>
            <a:r>
              <a:rPr sz="1400" dirty="0">
                <a:solidFill>
                  <a:srgbClr val="C00000"/>
                </a:solidFill>
                <a:latin typeface="Droid Sans Fallback"/>
                <a:cs typeface="Droid Sans Fallback"/>
              </a:rPr>
              <a:t>将所有这些技术融合</a:t>
            </a:r>
            <a:r>
              <a:rPr sz="1400" spc="-10" dirty="0">
                <a:solidFill>
                  <a:srgbClr val="C00000"/>
                </a:solidFill>
                <a:latin typeface="Droid Sans Fallback"/>
                <a:cs typeface="Droid Sans Fallback"/>
              </a:rPr>
              <a:t>的</a:t>
            </a:r>
            <a:r>
              <a:rPr sz="1400" b="0" dirty="0">
                <a:solidFill>
                  <a:srgbClr val="C00000"/>
                </a:solidFill>
                <a:latin typeface="Noto Sans CJK JP Medium"/>
                <a:cs typeface="Noto Sans CJK JP Medium"/>
              </a:rPr>
              <a:t>智能工</a:t>
            </a:r>
            <a:r>
              <a:rPr sz="1400" b="0" spc="-15" dirty="0">
                <a:solidFill>
                  <a:srgbClr val="C00000"/>
                </a:solidFill>
                <a:latin typeface="Noto Sans CJK JP Medium"/>
                <a:cs typeface="Noto Sans CJK JP Medium"/>
              </a:rPr>
              <a:t>厂</a:t>
            </a:r>
            <a:r>
              <a:rPr sz="1400" b="1" spc="5" dirty="0">
                <a:solidFill>
                  <a:srgbClr val="C00000"/>
                </a:solidFill>
                <a:latin typeface="UnDotum"/>
                <a:cs typeface="UnDotum"/>
              </a:rPr>
              <a:t>!</a:t>
            </a:r>
            <a:endParaRPr sz="1400" dirty="0">
              <a:latin typeface="UnDotum"/>
              <a:cs typeface="UnDotum"/>
            </a:endParaRPr>
          </a:p>
          <a:p>
            <a:pPr>
              <a:lnSpc>
                <a:spcPct val="100000"/>
              </a:lnSpc>
              <a:spcBef>
                <a:spcPts val="50"/>
              </a:spcBef>
            </a:pPr>
            <a:endParaRPr sz="950" dirty="0">
              <a:latin typeface="UnDotum"/>
              <a:cs typeface="UnDotum"/>
            </a:endParaRPr>
          </a:p>
          <a:p>
            <a:pPr marL="12700">
              <a:lnSpc>
                <a:spcPct val="100000"/>
              </a:lnSpc>
              <a:spcBef>
                <a:spcPts val="5"/>
              </a:spcBef>
            </a:pPr>
            <a:r>
              <a:rPr sz="1400" dirty="0">
                <a:solidFill>
                  <a:srgbClr val="C00000"/>
                </a:solidFill>
                <a:latin typeface="Droid Sans Fallback"/>
                <a:cs typeface="Droid Sans Fallback"/>
              </a:rPr>
              <a:t>总之</a:t>
            </a:r>
            <a:r>
              <a:rPr sz="1400" spc="-90" dirty="0">
                <a:solidFill>
                  <a:srgbClr val="C00000"/>
                </a:solidFill>
                <a:latin typeface="UKIJ CJK"/>
                <a:cs typeface="UKIJ CJK"/>
              </a:rPr>
              <a:t>…</a:t>
            </a:r>
            <a:endParaRPr sz="1400" dirty="0">
              <a:latin typeface="UKIJ CJK"/>
              <a:cs typeface="UKIJ CJK"/>
            </a:endParaRPr>
          </a:p>
          <a:p>
            <a:pPr marL="12700">
              <a:lnSpc>
                <a:spcPct val="100000"/>
              </a:lnSpc>
            </a:pPr>
            <a:r>
              <a:rPr sz="1400" dirty="0">
                <a:solidFill>
                  <a:srgbClr val="C00000"/>
                </a:solidFill>
                <a:latin typeface="UKIJ CJK"/>
                <a:cs typeface="UKIJ CJK"/>
              </a:rPr>
              <a:t>需要</a:t>
            </a:r>
            <a:r>
              <a:rPr sz="1400" dirty="0">
                <a:solidFill>
                  <a:srgbClr val="C00000"/>
                </a:solidFill>
                <a:latin typeface="Droid Sans Fallback"/>
                <a:cs typeface="Droid Sans Fallback"/>
              </a:rPr>
              <a:t>根据意图和想法动</a:t>
            </a:r>
            <a:r>
              <a:rPr sz="1400" spc="-15" dirty="0">
                <a:solidFill>
                  <a:srgbClr val="C00000"/>
                </a:solidFill>
                <a:latin typeface="Droid Sans Fallback"/>
                <a:cs typeface="Droid Sans Fallback"/>
              </a:rPr>
              <a:t>作</a:t>
            </a:r>
            <a:r>
              <a:rPr sz="1400" dirty="0">
                <a:solidFill>
                  <a:srgbClr val="C00000"/>
                </a:solidFill>
                <a:latin typeface="Droid Sans Fallback"/>
                <a:cs typeface="Droid Sans Fallback"/>
              </a:rPr>
              <a:t>的技</a:t>
            </a:r>
            <a:r>
              <a:rPr sz="1400" spc="-10" dirty="0">
                <a:solidFill>
                  <a:srgbClr val="C00000"/>
                </a:solidFill>
                <a:latin typeface="Droid Sans Fallback"/>
                <a:cs typeface="Droid Sans Fallback"/>
              </a:rPr>
              <a:t>术</a:t>
            </a:r>
            <a:r>
              <a:rPr sz="1400" spc="25" dirty="0">
                <a:solidFill>
                  <a:srgbClr val="C00000"/>
                </a:solidFill>
                <a:latin typeface="UKIJ CJK"/>
                <a:cs typeface="UKIJ CJK"/>
              </a:rPr>
              <a:t>!</a:t>
            </a:r>
            <a:endParaRPr sz="1400" dirty="0">
              <a:latin typeface="UKIJ CJK"/>
              <a:cs typeface="UKIJ CJK"/>
            </a:endParaRPr>
          </a:p>
          <a:p>
            <a:pPr>
              <a:lnSpc>
                <a:spcPct val="100000"/>
              </a:lnSpc>
              <a:spcBef>
                <a:spcPts val="20"/>
              </a:spcBef>
            </a:pPr>
            <a:endParaRPr sz="900" dirty="0">
              <a:latin typeface="UKIJ CJK"/>
              <a:cs typeface="UKIJ CJK"/>
            </a:endParaRPr>
          </a:p>
          <a:p>
            <a:pPr marL="12700">
              <a:lnSpc>
                <a:spcPct val="100000"/>
              </a:lnSpc>
            </a:pPr>
            <a:r>
              <a:rPr sz="1400" dirty="0">
                <a:solidFill>
                  <a:srgbClr val="C00000"/>
                </a:solidFill>
                <a:latin typeface="Droid Sans Fallback"/>
                <a:cs typeface="Droid Sans Fallback"/>
              </a:rPr>
              <a:t>高度精密的</a:t>
            </a:r>
            <a:r>
              <a:rPr sz="1400" b="0" spc="10" dirty="0">
                <a:solidFill>
                  <a:srgbClr val="C00000"/>
                </a:solidFill>
                <a:latin typeface="Noto Sans CJK JP Medium"/>
                <a:cs typeface="Noto Sans CJK JP Medium"/>
              </a:rPr>
              <a:t>动</a:t>
            </a:r>
            <a:r>
              <a:rPr sz="1400" b="0" dirty="0">
                <a:solidFill>
                  <a:srgbClr val="C00000"/>
                </a:solidFill>
                <a:latin typeface="Noto Sans CJK JP Medium"/>
                <a:cs typeface="Noto Sans CJK JP Medium"/>
              </a:rPr>
              <a:t>作</a:t>
            </a:r>
            <a:r>
              <a:rPr sz="1400" b="0" spc="-15" dirty="0">
                <a:solidFill>
                  <a:srgbClr val="C00000"/>
                </a:solidFill>
                <a:latin typeface="Noto Sans CJK JP Medium"/>
                <a:cs typeface="Noto Sans CJK JP Medium"/>
              </a:rPr>
              <a:t>控</a:t>
            </a:r>
            <a:r>
              <a:rPr sz="1400" b="0" dirty="0">
                <a:solidFill>
                  <a:srgbClr val="C00000"/>
                </a:solidFill>
                <a:latin typeface="Noto Sans CJK JP Medium"/>
                <a:cs typeface="Noto Sans CJK JP Medium"/>
              </a:rPr>
              <a:t>制技</a:t>
            </a:r>
            <a:r>
              <a:rPr sz="1400" b="0" spc="-15" dirty="0">
                <a:solidFill>
                  <a:srgbClr val="C00000"/>
                </a:solidFill>
                <a:latin typeface="Noto Sans CJK JP Medium"/>
                <a:cs typeface="Noto Sans CJK JP Medium"/>
              </a:rPr>
              <a:t>术</a:t>
            </a:r>
            <a:r>
              <a:rPr sz="1400" b="1" spc="-55" dirty="0">
                <a:solidFill>
                  <a:srgbClr val="C00000"/>
                </a:solidFill>
                <a:latin typeface="UnDotum"/>
                <a:cs typeface="UnDotum"/>
              </a:rPr>
              <a:t>.</a:t>
            </a:r>
            <a:endParaRPr sz="1400" dirty="0">
              <a:latin typeface="UnDotum"/>
              <a:cs typeface="UnDotum"/>
            </a:endParaRPr>
          </a:p>
          <a:p>
            <a:pPr>
              <a:lnSpc>
                <a:spcPct val="100000"/>
              </a:lnSpc>
              <a:spcBef>
                <a:spcPts val="55"/>
              </a:spcBef>
            </a:pPr>
            <a:endParaRPr sz="950" dirty="0">
              <a:latin typeface="UnDotum"/>
              <a:cs typeface="UnDotum"/>
            </a:endParaRPr>
          </a:p>
          <a:p>
            <a:pPr marL="12700">
              <a:lnSpc>
                <a:spcPct val="100000"/>
              </a:lnSpc>
            </a:pPr>
            <a:r>
              <a:rPr sz="1400" dirty="0">
                <a:solidFill>
                  <a:srgbClr val="C00000"/>
                </a:solidFill>
                <a:latin typeface="Droid Sans Fallback"/>
                <a:cs typeface="Droid Sans Fallback"/>
              </a:rPr>
              <a:t>随时随地</a:t>
            </a:r>
            <a:r>
              <a:rPr sz="1400" dirty="0">
                <a:solidFill>
                  <a:srgbClr val="C00000"/>
                </a:solidFill>
                <a:latin typeface="UKIJ CJK"/>
                <a:cs typeface="UKIJ CJK"/>
              </a:rPr>
              <a:t>好好</a:t>
            </a:r>
            <a:r>
              <a:rPr sz="1400" dirty="0">
                <a:solidFill>
                  <a:srgbClr val="C00000"/>
                </a:solidFill>
                <a:latin typeface="Droid Sans Fallback"/>
                <a:cs typeface="Droid Sans Fallback"/>
              </a:rPr>
              <a:t>动作，</a:t>
            </a:r>
            <a:r>
              <a:rPr sz="1400" spc="5" dirty="0">
                <a:solidFill>
                  <a:srgbClr val="C00000"/>
                </a:solidFill>
                <a:latin typeface="Droid Sans Fallback"/>
                <a:cs typeface="Droid Sans Fallback"/>
              </a:rPr>
              <a:t>并</a:t>
            </a:r>
            <a:r>
              <a:rPr sz="1400" spc="-15" dirty="0">
                <a:solidFill>
                  <a:srgbClr val="C00000"/>
                </a:solidFill>
                <a:latin typeface="Droid Sans Fallback"/>
                <a:cs typeface="Droid Sans Fallback"/>
              </a:rPr>
              <a:t>对</a:t>
            </a:r>
            <a:r>
              <a:rPr sz="1400" dirty="0">
                <a:solidFill>
                  <a:srgbClr val="C00000"/>
                </a:solidFill>
                <a:latin typeface="Droid Sans Fallback"/>
                <a:cs typeface="Droid Sans Fallback"/>
              </a:rPr>
              <a:t>其</a:t>
            </a:r>
            <a:r>
              <a:rPr sz="1400" b="0" spc="5" dirty="0">
                <a:solidFill>
                  <a:srgbClr val="C00000"/>
                </a:solidFill>
                <a:latin typeface="Noto Sans CJK JP Medium"/>
                <a:cs typeface="Noto Sans CJK JP Medium"/>
              </a:rPr>
              <a:t>完</a:t>
            </a:r>
            <a:r>
              <a:rPr sz="1400" b="0" spc="-15" dirty="0">
                <a:solidFill>
                  <a:srgbClr val="C00000"/>
                </a:solidFill>
                <a:latin typeface="Noto Sans CJK JP Medium"/>
                <a:cs typeface="Noto Sans CJK JP Medium"/>
              </a:rPr>
              <a:t>美</a:t>
            </a:r>
            <a:r>
              <a:rPr sz="1400" b="0" spc="5" dirty="0">
                <a:solidFill>
                  <a:srgbClr val="C00000"/>
                </a:solidFill>
                <a:latin typeface="Noto Sans CJK JP Medium"/>
                <a:cs typeface="Noto Sans CJK JP Medium"/>
              </a:rPr>
              <a:t>控</a:t>
            </a:r>
            <a:r>
              <a:rPr sz="1400" b="0" dirty="0">
                <a:solidFill>
                  <a:srgbClr val="C00000"/>
                </a:solidFill>
                <a:latin typeface="Noto Sans CJK JP Medium"/>
                <a:cs typeface="Noto Sans CJK JP Medium"/>
              </a:rPr>
              <a:t>制</a:t>
            </a:r>
            <a:r>
              <a:rPr sz="1400" b="1" spc="5" dirty="0">
                <a:solidFill>
                  <a:srgbClr val="C00000"/>
                </a:solidFill>
                <a:latin typeface="UnDotum"/>
                <a:cs typeface="UnDotum"/>
              </a:rPr>
              <a:t>!</a:t>
            </a:r>
            <a:endParaRPr sz="1400" dirty="0">
              <a:latin typeface="UnDotum"/>
              <a:cs typeface="UnDotum"/>
            </a:endParaRPr>
          </a:p>
          <a:p>
            <a:pPr marL="35560">
              <a:lnSpc>
                <a:spcPct val="100000"/>
              </a:lnSpc>
              <a:spcBef>
                <a:spcPts val="980"/>
              </a:spcBef>
            </a:pPr>
            <a:r>
              <a:rPr sz="2400" b="1" spc="-85" dirty="0">
                <a:solidFill>
                  <a:srgbClr val="C00000"/>
                </a:solidFill>
                <a:latin typeface="Arial" panose="020B0604020202020204"/>
                <a:cs typeface="Arial" panose="020B0604020202020204"/>
              </a:rPr>
              <a:t>WELCON</a:t>
            </a:r>
            <a:r>
              <a:rPr sz="2400" b="1" spc="-100" dirty="0">
                <a:solidFill>
                  <a:srgbClr val="C00000"/>
                </a:solidFill>
                <a:latin typeface="Arial" panose="020B0604020202020204"/>
                <a:cs typeface="Arial" panose="020B0604020202020204"/>
              </a:rPr>
              <a:t> </a:t>
            </a:r>
            <a:r>
              <a:rPr sz="1400" b="1" spc="5" dirty="0">
                <a:solidFill>
                  <a:srgbClr val="C00000"/>
                </a:solidFill>
                <a:latin typeface="Arial" panose="020B0604020202020204"/>
                <a:cs typeface="Arial" panose="020B0604020202020204"/>
              </a:rPr>
              <a:t>Systems</a:t>
            </a:r>
            <a:endParaRPr sz="1400" dirty="0">
              <a:latin typeface="Arial" panose="020B0604020202020204"/>
              <a:cs typeface="Arial" panose="020B0604020202020204"/>
            </a:endParaRPr>
          </a:p>
        </p:txBody>
      </p:sp>
      <p:sp>
        <p:nvSpPr>
          <p:cNvPr id="6" name="object 6"/>
          <p:cNvSpPr txBox="1">
            <a:spLocks noGrp="1"/>
          </p:cNvSpPr>
          <p:nvPr>
            <p:ph type="title"/>
          </p:nvPr>
        </p:nvSpPr>
        <p:spPr>
          <a:xfrm>
            <a:off x="710590" y="402158"/>
            <a:ext cx="2747645" cy="574675"/>
          </a:xfrm>
          <a:prstGeom prst="rect">
            <a:avLst/>
          </a:prstGeom>
        </p:spPr>
        <p:txBody>
          <a:bodyPr vert="horz" wrap="square" lIns="0" tIns="12700" rIns="0" bIns="0" rtlCol="0">
            <a:spAutoFit/>
          </a:bodyPr>
          <a:lstStyle/>
          <a:p>
            <a:pPr marL="12700">
              <a:lnSpc>
                <a:spcPct val="100000"/>
              </a:lnSpc>
              <a:spcBef>
                <a:spcPts val="100"/>
              </a:spcBef>
            </a:pPr>
            <a:r>
              <a:rPr sz="3600" b="1" spc="35" dirty="0">
                <a:latin typeface="Arial" panose="020B0604020202020204"/>
                <a:cs typeface="Arial" panose="020B0604020202020204"/>
              </a:rPr>
              <a:t>Well</a:t>
            </a:r>
            <a:r>
              <a:rPr sz="3600" b="1" spc="-185" dirty="0">
                <a:latin typeface="Arial" panose="020B0604020202020204"/>
                <a:cs typeface="Arial" panose="020B0604020202020204"/>
              </a:rPr>
              <a:t> </a:t>
            </a:r>
            <a:r>
              <a:rPr sz="3600" b="1" spc="25" dirty="0">
                <a:latin typeface="Arial" panose="020B0604020202020204"/>
                <a:cs typeface="Arial" panose="020B0604020202020204"/>
              </a:rPr>
              <a:t>Control</a:t>
            </a:r>
            <a:endParaRPr sz="3600">
              <a:latin typeface="Arial" panose="020B0604020202020204"/>
              <a:cs typeface="Arial" panose="020B0604020202020204"/>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4422753" y="1008388"/>
            <a:ext cx="4850696" cy="5175458"/>
          </a:xfrm>
          <a:prstGeom prst="rect">
            <a:avLst/>
          </a:prstGeom>
          <a:blipFill>
            <a:blip r:embed="rId1" cstate="print"/>
            <a:stretch>
              <a:fillRect/>
            </a:stretch>
          </a:blipFill>
        </p:spPr>
        <p:txBody>
          <a:bodyPr wrap="square" lIns="0" tIns="0" rIns="0" bIns="0" rtlCol="0"/>
          <a:lstStyle/>
          <a:p>
            <a:endParaRPr sz="1630"/>
          </a:p>
        </p:txBody>
      </p:sp>
      <p:sp>
        <p:nvSpPr>
          <p:cNvPr id="4" name="object 4"/>
          <p:cNvSpPr txBox="1"/>
          <p:nvPr/>
        </p:nvSpPr>
        <p:spPr>
          <a:xfrm>
            <a:off x="4765744" y="2498407"/>
            <a:ext cx="1622081" cy="525145"/>
          </a:xfrm>
          <a:prstGeom prst="rect">
            <a:avLst/>
          </a:prstGeom>
        </p:spPr>
        <p:txBody>
          <a:bodyPr vert="horz" wrap="square" lIns="0" tIns="11516" rIns="0" bIns="0" rtlCol="0">
            <a:spAutoFit/>
          </a:bodyPr>
          <a:lstStyle/>
          <a:p>
            <a:pPr marL="12700" algn="ctr">
              <a:lnSpc>
                <a:spcPct val="100000"/>
              </a:lnSpc>
              <a:spcBef>
                <a:spcPts val="100"/>
              </a:spcBef>
            </a:pPr>
            <a:r>
              <a:rPr sz="1630" b="0" spc="140" dirty="0">
                <a:solidFill>
                  <a:srgbClr val="C00000"/>
                </a:solidFill>
                <a:latin typeface="Noto Sans CJK JP Medium"/>
                <a:cs typeface="Noto Sans CJK JP Medium"/>
              </a:rPr>
              <a:t>运动控制</a:t>
            </a:r>
            <a:endParaRPr sz="1630" b="0" spc="140" dirty="0">
              <a:solidFill>
                <a:srgbClr val="C00000"/>
              </a:solidFill>
              <a:latin typeface="Noto Sans CJK JP Medium"/>
              <a:cs typeface="Noto Sans CJK JP Medium"/>
            </a:endParaRPr>
          </a:p>
          <a:p>
            <a:pPr marL="12700" algn="ctr">
              <a:lnSpc>
                <a:spcPct val="100000"/>
              </a:lnSpc>
              <a:spcBef>
                <a:spcPts val="100"/>
              </a:spcBef>
            </a:pPr>
            <a:r>
              <a:rPr sz="1630" b="0" spc="140" dirty="0">
                <a:solidFill>
                  <a:srgbClr val="C00000"/>
                </a:solidFill>
                <a:latin typeface="Noto Sans CJK JP Medium"/>
                <a:cs typeface="Noto Sans CJK JP Medium"/>
              </a:rPr>
              <a:t>软件平台技术</a:t>
            </a:r>
            <a:endParaRPr sz="1630" b="0" spc="140" dirty="0">
              <a:solidFill>
                <a:srgbClr val="C00000"/>
              </a:solidFill>
              <a:latin typeface="Noto Sans CJK JP Medium"/>
              <a:cs typeface="Noto Sans CJK JP Medium"/>
            </a:endParaRPr>
          </a:p>
        </p:txBody>
      </p:sp>
      <p:sp>
        <p:nvSpPr>
          <p:cNvPr id="5" name="object 5"/>
          <p:cNvSpPr txBox="1"/>
          <p:nvPr/>
        </p:nvSpPr>
        <p:spPr>
          <a:xfrm>
            <a:off x="7520113" y="2505081"/>
            <a:ext cx="1755095" cy="261620"/>
          </a:xfrm>
          <a:prstGeom prst="rect">
            <a:avLst/>
          </a:prstGeom>
        </p:spPr>
        <p:txBody>
          <a:bodyPr vert="horz" wrap="square" lIns="0" tIns="11516" rIns="0" bIns="0" rtlCol="0">
            <a:spAutoFit/>
          </a:bodyPr>
          <a:lstStyle/>
          <a:p>
            <a:pPr marL="12700">
              <a:lnSpc>
                <a:spcPct val="100000"/>
              </a:lnSpc>
              <a:spcBef>
                <a:spcPts val="100"/>
              </a:spcBef>
            </a:pPr>
            <a:r>
              <a:rPr sz="1630" b="0" dirty="0">
                <a:solidFill>
                  <a:srgbClr val="00AF50"/>
                </a:solidFill>
                <a:latin typeface="Noto Sans CJK JP Medium"/>
                <a:cs typeface="Noto Sans CJK JP Medium"/>
              </a:rPr>
              <a:t>运动控制算法</a:t>
            </a:r>
            <a:endParaRPr sz="1630" b="0" dirty="0">
              <a:solidFill>
                <a:srgbClr val="00AF50"/>
              </a:solidFill>
              <a:latin typeface="Noto Sans CJK JP Medium"/>
              <a:cs typeface="Noto Sans CJK JP Medium"/>
            </a:endParaRPr>
          </a:p>
        </p:txBody>
      </p:sp>
      <p:sp>
        <p:nvSpPr>
          <p:cNvPr id="6" name="object 6"/>
          <p:cNvSpPr txBox="1"/>
          <p:nvPr/>
        </p:nvSpPr>
        <p:spPr>
          <a:xfrm>
            <a:off x="7468407" y="2912352"/>
            <a:ext cx="1620929" cy="512445"/>
          </a:xfrm>
          <a:prstGeom prst="rect">
            <a:avLst/>
          </a:prstGeom>
        </p:spPr>
        <p:txBody>
          <a:bodyPr vert="horz" wrap="square" lIns="0" tIns="11516" rIns="0" bIns="0" rtlCol="0">
            <a:spAutoFit/>
          </a:bodyPr>
          <a:lstStyle/>
          <a:p>
            <a:pPr marL="241300" marR="5080" indent="-228600">
              <a:lnSpc>
                <a:spcPct val="100000"/>
              </a:lnSpc>
              <a:spcBef>
                <a:spcPts val="100"/>
              </a:spcBef>
            </a:pPr>
            <a:r>
              <a:rPr sz="1630" b="0" dirty="0">
                <a:solidFill>
                  <a:srgbClr val="00AF50"/>
                </a:solidFill>
                <a:latin typeface="Noto Sans CJK JP Medium"/>
                <a:cs typeface="Noto Sans CJK JP Medium"/>
              </a:rPr>
              <a:t>动作脚本和虚拟机器技术</a:t>
            </a:r>
            <a:endParaRPr sz="1630" b="0" dirty="0">
              <a:solidFill>
                <a:srgbClr val="00AF50"/>
              </a:solidFill>
              <a:latin typeface="Noto Sans CJK JP Medium"/>
              <a:cs typeface="Noto Sans CJK JP Medium"/>
            </a:endParaRPr>
          </a:p>
        </p:txBody>
      </p:sp>
      <p:sp>
        <p:nvSpPr>
          <p:cNvPr id="7" name="object 7"/>
          <p:cNvSpPr txBox="1"/>
          <p:nvPr/>
        </p:nvSpPr>
        <p:spPr>
          <a:xfrm>
            <a:off x="5525823" y="3571688"/>
            <a:ext cx="900580" cy="680720"/>
          </a:xfrm>
          <a:prstGeom prst="rect">
            <a:avLst/>
          </a:prstGeom>
        </p:spPr>
        <p:txBody>
          <a:bodyPr vert="horz" wrap="square" lIns="0" tIns="11516" rIns="0" bIns="0" rtlCol="0">
            <a:spAutoFit/>
          </a:bodyPr>
          <a:lstStyle/>
          <a:p>
            <a:pPr marL="12700" marR="5080" indent="1270" algn="ctr">
              <a:lnSpc>
                <a:spcPct val="100000"/>
              </a:lnSpc>
              <a:spcBef>
                <a:spcPts val="100"/>
              </a:spcBef>
            </a:pPr>
            <a:r>
              <a:rPr sz="1090" dirty="0">
                <a:solidFill>
                  <a:srgbClr val="7575D1"/>
                </a:solidFill>
                <a:latin typeface="Noto Sans CJK JP Medium"/>
                <a:cs typeface="Noto Sans CJK JP Medium"/>
                <a:sym typeface="+mn-ea"/>
              </a:rPr>
              <a:t>伺服电机线路设计通信协议（Ether CAT，CANopen）</a:t>
            </a:r>
            <a:endParaRPr sz="1090" dirty="0">
              <a:solidFill>
                <a:srgbClr val="7575D1"/>
              </a:solidFill>
              <a:latin typeface="Noto Sans CJK JP Medium"/>
              <a:cs typeface="Noto Sans CJK JP Medium"/>
              <a:sym typeface="+mn-ea"/>
            </a:endParaRPr>
          </a:p>
        </p:txBody>
      </p:sp>
      <p:sp>
        <p:nvSpPr>
          <p:cNvPr id="8" name="object 8"/>
          <p:cNvSpPr txBox="1"/>
          <p:nvPr/>
        </p:nvSpPr>
        <p:spPr>
          <a:xfrm>
            <a:off x="7232204" y="3966583"/>
            <a:ext cx="575819" cy="346075"/>
          </a:xfrm>
          <a:prstGeom prst="rect">
            <a:avLst/>
          </a:prstGeom>
        </p:spPr>
        <p:txBody>
          <a:bodyPr vert="horz" wrap="square" lIns="0" tIns="11516" rIns="0" bIns="0" rtlCol="0">
            <a:spAutoFit/>
          </a:bodyPr>
          <a:lstStyle/>
          <a:p>
            <a:pPr marL="12700" marR="5080">
              <a:lnSpc>
                <a:spcPct val="100000"/>
              </a:lnSpc>
              <a:spcBef>
                <a:spcPts val="100"/>
              </a:spcBef>
            </a:pPr>
            <a:r>
              <a:rPr sz="1090" b="0" spc="80" dirty="0">
                <a:solidFill>
                  <a:srgbClr val="00AFEF"/>
                </a:solidFill>
                <a:latin typeface="Noto Sans CJK JP Medium"/>
                <a:cs typeface="Noto Sans CJK JP Medium"/>
              </a:rPr>
              <a:t>线性控制算法</a:t>
            </a:r>
            <a:endParaRPr sz="1090" b="0" spc="80" dirty="0">
              <a:solidFill>
                <a:srgbClr val="00AFEF"/>
              </a:solidFill>
              <a:latin typeface="Noto Sans CJK JP Medium"/>
              <a:cs typeface="Noto Sans CJK JP Medium"/>
            </a:endParaRPr>
          </a:p>
        </p:txBody>
      </p:sp>
      <p:sp>
        <p:nvSpPr>
          <p:cNvPr id="9" name="object 9"/>
          <p:cNvSpPr txBox="1"/>
          <p:nvPr/>
        </p:nvSpPr>
        <p:spPr>
          <a:xfrm>
            <a:off x="6432459" y="2715921"/>
            <a:ext cx="799745" cy="910927"/>
          </a:xfrm>
          <a:prstGeom prst="rect">
            <a:avLst/>
          </a:prstGeom>
        </p:spPr>
        <p:txBody>
          <a:bodyPr vert="horz" wrap="square" lIns="0" tIns="11516" rIns="0" bIns="0" rtlCol="0">
            <a:spAutoFit/>
          </a:bodyPr>
          <a:lstStyle/>
          <a:p>
            <a:pPr marL="315595" marR="5080" indent="-303530" algn="ctr">
              <a:lnSpc>
                <a:spcPct val="100000"/>
              </a:lnSpc>
              <a:spcBef>
                <a:spcPts val="100"/>
              </a:spcBef>
            </a:pPr>
            <a:r>
              <a:rPr sz="1090" b="0" dirty="0">
                <a:solidFill>
                  <a:srgbClr val="996600"/>
                </a:solidFill>
                <a:latin typeface="Noto Sans CJK JP Medium"/>
                <a:cs typeface="Noto Sans CJK JP Medium"/>
              </a:rPr>
              <a:t>管理程序控</a:t>
            </a:r>
            <a:endParaRPr sz="1090" b="0" dirty="0">
              <a:solidFill>
                <a:srgbClr val="996600"/>
              </a:solidFill>
              <a:latin typeface="Noto Sans CJK JP Medium"/>
              <a:cs typeface="Noto Sans CJK JP Medium"/>
            </a:endParaRPr>
          </a:p>
          <a:p>
            <a:pPr marL="315595" marR="5080" indent="-303530" algn="ctr">
              <a:lnSpc>
                <a:spcPct val="100000"/>
              </a:lnSpc>
              <a:spcBef>
                <a:spcPts val="100"/>
              </a:spcBef>
            </a:pPr>
            <a:endParaRPr sz="1090" b="0" dirty="0">
              <a:solidFill>
                <a:srgbClr val="996600"/>
              </a:solidFill>
              <a:latin typeface="Noto Sans CJK JP Medium"/>
              <a:cs typeface="Noto Sans CJK JP Medium"/>
            </a:endParaRPr>
          </a:p>
          <a:p>
            <a:pPr marL="315595" marR="5080" indent="-303530" algn="ctr">
              <a:lnSpc>
                <a:spcPct val="100000"/>
              </a:lnSpc>
              <a:spcBef>
                <a:spcPts val="100"/>
              </a:spcBef>
            </a:pPr>
            <a:endParaRPr sz="1090" b="0" dirty="0">
              <a:solidFill>
                <a:srgbClr val="996600"/>
              </a:solidFill>
              <a:latin typeface="Noto Sans CJK JP Medium"/>
              <a:cs typeface="Noto Sans CJK JP Medium"/>
            </a:endParaRPr>
          </a:p>
          <a:p>
            <a:pPr marL="315595" marR="5080" indent="-303530" algn="ctr">
              <a:lnSpc>
                <a:spcPct val="100000"/>
              </a:lnSpc>
              <a:spcBef>
                <a:spcPts val="100"/>
              </a:spcBef>
            </a:pPr>
            <a:r>
              <a:rPr sz="1090" b="0" spc="95" dirty="0">
                <a:latin typeface="Noto Sans CJK JP Medium"/>
                <a:cs typeface="Noto Sans CJK JP Medium"/>
              </a:rPr>
              <a:t>伺服电机控制算法</a:t>
            </a:r>
            <a:endParaRPr sz="1090" b="0" spc="95" dirty="0">
              <a:latin typeface="Noto Sans CJK JP Medium"/>
              <a:cs typeface="Noto Sans CJK JP Medium"/>
            </a:endParaRPr>
          </a:p>
        </p:txBody>
      </p:sp>
      <p:sp>
        <p:nvSpPr>
          <p:cNvPr id="10" name="object 10"/>
          <p:cNvSpPr txBox="1"/>
          <p:nvPr/>
        </p:nvSpPr>
        <p:spPr>
          <a:xfrm>
            <a:off x="4245433" y="4652392"/>
            <a:ext cx="4898567" cy="1092822"/>
          </a:xfrm>
          <a:prstGeom prst="rect">
            <a:avLst/>
          </a:prstGeom>
        </p:spPr>
        <p:txBody>
          <a:bodyPr vert="horz" wrap="square" lIns="0" tIns="11516" rIns="0" bIns="0" rtlCol="0">
            <a:spAutoFit/>
          </a:bodyPr>
          <a:lstStyle/>
          <a:p>
            <a:pPr marL="756920" marR="1645285" indent="560705" algn="ctr">
              <a:lnSpc>
                <a:spcPct val="110000"/>
              </a:lnSpc>
              <a:spcBef>
                <a:spcPts val="100"/>
              </a:spcBef>
            </a:pPr>
            <a:r>
              <a:rPr sz="1630" b="0" dirty="0">
                <a:solidFill>
                  <a:srgbClr val="006FC0"/>
                </a:solidFill>
                <a:latin typeface="Noto Sans CJK JP Medium"/>
                <a:cs typeface="Noto Sans CJK JP Medium"/>
              </a:rPr>
              <a:t>非线性系统控制技术</a:t>
            </a:r>
            <a:endParaRPr sz="1630" b="0" dirty="0">
              <a:solidFill>
                <a:srgbClr val="006FC0"/>
              </a:solidFill>
              <a:latin typeface="Noto Sans CJK JP Medium"/>
              <a:cs typeface="Noto Sans CJK JP Medium"/>
            </a:endParaRPr>
          </a:p>
          <a:p>
            <a:pPr marL="756920" marR="1645285" indent="560705">
              <a:lnSpc>
                <a:spcPct val="110000"/>
              </a:lnSpc>
              <a:spcBef>
                <a:spcPts val="100"/>
              </a:spcBef>
            </a:pPr>
            <a:endParaRPr sz="1630" b="0" spc="120" dirty="0">
              <a:solidFill>
                <a:srgbClr val="006FC0"/>
              </a:solidFill>
              <a:latin typeface="Noto Sans CJK JP Medium"/>
              <a:cs typeface="Noto Sans CJK JP Medium"/>
            </a:endParaRPr>
          </a:p>
          <a:p>
            <a:pPr marL="756920" marR="1645285" indent="560705">
              <a:lnSpc>
                <a:spcPct val="110000"/>
              </a:lnSpc>
              <a:spcBef>
                <a:spcPts val="100"/>
              </a:spcBef>
            </a:pPr>
            <a:endParaRPr sz="1450" dirty="0">
              <a:solidFill>
                <a:srgbClr val="585858"/>
              </a:solidFill>
              <a:latin typeface="Noto Sans CJK JP Black"/>
              <a:cs typeface="Noto Sans CJK JP Black"/>
            </a:endParaRPr>
          </a:p>
          <a:p>
            <a:pPr marL="756920" marR="1645285" indent="560705">
              <a:lnSpc>
                <a:spcPct val="110000"/>
              </a:lnSpc>
              <a:spcBef>
                <a:spcPts val="100"/>
              </a:spcBef>
            </a:pPr>
            <a:r>
              <a:rPr sz="1450" dirty="0">
                <a:solidFill>
                  <a:srgbClr val="585858"/>
                </a:solidFill>
                <a:latin typeface="Noto Sans CJK JP Black"/>
                <a:cs typeface="Noto Sans CJK JP Black"/>
              </a:rPr>
              <a:t>   </a:t>
            </a:r>
            <a:endParaRPr sz="1450" dirty="0">
              <a:solidFill>
                <a:srgbClr val="585858"/>
              </a:solidFill>
              <a:latin typeface="Noto Sans CJK JP Black"/>
              <a:cs typeface="Noto Sans CJK JP Black"/>
            </a:endParaRPr>
          </a:p>
        </p:txBody>
      </p:sp>
      <p:sp>
        <p:nvSpPr>
          <p:cNvPr id="11" name="object 11"/>
          <p:cNvSpPr txBox="1"/>
          <p:nvPr/>
        </p:nvSpPr>
        <p:spPr>
          <a:xfrm>
            <a:off x="2824796" y="3714894"/>
            <a:ext cx="1411907" cy="206375"/>
          </a:xfrm>
          <a:prstGeom prst="rect">
            <a:avLst/>
          </a:prstGeom>
        </p:spPr>
        <p:txBody>
          <a:bodyPr vert="horz" wrap="square" lIns="0" tIns="12092" rIns="0" bIns="0" rtlCol="0">
            <a:spAutoFit/>
          </a:bodyPr>
          <a:lstStyle/>
          <a:p>
            <a:pPr marL="12700">
              <a:lnSpc>
                <a:spcPct val="100000"/>
              </a:lnSpc>
              <a:spcBef>
                <a:spcPts val="105"/>
              </a:spcBef>
            </a:pPr>
            <a:r>
              <a:rPr sz="1270" dirty="0">
                <a:solidFill>
                  <a:srgbClr val="006FC0"/>
                </a:solidFill>
                <a:latin typeface="Noto Sans CJK JP Medium"/>
                <a:cs typeface="Noto Sans CJK JP Medium"/>
                <a:sym typeface="+mn-ea"/>
              </a:rPr>
              <a:t>研发，技术支持</a:t>
            </a:r>
            <a:endParaRPr sz="1270" dirty="0">
              <a:latin typeface="Noto Sans CJK JP Medium"/>
              <a:cs typeface="Noto Sans CJK JP Medium"/>
            </a:endParaRPr>
          </a:p>
        </p:txBody>
      </p:sp>
      <p:sp>
        <p:nvSpPr>
          <p:cNvPr id="12" name="object 12"/>
          <p:cNvSpPr txBox="1"/>
          <p:nvPr/>
        </p:nvSpPr>
        <p:spPr>
          <a:xfrm>
            <a:off x="2286000" y="558708"/>
            <a:ext cx="2591875" cy="346335"/>
          </a:xfrm>
          <a:prstGeom prst="rect">
            <a:avLst/>
          </a:prstGeom>
        </p:spPr>
        <p:txBody>
          <a:bodyPr vert="horz" wrap="square" lIns="0" tIns="11516" rIns="0" bIns="0" rtlCol="0">
            <a:spAutoFit/>
          </a:bodyPr>
          <a:lstStyle/>
          <a:p>
            <a:pPr marL="12700" marR="5080" indent="304800">
              <a:lnSpc>
                <a:spcPct val="100000"/>
              </a:lnSpc>
              <a:spcBef>
                <a:spcPts val="100"/>
              </a:spcBef>
            </a:pPr>
            <a:r>
              <a:rPr sz="2175" dirty="0">
                <a:solidFill>
                  <a:srgbClr val="585858"/>
                </a:solidFill>
                <a:latin typeface="Noto Sans CJK JP Black"/>
                <a:cs typeface="Noto Sans CJK JP Black"/>
                <a:sym typeface="+mn-ea"/>
              </a:rPr>
              <a:t>建立研发合作体系</a:t>
            </a:r>
            <a:endParaRPr sz="2175" dirty="0">
              <a:latin typeface="Noto Sans CJK JP Black"/>
              <a:cs typeface="Noto Sans CJK JP Black"/>
            </a:endParaRPr>
          </a:p>
        </p:txBody>
      </p:sp>
      <p:grpSp>
        <p:nvGrpSpPr>
          <p:cNvPr id="13" name="object 13"/>
          <p:cNvGrpSpPr/>
          <p:nvPr/>
        </p:nvGrpSpPr>
        <p:grpSpPr>
          <a:xfrm>
            <a:off x="5690968" y="844380"/>
            <a:ext cx="2413256" cy="576394"/>
            <a:chOff x="6033515" y="931164"/>
            <a:chExt cx="2661285" cy="635635"/>
          </a:xfrm>
        </p:grpSpPr>
        <p:sp>
          <p:nvSpPr>
            <p:cNvPr id="14" name="object 14"/>
            <p:cNvSpPr/>
            <p:nvPr/>
          </p:nvSpPr>
          <p:spPr>
            <a:xfrm>
              <a:off x="6033515" y="931164"/>
              <a:ext cx="656843" cy="635508"/>
            </a:xfrm>
            <a:prstGeom prst="rect">
              <a:avLst/>
            </a:prstGeom>
            <a:blipFill>
              <a:blip r:embed="rId2" cstate="print"/>
              <a:stretch>
                <a:fillRect/>
              </a:stretch>
            </a:blipFill>
          </p:spPr>
          <p:txBody>
            <a:bodyPr wrap="square" lIns="0" tIns="0" rIns="0" bIns="0" rtlCol="0"/>
            <a:lstStyle/>
            <a:p>
              <a:endParaRPr sz="1630"/>
            </a:p>
          </p:txBody>
        </p:sp>
        <p:sp>
          <p:nvSpPr>
            <p:cNvPr id="15" name="object 15"/>
            <p:cNvSpPr/>
            <p:nvPr/>
          </p:nvSpPr>
          <p:spPr>
            <a:xfrm>
              <a:off x="6685787" y="1056132"/>
              <a:ext cx="2008631" cy="365759"/>
            </a:xfrm>
            <a:prstGeom prst="rect">
              <a:avLst/>
            </a:prstGeom>
            <a:blipFill>
              <a:blip r:embed="rId3" cstate="print"/>
              <a:stretch>
                <a:fillRect/>
              </a:stretch>
            </a:blipFill>
          </p:spPr>
          <p:txBody>
            <a:bodyPr wrap="square" lIns="0" tIns="0" rIns="0" bIns="0" rtlCol="0"/>
            <a:lstStyle/>
            <a:p>
              <a:endParaRPr sz="1630"/>
            </a:p>
          </p:txBody>
        </p:sp>
      </p:grpSp>
      <p:grpSp>
        <p:nvGrpSpPr>
          <p:cNvPr id="16" name="object 16"/>
          <p:cNvGrpSpPr/>
          <p:nvPr/>
        </p:nvGrpSpPr>
        <p:grpSpPr>
          <a:xfrm>
            <a:off x="309069" y="-58"/>
            <a:ext cx="4006546" cy="6842453"/>
            <a:chOff x="0" y="13462"/>
            <a:chExt cx="4418330" cy="7545705"/>
          </a:xfrm>
        </p:grpSpPr>
        <p:sp>
          <p:nvSpPr>
            <p:cNvPr id="17" name="object 17"/>
            <p:cNvSpPr/>
            <p:nvPr/>
          </p:nvSpPr>
          <p:spPr>
            <a:xfrm>
              <a:off x="0" y="13462"/>
              <a:ext cx="2392679" cy="7545573"/>
            </a:xfrm>
            <a:prstGeom prst="rect">
              <a:avLst/>
            </a:prstGeom>
            <a:blipFill>
              <a:blip r:embed="rId4" cstate="print"/>
              <a:stretch>
                <a:fillRect/>
              </a:stretch>
            </a:blipFill>
          </p:spPr>
          <p:txBody>
            <a:bodyPr wrap="square" lIns="0" tIns="0" rIns="0" bIns="0" rtlCol="0"/>
            <a:lstStyle/>
            <a:p>
              <a:endParaRPr sz="1630"/>
            </a:p>
          </p:txBody>
        </p:sp>
        <p:sp>
          <p:nvSpPr>
            <p:cNvPr id="18" name="object 18"/>
            <p:cNvSpPr/>
            <p:nvPr/>
          </p:nvSpPr>
          <p:spPr>
            <a:xfrm>
              <a:off x="2268473" y="3309366"/>
              <a:ext cx="2127885" cy="433070"/>
            </a:xfrm>
            <a:custGeom>
              <a:avLst/>
              <a:gdLst/>
              <a:ahLst/>
              <a:cxnLst/>
              <a:rect l="l" t="t" r="r" b="b"/>
              <a:pathLst>
                <a:path w="2127885" h="433070">
                  <a:moveTo>
                    <a:pt x="1863216" y="0"/>
                  </a:moveTo>
                  <a:lnTo>
                    <a:pt x="1863216" y="114553"/>
                  </a:lnTo>
                  <a:lnTo>
                    <a:pt x="0" y="114553"/>
                  </a:lnTo>
                  <a:lnTo>
                    <a:pt x="0" y="318262"/>
                  </a:lnTo>
                  <a:lnTo>
                    <a:pt x="1863216" y="318262"/>
                  </a:lnTo>
                  <a:lnTo>
                    <a:pt x="1863216" y="432815"/>
                  </a:lnTo>
                  <a:lnTo>
                    <a:pt x="2127504" y="216408"/>
                  </a:lnTo>
                  <a:lnTo>
                    <a:pt x="1863216" y="0"/>
                  </a:lnTo>
                  <a:close/>
                </a:path>
              </a:pathLst>
            </a:custGeom>
            <a:solidFill>
              <a:srgbClr val="C00000"/>
            </a:solidFill>
          </p:spPr>
          <p:txBody>
            <a:bodyPr wrap="square" lIns="0" tIns="0" rIns="0" bIns="0" rtlCol="0"/>
            <a:lstStyle/>
            <a:p>
              <a:endParaRPr sz="1630"/>
            </a:p>
          </p:txBody>
        </p:sp>
        <p:sp>
          <p:nvSpPr>
            <p:cNvPr id="19" name="object 19"/>
            <p:cNvSpPr/>
            <p:nvPr/>
          </p:nvSpPr>
          <p:spPr>
            <a:xfrm>
              <a:off x="2268473" y="3309366"/>
              <a:ext cx="2127885" cy="433070"/>
            </a:xfrm>
            <a:custGeom>
              <a:avLst/>
              <a:gdLst/>
              <a:ahLst/>
              <a:cxnLst/>
              <a:rect l="l" t="t" r="r" b="b"/>
              <a:pathLst>
                <a:path w="2127885" h="433070">
                  <a:moveTo>
                    <a:pt x="0" y="114553"/>
                  </a:moveTo>
                  <a:lnTo>
                    <a:pt x="1863216" y="114553"/>
                  </a:lnTo>
                  <a:lnTo>
                    <a:pt x="1863216" y="0"/>
                  </a:lnTo>
                  <a:lnTo>
                    <a:pt x="2127504" y="216408"/>
                  </a:lnTo>
                  <a:lnTo>
                    <a:pt x="1863216" y="432815"/>
                  </a:lnTo>
                  <a:lnTo>
                    <a:pt x="1863216" y="318262"/>
                  </a:lnTo>
                  <a:lnTo>
                    <a:pt x="0" y="318262"/>
                  </a:lnTo>
                  <a:lnTo>
                    <a:pt x="0" y="114553"/>
                  </a:lnTo>
                  <a:close/>
                </a:path>
              </a:pathLst>
            </a:custGeom>
            <a:ln w="25908">
              <a:solidFill>
                <a:srgbClr val="585858"/>
              </a:solidFill>
            </a:ln>
          </p:spPr>
          <p:txBody>
            <a:bodyPr wrap="square" lIns="0" tIns="0" rIns="0" bIns="0" rtlCol="0"/>
            <a:lstStyle/>
            <a:p>
              <a:endParaRPr sz="1630"/>
            </a:p>
          </p:txBody>
        </p:sp>
        <p:sp>
          <p:nvSpPr>
            <p:cNvPr id="20" name="object 20"/>
            <p:cNvSpPr/>
            <p:nvPr/>
          </p:nvSpPr>
          <p:spPr>
            <a:xfrm>
              <a:off x="2268473" y="3742182"/>
              <a:ext cx="2136775" cy="433070"/>
            </a:xfrm>
            <a:custGeom>
              <a:avLst/>
              <a:gdLst/>
              <a:ahLst/>
              <a:cxnLst/>
              <a:rect l="l" t="t" r="r" b="b"/>
              <a:pathLst>
                <a:path w="2136775" h="433070">
                  <a:moveTo>
                    <a:pt x="264287" y="0"/>
                  </a:moveTo>
                  <a:lnTo>
                    <a:pt x="0" y="216408"/>
                  </a:lnTo>
                  <a:lnTo>
                    <a:pt x="264287" y="432816"/>
                  </a:lnTo>
                  <a:lnTo>
                    <a:pt x="264287" y="318516"/>
                  </a:lnTo>
                  <a:lnTo>
                    <a:pt x="2136648" y="318516"/>
                  </a:lnTo>
                  <a:lnTo>
                    <a:pt x="2136648" y="114300"/>
                  </a:lnTo>
                  <a:lnTo>
                    <a:pt x="264287" y="114300"/>
                  </a:lnTo>
                  <a:lnTo>
                    <a:pt x="264287" y="0"/>
                  </a:lnTo>
                  <a:close/>
                </a:path>
              </a:pathLst>
            </a:custGeom>
            <a:solidFill>
              <a:srgbClr val="006FC0"/>
            </a:solidFill>
          </p:spPr>
          <p:txBody>
            <a:bodyPr wrap="square" lIns="0" tIns="0" rIns="0" bIns="0" rtlCol="0"/>
            <a:lstStyle/>
            <a:p>
              <a:endParaRPr sz="1630"/>
            </a:p>
          </p:txBody>
        </p:sp>
        <p:sp>
          <p:nvSpPr>
            <p:cNvPr id="21" name="object 21"/>
            <p:cNvSpPr/>
            <p:nvPr/>
          </p:nvSpPr>
          <p:spPr>
            <a:xfrm>
              <a:off x="2268473" y="3742182"/>
              <a:ext cx="2136775" cy="433070"/>
            </a:xfrm>
            <a:custGeom>
              <a:avLst/>
              <a:gdLst/>
              <a:ahLst/>
              <a:cxnLst/>
              <a:rect l="l" t="t" r="r" b="b"/>
              <a:pathLst>
                <a:path w="2136775" h="433070">
                  <a:moveTo>
                    <a:pt x="2136648" y="114300"/>
                  </a:moveTo>
                  <a:lnTo>
                    <a:pt x="264287" y="114300"/>
                  </a:lnTo>
                  <a:lnTo>
                    <a:pt x="264287" y="0"/>
                  </a:lnTo>
                  <a:lnTo>
                    <a:pt x="0" y="216408"/>
                  </a:lnTo>
                  <a:lnTo>
                    <a:pt x="264287" y="432816"/>
                  </a:lnTo>
                  <a:lnTo>
                    <a:pt x="264287" y="318516"/>
                  </a:lnTo>
                  <a:lnTo>
                    <a:pt x="2136648" y="318516"/>
                  </a:lnTo>
                  <a:lnTo>
                    <a:pt x="2136648" y="114300"/>
                  </a:lnTo>
                  <a:close/>
                </a:path>
              </a:pathLst>
            </a:custGeom>
            <a:ln w="25908">
              <a:solidFill>
                <a:srgbClr val="585858"/>
              </a:solidFill>
            </a:ln>
          </p:spPr>
          <p:txBody>
            <a:bodyPr wrap="square" lIns="0" tIns="0" rIns="0" bIns="0" rtlCol="0"/>
            <a:lstStyle/>
            <a:p>
              <a:endParaRPr sz="1630"/>
            </a:p>
          </p:txBody>
        </p:sp>
      </p:grpSp>
      <p:sp>
        <p:nvSpPr>
          <p:cNvPr id="22" name="object 22"/>
          <p:cNvSpPr txBox="1"/>
          <p:nvPr/>
        </p:nvSpPr>
        <p:spPr>
          <a:xfrm>
            <a:off x="2944326" y="2768957"/>
            <a:ext cx="1737591" cy="207648"/>
          </a:xfrm>
          <a:prstGeom prst="rect">
            <a:avLst/>
          </a:prstGeom>
        </p:spPr>
        <p:txBody>
          <a:bodyPr vert="horz" wrap="square" lIns="0" tIns="12092" rIns="0" bIns="0" rtlCol="0">
            <a:spAutoFit/>
          </a:bodyPr>
          <a:lstStyle/>
          <a:p>
            <a:pPr marL="12700">
              <a:lnSpc>
                <a:spcPct val="100000"/>
              </a:lnSpc>
              <a:spcBef>
                <a:spcPts val="105"/>
              </a:spcBef>
            </a:pPr>
            <a:r>
              <a:rPr sz="1270" dirty="0" err="1" smtClean="0">
                <a:solidFill>
                  <a:srgbClr val="C00000"/>
                </a:solidFill>
                <a:latin typeface="Noto Sans CJK JP Medium"/>
                <a:cs typeface="Noto Sans CJK JP Medium"/>
                <a:sym typeface="+mn-ea"/>
              </a:rPr>
              <a:t>技术要求</a:t>
            </a:r>
            <a:endParaRPr sz="1270" dirty="0">
              <a:latin typeface="Noto Sans CJK JP Medium"/>
              <a:cs typeface="Noto Sans CJK JP Medium"/>
            </a:endParaRPr>
          </a:p>
        </p:txBody>
      </p:sp>
      <p:grpSp>
        <p:nvGrpSpPr>
          <p:cNvPr id="23" name="object 23"/>
          <p:cNvGrpSpPr/>
          <p:nvPr/>
        </p:nvGrpSpPr>
        <p:grpSpPr>
          <a:xfrm>
            <a:off x="263907" y="4064311"/>
            <a:ext cx="3694452" cy="2598094"/>
            <a:chOff x="365759" y="4471416"/>
            <a:chExt cx="4074160" cy="2865120"/>
          </a:xfrm>
        </p:grpSpPr>
        <p:sp>
          <p:nvSpPr>
            <p:cNvPr id="24" name="object 24"/>
            <p:cNvSpPr/>
            <p:nvPr/>
          </p:nvSpPr>
          <p:spPr>
            <a:xfrm>
              <a:off x="399287" y="4500372"/>
              <a:ext cx="2409444" cy="1313688"/>
            </a:xfrm>
            <a:prstGeom prst="rect">
              <a:avLst/>
            </a:prstGeom>
            <a:blipFill>
              <a:blip r:embed="rId5" cstate="print"/>
              <a:stretch>
                <a:fillRect/>
              </a:stretch>
            </a:blipFill>
          </p:spPr>
          <p:txBody>
            <a:bodyPr wrap="square" lIns="0" tIns="0" rIns="0" bIns="0" rtlCol="0"/>
            <a:lstStyle/>
            <a:p>
              <a:endParaRPr sz="1630"/>
            </a:p>
          </p:txBody>
        </p:sp>
        <p:sp>
          <p:nvSpPr>
            <p:cNvPr id="25" name="object 25"/>
            <p:cNvSpPr/>
            <p:nvPr/>
          </p:nvSpPr>
          <p:spPr>
            <a:xfrm>
              <a:off x="384809" y="4485894"/>
              <a:ext cx="2438400" cy="1343025"/>
            </a:xfrm>
            <a:custGeom>
              <a:avLst/>
              <a:gdLst/>
              <a:ahLst/>
              <a:cxnLst/>
              <a:rect l="l" t="t" r="r" b="b"/>
              <a:pathLst>
                <a:path w="2438400" h="1343025">
                  <a:moveTo>
                    <a:pt x="0" y="1342644"/>
                  </a:moveTo>
                  <a:lnTo>
                    <a:pt x="2438400" y="1342644"/>
                  </a:lnTo>
                  <a:lnTo>
                    <a:pt x="2438400" y="0"/>
                  </a:lnTo>
                  <a:lnTo>
                    <a:pt x="0" y="0"/>
                  </a:lnTo>
                  <a:lnTo>
                    <a:pt x="0" y="1342644"/>
                  </a:lnTo>
                  <a:close/>
                </a:path>
              </a:pathLst>
            </a:custGeom>
            <a:ln w="28956">
              <a:solidFill>
                <a:srgbClr val="FFFFFF"/>
              </a:solidFill>
            </a:ln>
          </p:spPr>
          <p:txBody>
            <a:bodyPr wrap="square" lIns="0" tIns="0" rIns="0" bIns="0" rtlCol="0"/>
            <a:lstStyle/>
            <a:p>
              <a:endParaRPr sz="1630"/>
            </a:p>
          </p:txBody>
        </p:sp>
        <p:sp>
          <p:nvSpPr>
            <p:cNvPr id="26" name="object 26"/>
            <p:cNvSpPr/>
            <p:nvPr/>
          </p:nvSpPr>
          <p:spPr>
            <a:xfrm>
              <a:off x="394715" y="5937504"/>
              <a:ext cx="2410968" cy="1370076"/>
            </a:xfrm>
            <a:prstGeom prst="rect">
              <a:avLst/>
            </a:prstGeom>
            <a:blipFill>
              <a:blip r:embed="rId6" cstate="print"/>
              <a:stretch>
                <a:fillRect/>
              </a:stretch>
            </a:blipFill>
          </p:spPr>
          <p:txBody>
            <a:bodyPr wrap="square" lIns="0" tIns="0" rIns="0" bIns="0" rtlCol="0"/>
            <a:lstStyle/>
            <a:p>
              <a:endParaRPr sz="1630"/>
            </a:p>
          </p:txBody>
        </p:sp>
        <p:sp>
          <p:nvSpPr>
            <p:cNvPr id="27" name="object 27"/>
            <p:cNvSpPr/>
            <p:nvPr/>
          </p:nvSpPr>
          <p:spPr>
            <a:xfrm>
              <a:off x="380237" y="5923026"/>
              <a:ext cx="2440305" cy="1399540"/>
            </a:xfrm>
            <a:custGeom>
              <a:avLst/>
              <a:gdLst/>
              <a:ahLst/>
              <a:cxnLst/>
              <a:rect l="l" t="t" r="r" b="b"/>
              <a:pathLst>
                <a:path w="2440305" h="1399540">
                  <a:moveTo>
                    <a:pt x="0" y="1399032"/>
                  </a:moveTo>
                  <a:lnTo>
                    <a:pt x="2439924" y="1399032"/>
                  </a:lnTo>
                  <a:lnTo>
                    <a:pt x="2439924" y="0"/>
                  </a:lnTo>
                  <a:lnTo>
                    <a:pt x="0" y="0"/>
                  </a:lnTo>
                  <a:lnTo>
                    <a:pt x="0" y="1399032"/>
                  </a:lnTo>
                  <a:close/>
                </a:path>
              </a:pathLst>
            </a:custGeom>
            <a:ln w="28956">
              <a:solidFill>
                <a:srgbClr val="FFFFFF"/>
              </a:solidFill>
            </a:ln>
          </p:spPr>
          <p:txBody>
            <a:bodyPr wrap="square" lIns="0" tIns="0" rIns="0" bIns="0" rtlCol="0"/>
            <a:lstStyle/>
            <a:p>
              <a:endParaRPr sz="1630"/>
            </a:p>
          </p:txBody>
        </p:sp>
        <p:sp>
          <p:nvSpPr>
            <p:cNvPr id="28" name="object 28"/>
            <p:cNvSpPr/>
            <p:nvPr/>
          </p:nvSpPr>
          <p:spPr>
            <a:xfrm>
              <a:off x="2889504" y="4500372"/>
              <a:ext cx="1549908" cy="2424683"/>
            </a:xfrm>
            <a:prstGeom prst="rect">
              <a:avLst/>
            </a:prstGeom>
            <a:blipFill>
              <a:blip r:embed="rId7" cstate="print"/>
              <a:stretch>
                <a:fillRect/>
              </a:stretch>
            </a:blipFill>
          </p:spPr>
          <p:txBody>
            <a:bodyPr wrap="square" lIns="0" tIns="0" rIns="0" bIns="0" rtlCol="0"/>
            <a:lstStyle/>
            <a:p>
              <a:endParaRPr sz="1630"/>
            </a:p>
          </p:txBody>
        </p:sp>
      </p:grpSp>
      <p:sp>
        <p:nvSpPr>
          <p:cNvPr id="29" name="object 29"/>
          <p:cNvSpPr txBox="1"/>
          <p:nvPr/>
        </p:nvSpPr>
        <p:spPr>
          <a:xfrm>
            <a:off x="2773612" y="6392618"/>
            <a:ext cx="1884770" cy="150316"/>
          </a:xfrm>
          <a:prstGeom prst="rect">
            <a:avLst/>
          </a:prstGeom>
        </p:spPr>
        <p:txBody>
          <a:bodyPr vert="horz" wrap="square" lIns="0" tIns="10940" rIns="0" bIns="0" rtlCol="0">
            <a:spAutoFit/>
          </a:bodyPr>
          <a:lstStyle/>
          <a:p>
            <a:pPr marL="12700" marR="5080">
              <a:lnSpc>
                <a:spcPct val="100000"/>
              </a:lnSpc>
              <a:spcBef>
                <a:spcPts val="95"/>
              </a:spcBef>
            </a:pPr>
            <a:r>
              <a:rPr sz="905" spc="75" dirty="0">
                <a:solidFill>
                  <a:srgbClr val="585858"/>
                </a:solidFill>
                <a:latin typeface="Noto Sans CJK JP Black"/>
                <a:cs typeface="Noto Sans CJK JP Black"/>
              </a:rPr>
              <a:t>联合研发与技术转让体系的建立</a:t>
            </a:r>
            <a:endParaRPr sz="905" spc="75" dirty="0">
              <a:solidFill>
                <a:srgbClr val="585858"/>
              </a:solidFill>
              <a:latin typeface="Noto Sans CJK JP Black"/>
              <a:cs typeface="Noto Sans CJK JP Black"/>
            </a:endParaRPr>
          </a:p>
        </p:txBody>
      </p:sp>
      <p:sp>
        <p:nvSpPr>
          <p:cNvPr id="30" name="object 30"/>
          <p:cNvSpPr txBox="1">
            <a:spLocks noGrp="1"/>
          </p:cNvSpPr>
          <p:nvPr>
            <p:ph type="title"/>
          </p:nvPr>
        </p:nvSpPr>
        <p:spPr>
          <a:xfrm>
            <a:off x="2615225" y="100184"/>
            <a:ext cx="2262967" cy="401320"/>
          </a:xfrm>
          <a:prstGeom prst="rect">
            <a:avLst/>
          </a:prstGeom>
        </p:spPr>
        <p:txBody>
          <a:bodyPr vert="horz" wrap="square" lIns="0" tIns="11516" rIns="0" bIns="0" rtlCol="0">
            <a:spAutoFit/>
          </a:bodyPr>
          <a:lstStyle/>
          <a:p>
            <a:pPr marL="12700">
              <a:lnSpc>
                <a:spcPct val="100000"/>
              </a:lnSpc>
              <a:spcBef>
                <a:spcPts val="100"/>
              </a:spcBef>
            </a:pPr>
            <a:r>
              <a:rPr sz="2540" dirty="0">
                <a:solidFill>
                  <a:srgbClr val="C00000"/>
                </a:solidFill>
                <a:latin typeface="Droid Sans Fallback"/>
                <a:cs typeface="Droid Sans Fallback"/>
                <a:sym typeface="+mn-ea"/>
              </a:rPr>
              <a:t>技术支持系统</a:t>
            </a:r>
            <a:endParaRPr b="1" spc="185" dirty="0">
              <a:solidFill>
                <a:srgbClr val="FF0000"/>
              </a:solidFill>
              <a:sym typeface="+mn-ea"/>
            </a:endParaRPr>
          </a:p>
        </p:txBody>
      </p:sp>
      <p:sp>
        <p:nvSpPr>
          <p:cNvPr id="31" name="文本框 30"/>
          <p:cNvSpPr txBox="1"/>
          <p:nvPr/>
        </p:nvSpPr>
        <p:spPr>
          <a:xfrm>
            <a:off x="3810000" y="5867400"/>
            <a:ext cx="7010400" cy="337785"/>
          </a:xfrm>
          <a:prstGeom prst="rect">
            <a:avLst/>
          </a:prstGeom>
          <a:noFill/>
        </p:spPr>
        <p:txBody>
          <a:bodyPr wrap="square" rtlCol="0">
            <a:spAutoFit/>
          </a:bodyPr>
          <a:lstStyle/>
          <a:p>
            <a:pPr marL="756920" marR="1645285" lvl="0" indent="560705">
              <a:lnSpc>
                <a:spcPct val="110000"/>
              </a:lnSpc>
              <a:spcBef>
                <a:spcPts val="100"/>
              </a:spcBef>
            </a:pPr>
            <a:r>
              <a:rPr lang="zh-CN" altLang="en-US" sz="1450">
                <a:solidFill>
                  <a:srgbClr val="585858"/>
                </a:solidFill>
                <a:latin typeface="Noto Sans CJK JP Black"/>
                <a:cs typeface="Noto Sans CJK JP Black"/>
              </a:rPr>
              <a:t>韩国生产技术研究院机器人集团技术合作领域</a:t>
            </a:r>
            <a:endParaRPr lang="zh-CN" altLang="en-US" sz="1450" dirty="0">
              <a:solidFill>
                <a:srgbClr val="585858"/>
              </a:solidFill>
              <a:latin typeface="Noto Sans CJK JP Black"/>
              <a:cs typeface="Noto Sans CJK JP Black"/>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955633" y="6469622"/>
            <a:ext cx="5614232" cy="288290"/>
          </a:xfrm>
          <a:prstGeom prst="rect">
            <a:avLst/>
          </a:prstGeom>
        </p:spPr>
        <p:txBody>
          <a:bodyPr vert="horz" wrap="square" lIns="0" tIns="11516" rIns="0" bIns="0" rtlCol="0">
            <a:spAutoFit/>
          </a:bodyPr>
          <a:lstStyle/>
          <a:p>
            <a:pPr marL="12700">
              <a:lnSpc>
                <a:spcPct val="100000"/>
              </a:lnSpc>
              <a:spcBef>
                <a:spcPts val="100"/>
              </a:spcBef>
            </a:pPr>
            <a:r>
              <a:rPr dirty="0">
                <a:solidFill>
                  <a:srgbClr val="585858"/>
                </a:solidFill>
                <a:latin typeface="Noto Sans CJK JP Black"/>
                <a:cs typeface="Noto Sans CJK JP Black"/>
              </a:rPr>
              <a:t>施加200％的额定转矩时的最大加减速时的位置控制性能</a:t>
            </a:r>
            <a:endParaRPr dirty="0">
              <a:solidFill>
                <a:srgbClr val="585858"/>
              </a:solidFill>
              <a:latin typeface="Noto Sans CJK JP Black"/>
              <a:cs typeface="Noto Sans CJK JP Black"/>
            </a:endParaRPr>
          </a:p>
        </p:txBody>
      </p:sp>
      <p:grpSp>
        <p:nvGrpSpPr>
          <p:cNvPr id="4" name="object 4"/>
          <p:cNvGrpSpPr/>
          <p:nvPr/>
        </p:nvGrpSpPr>
        <p:grpSpPr>
          <a:xfrm>
            <a:off x="441368" y="1329260"/>
            <a:ext cx="8951101" cy="5095419"/>
            <a:chOff x="284988" y="1524000"/>
            <a:chExt cx="9871075" cy="5619115"/>
          </a:xfrm>
        </p:grpSpPr>
        <p:sp>
          <p:nvSpPr>
            <p:cNvPr id="5" name="object 5"/>
            <p:cNvSpPr/>
            <p:nvPr/>
          </p:nvSpPr>
          <p:spPr>
            <a:xfrm>
              <a:off x="323088" y="1562100"/>
              <a:ext cx="9794748" cy="5542788"/>
            </a:xfrm>
            <a:prstGeom prst="rect">
              <a:avLst/>
            </a:prstGeom>
            <a:blipFill>
              <a:blip r:embed="rId1" cstate="print"/>
              <a:stretch>
                <a:fillRect/>
              </a:stretch>
            </a:blipFill>
          </p:spPr>
          <p:txBody>
            <a:bodyPr wrap="square" lIns="0" tIns="0" rIns="0" bIns="0" rtlCol="0"/>
            <a:lstStyle/>
            <a:p>
              <a:endParaRPr sz="1630"/>
            </a:p>
          </p:txBody>
        </p:sp>
        <p:sp>
          <p:nvSpPr>
            <p:cNvPr id="6" name="object 6"/>
            <p:cNvSpPr/>
            <p:nvPr/>
          </p:nvSpPr>
          <p:spPr>
            <a:xfrm>
              <a:off x="304038" y="1543050"/>
              <a:ext cx="9832975" cy="5581015"/>
            </a:xfrm>
            <a:custGeom>
              <a:avLst/>
              <a:gdLst/>
              <a:ahLst/>
              <a:cxnLst/>
              <a:rect l="l" t="t" r="r" b="b"/>
              <a:pathLst>
                <a:path w="9832975" h="5581015">
                  <a:moveTo>
                    <a:pt x="0" y="5580888"/>
                  </a:moveTo>
                  <a:lnTo>
                    <a:pt x="9832848" y="5580888"/>
                  </a:lnTo>
                  <a:lnTo>
                    <a:pt x="9832848" y="0"/>
                  </a:lnTo>
                  <a:lnTo>
                    <a:pt x="0" y="0"/>
                  </a:lnTo>
                  <a:lnTo>
                    <a:pt x="0" y="5580888"/>
                  </a:lnTo>
                  <a:close/>
                </a:path>
              </a:pathLst>
            </a:custGeom>
            <a:ln w="38100">
              <a:solidFill>
                <a:srgbClr val="D9D9D9"/>
              </a:solidFill>
            </a:ln>
          </p:spPr>
          <p:txBody>
            <a:bodyPr wrap="square" lIns="0" tIns="0" rIns="0" bIns="0" rtlCol="0"/>
            <a:lstStyle/>
            <a:p>
              <a:endParaRPr sz="1630"/>
            </a:p>
          </p:txBody>
        </p:sp>
      </p:grpSp>
      <p:sp>
        <p:nvSpPr>
          <p:cNvPr id="7" name="object 7"/>
          <p:cNvSpPr txBox="1">
            <a:spLocks noGrp="1"/>
          </p:cNvSpPr>
          <p:nvPr>
            <p:ph type="title"/>
          </p:nvPr>
        </p:nvSpPr>
        <p:spPr>
          <a:xfrm>
            <a:off x="368300" y="354330"/>
            <a:ext cx="3552825" cy="441960"/>
          </a:xfrm>
          <a:prstGeom prst="rect">
            <a:avLst/>
          </a:prstGeom>
        </p:spPr>
        <p:txBody>
          <a:bodyPr vert="horz" wrap="square" lIns="0" tIns="11516" rIns="0" bIns="0" rtlCol="0">
            <a:spAutoFit/>
          </a:bodyPr>
          <a:lstStyle/>
          <a:p>
            <a:pPr marL="12700">
              <a:lnSpc>
                <a:spcPct val="100000"/>
              </a:lnSpc>
              <a:spcBef>
                <a:spcPts val="100"/>
              </a:spcBef>
            </a:pPr>
            <a:r>
              <a:rPr dirty="0"/>
              <a:t>① 精密位置控制技术</a:t>
            </a:r>
            <a:endParaRPr dirty="0"/>
          </a:p>
        </p:txBody>
      </p:sp>
      <p:grpSp>
        <p:nvGrpSpPr>
          <p:cNvPr id="8" name="object 8"/>
          <p:cNvGrpSpPr/>
          <p:nvPr/>
        </p:nvGrpSpPr>
        <p:grpSpPr>
          <a:xfrm>
            <a:off x="3995298" y="163072"/>
            <a:ext cx="5463367" cy="1122271"/>
            <a:chOff x="4163567" y="179832"/>
            <a:chExt cx="6024880" cy="1237615"/>
          </a:xfrm>
        </p:grpSpPr>
        <p:sp>
          <p:nvSpPr>
            <p:cNvPr id="9" name="object 9"/>
            <p:cNvSpPr/>
            <p:nvPr/>
          </p:nvSpPr>
          <p:spPr>
            <a:xfrm>
              <a:off x="4163567" y="179832"/>
              <a:ext cx="3820667" cy="1237487"/>
            </a:xfrm>
            <a:prstGeom prst="rect">
              <a:avLst/>
            </a:prstGeom>
            <a:blipFill>
              <a:blip r:embed="rId2" cstate="print"/>
              <a:stretch>
                <a:fillRect/>
              </a:stretch>
            </a:blipFill>
          </p:spPr>
          <p:txBody>
            <a:bodyPr wrap="square" lIns="0" tIns="0" rIns="0" bIns="0" rtlCol="0"/>
            <a:lstStyle/>
            <a:p>
              <a:endParaRPr sz="1630"/>
            </a:p>
          </p:txBody>
        </p:sp>
        <p:sp>
          <p:nvSpPr>
            <p:cNvPr id="10" name="object 10"/>
            <p:cNvSpPr/>
            <p:nvPr/>
          </p:nvSpPr>
          <p:spPr>
            <a:xfrm>
              <a:off x="8028432" y="179832"/>
              <a:ext cx="2159507" cy="1237487"/>
            </a:xfrm>
            <a:prstGeom prst="rect">
              <a:avLst/>
            </a:prstGeom>
            <a:blipFill>
              <a:blip r:embed="rId3" cstate="print"/>
              <a:stretch>
                <a:fillRect/>
              </a:stretch>
            </a:blipFill>
          </p:spPr>
          <p:txBody>
            <a:bodyPr wrap="square" lIns="0" tIns="0" rIns="0" bIns="0" rtlCol="0"/>
            <a:lstStyle/>
            <a:p>
              <a:endParaRPr sz="1630"/>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360516" y="6411579"/>
            <a:ext cx="3196945" cy="288925"/>
          </a:xfrm>
          <a:prstGeom prst="rect">
            <a:avLst/>
          </a:prstGeom>
        </p:spPr>
        <p:txBody>
          <a:bodyPr vert="horz" wrap="square" lIns="0" tIns="12092" rIns="0" bIns="0" rtlCol="0">
            <a:spAutoFit/>
          </a:bodyPr>
          <a:lstStyle/>
          <a:p>
            <a:pPr marL="12700">
              <a:lnSpc>
                <a:spcPct val="100000"/>
              </a:lnSpc>
              <a:spcBef>
                <a:spcPts val="105"/>
              </a:spcBef>
            </a:pPr>
            <a:r>
              <a:rPr dirty="0">
                <a:solidFill>
                  <a:srgbClr val="585858"/>
                </a:solidFill>
                <a:latin typeface="Noto Sans CJK JP Black"/>
                <a:cs typeface="Noto Sans CJK JP Black"/>
              </a:rPr>
              <a:t>1rpm 超低速时的速度控制性能</a:t>
            </a:r>
            <a:endParaRPr dirty="0">
              <a:solidFill>
                <a:srgbClr val="585858"/>
              </a:solidFill>
              <a:latin typeface="Noto Sans CJK JP Black"/>
              <a:cs typeface="Noto Sans CJK JP Black"/>
            </a:endParaRPr>
          </a:p>
        </p:txBody>
      </p:sp>
      <p:grpSp>
        <p:nvGrpSpPr>
          <p:cNvPr id="3" name="object 3"/>
          <p:cNvGrpSpPr/>
          <p:nvPr/>
        </p:nvGrpSpPr>
        <p:grpSpPr>
          <a:xfrm>
            <a:off x="487872" y="31785"/>
            <a:ext cx="8789296" cy="6313276"/>
            <a:chOff x="295656" y="35052"/>
            <a:chExt cx="9692640" cy="6962140"/>
          </a:xfrm>
        </p:grpSpPr>
        <p:sp>
          <p:nvSpPr>
            <p:cNvPr id="4" name="object 4"/>
            <p:cNvSpPr/>
            <p:nvPr/>
          </p:nvSpPr>
          <p:spPr>
            <a:xfrm>
              <a:off x="360705" y="1569720"/>
              <a:ext cx="9589389" cy="5388864"/>
            </a:xfrm>
            <a:prstGeom prst="rect">
              <a:avLst/>
            </a:prstGeom>
            <a:blipFill>
              <a:blip r:embed="rId1" cstate="print"/>
              <a:stretch>
                <a:fillRect/>
              </a:stretch>
            </a:blipFill>
          </p:spPr>
          <p:txBody>
            <a:bodyPr wrap="square" lIns="0" tIns="0" rIns="0" bIns="0" rtlCol="0"/>
            <a:lstStyle/>
            <a:p>
              <a:endParaRPr sz="1630"/>
            </a:p>
          </p:txBody>
        </p:sp>
        <p:sp>
          <p:nvSpPr>
            <p:cNvPr id="5" name="object 5"/>
            <p:cNvSpPr/>
            <p:nvPr/>
          </p:nvSpPr>
          <p:spPr>
            <a:xfrm>
              <a:off x="314706" y="1550670"/>
              <a:ext cx="9654540" cy="5427345"/>
            </a:xfrm>
            <a:custGeom>
              <a:avLst/>
              <a:gdLst/>
              <a:ahLst/>
              <a:cxnLst/>
              <a:rect l="l" t="t" r="r" b="b"/>
              <a:pathLst>
                <a:path w="9654540" h="5427345">
                  <a:moveTo>
                    <a:pt x="0" y="5426964"/>
                  </a:moveTo>
                  <a:lnTo>
                    <a:pt x="9654540" y="5426964"/>
                  </a:lnTo>
                  <a:lnTo>
                    <a:pt x="9654540" y="0"/>
                  </a:lnTo>
                  <a:lnTo>
                    <a:pt x="0" y="0"/>
                  </a:lnTo>
                  <a:lnTo>
                    <a:pt x="0" y="5426964"/>
                  </a:lnTo>
                  <a:close/>
                </a:path>
              </a:pathLst>
            </a:custGeom>
            <a:ln w="38100">
              <a:solidFill>
                <a:srgbClr val="D9D9D9"/>
              </a:solidFill>
            </a:ln>
          </p:spPr>
          <p:txBody>
            <a:bodyPr wrap="square" lIns="0" tIns="0" rIns="0" bIns="0" rtlCol="0"/>
            <a:lstStyle/>
            <a:p>
              <a:endParaRPr sz="1630"/>
            </a:p>
          </p:txBody>
        </p:sp>
        <p:sp>
          <p:nvSpPr>
            <p:cNvPr id="6" name="object 6"/>
            <p:cNvSpPr/>
            <p:nvPr/>
          </p:nvSpPr>
          <p:spPr>
            <a:xfrm>
              <a:off x="8013191" y="35052"/>
              <a:ext cx="1937003" cy="1472183"/>
            </a:xfrm>
            <a:prstGeom prst="rect">
              <a:avLst/>
            </a:prstGeom>
            <a:blipFill>
              <a:blip r:embed="rId2" cstate="print"/>
              <a:stretch>
                <a:fillRect/>
              </a:stretch>
            </a:blipFill>
          </p:spPr>
          <p:txBody>
            <a:bodyPr wrap="square" lIns="0" tIns="0" rIns="0" bIns="0" rtlCol="0"/>
            <a:lstStyle/>
            <a:p>
              <a:endParaRPr sz="1630"/>
            </a:p>
          </p:txBody>
        </p:sp>
      </p:grpSp>
      <p:sp>
        <p:nvSpPr>
          <p:cNvPr id="7" name="object 7"/>
          <p:cNvSpPr txBox="1">
            <a:spLocks noGrp="1"/>
          </p:cNvSpPr>
          <p:nvPr>
            <p:ph type="title"/>
          </p:nvPr>
        </p:nvSpPr>
        <p:spPr>
          <a:xfrm>
            <a:off x="641350" y="343535"/>
            <a:ext cx="3752850" cy="441960"/>
          </a:xfrm>
          <a:prstGeom prst="rect">
            <a:avLst/>
          </a:prstGeom>
        </p:spPr>
        <p:txBody>
          <a:bodyPr vert="horz" wrap="square" lIns="0" tIns="11516" rIns="0" bIns="0" rtlCol="0">
            <a:spAutoFit/>
          </a:bodyPr>
          <a:lstStyle/>
          <a:p>
            <a:pPr marL="12700">
              <a:lnSpc>
                <a:spcPct val="100000"/>
              </a:lnSpc>
              <a:spcBef>
                <a:spcPts val="100"/>
              </a:spcBef>
            </a:pPr>
            <a:r>
              <a:rPr dirty="0"/>
              <a:t>② 精密速度控制技术</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998092" y="1224914"/>
            <a:ext cx="5243195" cy="459105"/>
          </a:xfrm>
          <a:prstGeom prst="rect">
            <a:avLst/>
          </a:prstGeom>
        </p:spPr>
        <p:txBody>
          <a:bodyPr vert="horz" wrap="square" lIns="0" tIns="13335" rIns="0" bIns="0" rtlCol="0">
            <a:spAutoFit/>
          </a:bodyPr>
          <a:lstStyle/>
          <a:p>
            <a:pPr marL="12700">
              <a:lnSpc>
                <a:spcPct val="100000"/>
              </a:lnSpc>
              <a:spcBef>
                <a:spcPts val="105"/>
              </a:spcBef>
            </a:pPr>
            <a:r>
              <a:rPr sz="1400" dirty="0">
                <a:solidFill>
                  <a:srgbClr val="585858"/>
                </a:solidFill>
                <a:latin typeface="Droid Sans Fallback"/>
                <a:cs typeface="Droid Sans Fallback"/>
              </a:rPr>
              <a:t>10rpm定速度驱动时施加外部负载时的克服性能</a:t>
            </a:r>
            <a:endParaRPr sz="1400" dirty="0">
              <a:solidFill>
                <a:srgbClr val="585858"/>
              </a:solidFill>
              <a:latin typeface="Droid Sans Fallback"/>
              <a:cs typeface="Droid Sans Fallback"/>
            </a:endParaRPr>
          </a:p>
        </p:txBody>
      </p:sp>
      <p:grpSp>
        <p:nvGrpSpPr>
          <p:cNvPr id="3" name="object 3"/>
          <p:cNvGrpSpPr/>
          <p:nvPr/>
        </p:nvGrpSpPr>
        <p:grpSpPr>
          <a:xfrm>
            <a:off x="1573657" y="2143442"/>
            <a:ext cx="2243455" cy="1006475"/>
            <a:chOff x="1597152" y="2144077"/>
            <a:chExt cx="2243455" cy="1006475"/>
          </a:xfrm>
        </p:grpSpPr>
        <p:sp>
          <p:nvSpPr>
            <p:cNvPr id="4" name="object 4"/>
            <p:cNvSpPr/>
            <p:nvPr/>
          </p:nvSpPr>
          <p:spPr>
            <a:xfrm>
              <a:off x="1604772" y="3145536"/>
              <a:ext cx="1333500" cy="0"/>
            </a:xfrm>
            <a:custGeom>
              <a:avLst/>
              <a:gdLst/>
              <a:ahLst/>
              <a:cxnLst/>
              <a:rect l="l" t="t" r="r" b="b"/>
              <a:pathLst>
                <a:path w="1333500">
                  <a:moveTo>
                    <a:pt x="0" y="0"/>
                  </a:moveTo>
                  <a:lnTo>
                    <a:pt x="60959" y="0"/>
                  </a:lnTo>
                </a:path>
                <a:path w="1333500">
                  <a:moveTo>
                    <a:pt x="1043940" y="0"/>
                  </a:moveTo>
                  <a:lnTo>
                    <a:pt x="1333500" y="0"/>
                  </a:lnTo>
                </a:path>
              </a:pathLst>
            </a:custGeom>
            <a:ln w="9144">
              <a:solidFill>
                <a:srgbClr val="D9D9D9"/>
              </a:solidFill>
            </a:ln>
          </p:spPr>
          <p:txBody>
            <a:bodyPr wrap="square" lIns="0" tIns="0" rIns="0" bIns="0" rtlCol="0"/>
            <a:lstStyle/>
            <a:p/>
          </p:txBody>
        </p:sp>
        <p:sp>
          <p:nvSpPr>
            <p:cNvPr id="5" name="object 5"/>
            <p:cNvSpPr/>
            <p:nvPr/>
          </p:nvSpPr>
          <p:spPr>
            <a:xfrm>
              <a:off x="1604772" y="2148839"/>
              <a:ext cx="2228215" cy="0"/>
            </a:xfrm>
            <a:custGeom>
              <a:avLst/>
              <a:gdLst/>
              <a:ahLst/>
              <a:cxnLst/>
              <a:rect l="l" t="t" r="r" b="b"/>
              <a:pathLst>
                <a:path w="2228215">
                  <a:moveTo>
                    <a:pt x="0" y="0"/>
                  </a:moveTo>
                  <a:lnTo>
                    <a:pt x="2228088" y="0"/>
                  </a:lnTo>
                </a:path>
              </a:pathLst>
            </a:custGeom>
            <a:ln w="9144">
              <a:solidFill>
                <a:srgbClr val="D9D9D9"/>
              </a:solidFill>
            </a:ln>
          </p:spPr>
          <p:txBody>
            <a:bodyPr wrap="square" lIns="0" tIns="0" rIns="0" bIns="0" rtlCol="0"/>
            <a:lstStyle/>
            <a:p/>
          </p:txBody>
        </p:sp>
        <p:sp>
          <p:nvSpPr>
            <p:cNvPr id="6" name="object 6"/>
            <p:cNvSpPr/>
            <p:nvPr/>
          </p:nvSpPr>
          <p:spPr>
            <a:xfrm>
              <a:off x="1597152" y="2302763"/>
              <a:ext cx="2243328" cy="630936"/>
            </a:xfrm>
            <a:prstGeom prst="rect">
              <a:avLst/>
            </a:prstGeom>
            <a:blipFill>
              <a:blip r:embed="rId1" cstate="print"/>
              <a:stretch>
                <a:fillRect/>
              </a:stretch>
            </a:blipFill>
          </p:spPr>
          <p:txBody>
            <a:bodyPr wrap="square" lIns="0" tIns="0" rIns="0" bIns="0" rtlCol="0"/>
            <a:lstStyle/>
            <a:p/>
          </p:txBody>
        </p:sp>
      </p:grpSp>
      <p:sp>
        <p:nvSpPr>
          <p:cNvPr id="7" name="object 7"/>
          <p:cNvSpPr txBox="1"/>
          <p:nvPr/>
        </p:nvSpPr>
        <p:spPr>
          <a:xfrm>
            <a:off x="1377950" y="3059684"/>
            <a:ext cx="150495" cy="162560"/>
          </a:xfrm>
          <a:prstGeom prst="rect">
            <a:avLst/>
          </a:prstGeom>
        </p:spPr>
        <p:txBody>
          <a:bodyPr vert="horz" wrap="square" lIns="0" tIns="12700" rIns="0" bIns="0" rtlCol="0">
            <a:spAutoFit/>
          </a:bodyPr>
          <a:lstStyle/>
          <a:p>
            <a:pPr>
              <a:lnSpc>
                <a:spcPct val="100000"/>
              </a:lnSpc>
              <a:spcBef>
                <a:spcPts val="100"/>
              </a:spcBef>
            </a:pPr>
            <a:r>
              <a:rPr sz="900" spc="90" dirty="0">
                <a:solidFill>
                  <a:srgbClr val="585858"/>
                </a:solidFill>
                <a:latin typeface="Noto Sans CJK JP Black"/>
                <a:cs typeface="Noto Sans CJK JP Black"/>
              </a:rPr>
              <a:t>-5</a:t>
            </a:r>
            <a:endParaRPr sz="900">
              <a:latin typeface="Noto Sans CJK JP Black"/>
              <a:cs typeface="Noto Sans CJK JP Black"/>
            </a:endParaRPr>
          </a:p>
        </p:txBody>
      </p:sp>
      <p:sp>
        <p:nvSpPr>
          <p:cNvPr id="8" name="object 8"/>
          <p:cNvSpPr txBox="1"/>
          <p:nvPr/>
        </p:nvSpPr>
        <p:spPr>
          <a:xfrm>
            <a:off x="1383791" y="2063241"/>
            <a:ext cx="144145" cy="909955"/>
          </a:xfrm>
          <a:prstGeom prst="rect">
            <a:avLst/>
          </a:prstGeom>
        </p:spPr>
        <p:txBody>
          <a:bodyPr vert="horz" wrap="square" lIns="0" tIns="12700" rIns="0" bIns="0" rtlCol="0">
            <a:spAutoFit/>
          </a:bodyPr>
          <a:lstStyle/>
          <a:p>
            <a:pPr marR="5080" algn="r">
              <a:lnSpc>
                <a:spcPct val="100000"/>
              </a:lnSpc>
              <a:spcBef>
                <a:spcPts val="100"/>
              </a:spcBef>
            </a:pPr>
            <a:r>
              <a:rPr sz="900" spc="-40" dirty="0">
                <a:solidFill>
                  <a:srgbClr val="585858"/>
                </a:solidFill>
                <a:latin typeface="Noto Sans CJK JP Black"/>
                <a:cs typeface="Noto Sans CJK JP Black"/>
              </a:rPr>
              <a:t>15</a:t>
            </a:r>
            <a:endParaRPr sz="900">
              <a:latin typeface="Noto Sans CJK JP Black"/>
              <a:cs typeface="Noto Sans CJK JP Black"/>
            </a:endParaRPr>
          </a:p>
          <a:p>
            <a:pPr>
              <a:lnSpc>
                <a:spcPct val="100000"/>
              </a:lnSpc>
              <a:spcBef>
                <a:spcPts val="30"/>
              </a:spcBef>
            </a:pPr>
            <a:endParaRPr sz="400">
              <a:latin typeface="Noto Sans CJK JP Black"/>
              <a:cs typeface="Noto Sans CJK JP Black"/>
            </a:endParaRPr>
          </a:p>
          <a:p>
            <a:pPr marR="5080" algn="r">
              <a:lnSpc>
                <a:spcPct val="100000"/>
              </a:lnSpc>
            </a:pPr>
            <a:r>
              <a:rPr sz="900" spc="-40" dirty="0">
                <a:solidFill>
                  <a:srgbClr val="585858"/>
                </a:solidFill>
                <a:latin typeface="Noto Sans CJK JP Black"/>
                <a:cs typeface="Noto Sans CJK JP Black"/>
              </a:rPr>
              <a:t>10</a:t>
            </a:r>
            <a:endParaRPr sz="900">
              <a:latin typeface="Noto Sans CJK JP Black"/>
              <a:cs typeface="Noto Sans CJK JP Black"/>
            </a:endParaRPr>
          </a:p>
          <a:p>
            <a:pPr>
              <a:lnSpc>
                <a:spcPct val="100000"/>
              </a:lnSpc>
              <a:spcBef>
                <a:spcPts val="35"/>
              </a:spcBef>
            </a:pPr>
            <a:endParaRPr sz="400">
              <a:latin typeface="Noto Sans CJK JP Black"/>
              <a:cs typeface="Noto Sans CJK JP Black"/>
            </a:endParaRPr>
          </a:p>
          <a:p>
            <a:pPr marR="5080" algn="r">
              <a:lnSpc>
                <a:spcPct val="100000"/>
              </a:lnSpc>
            </a:pPr>
            <a:r>
              <a:rPr sz="900" spc="-35" dirty="0">
                <a:solidFill>
                  <a:srgbClr val="585858"/>
                </a:solidFill>
                <a:latin typeface="Noto Sans CJK JP Black"/>
                <a:cs typeface="Noto Sans CJK JP Black"/>
              </a:rPr>
              <a:t>5</a:t>
            </a:r>
            <a:endParaRPr sz="900">
              <a:latin typeface="Noto Sans CJK JP Black"/>
              <a:cs typeface="Noto Sans CJK JP Black"/>
            </a:endParaRPr>
          </a:p>
          <a:p>
            <a:pPr>
              <a:lnSpc>
                <a:spcPct val="100000"/>
              </a:lnSpc>
              <a:spcBef>
                <a:spcPts val="35"/>
              </a:spcBef>
            </a:pPr>
            <a:endParaRPr sz="400">
              <a:latin typeface="Noto Sans CJK JP Black"/>
              <a:cs typeface="Noto Sans CJK JP Black"/>
            </a:endParaRPr>
          </a:p>
          <a:p>
            <a:pPr marR="5080" algn="r">
              <a:lnSpc>
                <a:spcPct val="100000"/>
              </a:lnSpc>
            </a:pPr>
            <a:r>
              <a:rPr sz="900" spc="-35" dirty="0">
                <a:solidFill>
                  <a:srgbClr val="585858"/>
                </a:solidFill>
                <a:latin typeface="Noto Sans CJK JP Black"/>
                <a:cs typeface="Noto Sans CJK JP Black"/>
              </a:rPr>
              <a:t>0</a:t>
            </a:r>
            <a:endParaRPr sz="900">
              <a:latin typeface="Noto Sans CJK JP Black"/>
              <a:cs typeface="Noto Sans CJK JP Black"/>
            </a:endParaRPr>
          </a:p>
        </p:txBody>
      </p:sp>
      <p:sp>
        <p:nvSpPr>
          <p:cNvPr id="9" name="object 9"/>
          <p:cNvSpPr txBox="1"/>
          <p:nvPr/>
        </p:nvSpPr>
        <p:spPr>
          <a:xfrm>
            <a:off x="2391791" y="1854834"/>
            <a:ext cx="527685" cy="208279"/>
          </a:xfrm>
          <a:prstGeom prst="rect">
            <a:avLst/>
          </a:prstGeom>
        </p:spPr>
        <p:txBody>
          <a:bodyPr vert="horz" wrap="square" lIns="0" tIns="12700" rIns="0" bIns="0" rtlCol="0">
            <a:spAutoFit/>
          </a:bodyPr>
          <a:lstStyle/>
          <a:p>
            <a:pPr>
              <a:lnSpc>
                <a:spcPct val="100000"/>
              </a:lnSpc>
              <a:spcBef>
                <a:spcPts val="100"/>
              </a:spcBef>
            </a:pPr>
            <a:r>
              <a:rPr sz="1200" dirty="0">
                <a:solidFill>
                  <a:srgbClr val="585858"/>
                </a:solidFill>
                <a:latin typeface="Droid Sans Fallback"/>
                <a:cs typeface="Droid Sans Fallback"/>
              </a:rPr>
              <a:t>电流</a:t>
            </a:r>
            <a:r>
              <a:rPr sz="1200" spc="20" dirty="0">
                <a:solidFill>
                  <a:srgbClr val="585858"/>
                </a:solidFill>
                <a:latin typeface="Noto Sans CJK JP Regular"/>
                <a:cs typeface="Noto Sans CJK JP Regular"/>
              </a:rPr>
              <a:t>[</a:t>
            </a:r>
            <a:r>
              <a:rPr sz="1200" spc="40" dirty="0">
                <a:solidFill>
                  <a:srgbClr val="585858"/>
                </a:solidFill>
                <a:latin typeface="Noto Sans CJK JP Regular"/>
                <a:cs typeface="Noto Sans CJK JP Regular"/>
              </a:rPr>
              <a:t>A]</a:t>
            </a:r>
            <a:endParaRPr sz="1200">
              <a:latin typeface="Noto Sans CJK JP Regular"/>
              <a:cs typeface="Noto Sans CJK JP Regular"/>
            </a:endParaRPr>
          </a:p>
        </p:txBody>
      </p:sp>
      <p:sp>
        <p:nvSpPr>
          <p:cNvPr id="10" name="object 10"/>
          <p:cNvSpPr/>
          <p:nvPr/>
        </p:nvSpPr>
        <p:spPr>
          <a:xfrm>
            <a:off x="1458467" y="3250692"/>
            <a:ext cx="207645" cy="0"/>
          </a:xfrm>
          <a:custGeom>
            <a:avLst/>
            <a:gdLst/>
            <a:ahLst/>
            <a:cxnLst/>
            <a:rect l="l" t="t" r="r" b="b"/>
            <a:pathLst>
              <a:path w="207644">
                <a:moveTo>
                  <a:pt x="0" y="0"/>
                </a:moveTo>
                <a:lnTo>
                  <a:pt x="207263" y="0"/>
                </a:lnTo>
              </a:path>
            </a:pathLst>
          </a:custGeom>
          <a:ln w="18288">
            <a:solidFill>
              <a:srgbClr val="FF0000"/>
            </a:solidFill>
          </a:ln>
        </p:spPr>
        <p:txBody>
          <a:bodyPr wrap="square" lIns="0" tIns="0" rIns="0" bIns="0" rtlCol="0"/>
          <a:lstStyle/>
          <a:p/>
        </p:txBody>
      </p:sp>
      <p:sp>
        <p:nvSpPr>
          <p:cNvPr id="11" name="object 11"/>
          <p:cNvSpPr txBox="1"/>
          <p:nvPr/>
        </p:nvSpPr>
        <p:spPr>
          <a:xfrm>
            <a:off x="1728851" y="3179114"/>
            <a:ext cx="873125" cy="140335"/>
          </a:xfrm>
          <a:prstGeom prst="rect">
            <a:avLst/>
          </a:prstGeom>
        </p:spPr>
        <p:txBody>
          <a:bodyPr vert="horz" wrap="square" lIns="0" tIns="0" rIns="0" bIns="0" rtlCol="0">
            <a:spAutoFit/>
          </a:bodyPr>
          <a:lstStyle/>
          <a:p>
            <a:pPr>
              <a:lnSpc>
                <a:spcPts val="1045"/>
              </a:lnSpc>
            </a:pPr>
            <a:r>
              <a:rPr sz="1000" spc="-10" dirty="0">
                <a:solidFill>
                  <a:srgbClr val="585858"/>
                </a:solidFill>
                <a:latin typeface="Noto Sans CJK JP Regular"/>
                <a:cs typeface="Noto Sans CJK JP Regular"/>
              </a:rPr>
              <a:t>알고리즘 </a:t>
            </a:r>
            <a:r>
              <a:rPr sz="1000" spc="-15" dirty="0">
                <a:solidFill>
                  <a:srgbClr val="585858"/>
                </a:solidFill>
                <a:latin typeface="Noto Sans CJK JP Regular"/>
                <a:cs typeface="Noto Sans CJK JP Regular"/>
              </a:rPr>
              <a:t>적용</a:t>
            </a:r>
            <a:r>
              <a:rPr sz="1000" spc="-30" dirty="0">
                <a:solidFill>
                  <a:srgbClr val="585858"/>
                </a:solidFill>
                <a:latin typeface="Noto Sans CJK JP Regular"/>
                <a:cs typeface="Noto Sans CJK JP Regular"/>
              </a:rPr>
              <a:t> </a:t>
            </a:r>
            <a:r>
              <a:rPr sz="1000" spc="-15" dirty="0">
                <a:solidFill>
                  <a:srgbClr val="585858"/>
                </a:solidFill>
                <a:latin typeface="Noto Sans CJK JP Regular"/>
                <a:cs typeface="Noto Sans CJK JP Regular"/>
              </a:rPr>
              <a:t>전</a:t>
            </a:r>
            <a:endParaRPr sz="1000">
              <a:latin typeface="Noto Sans CJK JP Regular"/>
              <a:cs typeface="Noto Sans CJK JP Regular"/>
            </a:endParaRPr>
          </a:p>
        </p:txBody>
      </p:sp>
      <p:sp>
        <p:nvSpPr>
          <p:cNvPr id="12" name="object 12"/>
          <p:cNvSpPr/>
          <p:nvPr/>
        </p:nvSpPr>
        <p:spPr>
          <a:xfrm>
            <a:off x="2711195" y="3250692"/>
            <a:ext cx="227329" cy="0"/>
          </a:xfrm>
          <a:custGeom>
            <a:avLst/>
            <a:gdLst/>
            <a:ahLst/>
            <a:cxnLst/>
            <a:rect l="l" t="t" r="r" b="b"/>
            <a:pathLst>
              <a:path w="227330">
                <a:moveTo>
                  <a:pt x="0" y="0"/>
                </a:moveTo>
                <a:lnTo>
                  <a:pt x="227076" y="0"/>
                </a:lnTo>
              </a:path>
            </a:pathLst>
          </a:custGeom>
          <a:ln w="18288">
            <a:solidFill>
              <a:srgbClr val="0066FF"/>
            </a:solidFill>
          </a:ln>
        </p:spPr>
        <p:txBody>
          <a:bodyPr wrap="square" lIns="0" tIns="0" rIns="0" bIns="0" rtlCol="0"/>
          <a:lstStyle/>
          <a:p/>
        </p:txBody>
      </p:sp>
      <p:sp>
        <p:nvSpPr>
          <p:cNvPr id="13" name="object 13"/>
          <p:cNvSpPr txBox="1"/>
          <p:nvPr/>
        </p:nvSpPr>
        <p:spPr>
          <a:xfrm>
            <a:off x="2980944" y="3179114"/>
            <a:ext cx="873125" cy="140335"/>
          </a:xfrm>
          <a:prstGeom prst="rect">
            <a:avLst/>
          </a:prstGeom>
        </p:spPr>
        <p:txBody>
          <a:bodyPr vert="horz" wrap="square" lIns="0" tIns="0" rIns="0" bIns="0" rtlCol="0">
            <a:spAutoFit/>
          </a:bodyPr>
          <a:lstStyle/>
          <a:p>
            <a:pPr>
              <a:lnSpc>
                <a:spcPts val="1045"/>
              </a:lnSpc>
            </a:pPr>
            <a:r>
              <a:rPr sz="1000" spc="-10" dirty="0">
                <a:solidFill>
                  <a:srgbClr val="585858"/>
                </a:solidFill>
                <a:latin typeface="Noto Sans CJK JP Regular"/>
                <a:cs typeface="Noto Sans CJK JP Regular"/>
              </a:rPr>
              <a:t>알고리즘 </a:t>
            </a:r>
            <a:r>
              <a:rPr sz="1000" spc="-15" dirty="0">
                <a:solidFill>
                  <a:srgbClr val="585858"/>
                </a:solidFill>
                <a:latin typeface="Noto Sans CJK JP Regular"/>
                <a:cs typeface="Noto Sans CJK JP Regular"/>
              </a:rPr>
              <a:t>적용</a:t>
            </a:r>
            <a:r>
              <a:rPr sz="1000" spc="-30" dirty="0">
                <a:solidFill>
                  <a:srgbClr val="585858"/>
                </a:solidFill>
                <a:latin typeface="Noto Sans CJK JP Regular"/>
                <a:cs typeface="Noto Sans CJK JP Regular"/>
              </a:rPr>
              <a:t> </a:t>
            </a:r>
            <a:r>
              <a:rPr sz="1000" spc="-15" dirty="0">
                <a:solidFill>
                  <a:srgbClr val="585858"/>
                </a:solidFill>
                <a:latin typeface="Noto Sans CJK JP Regular"/>
                <a:cs typeface="Noto Sans CJK JP Regular"/>
              </a:rPr>
              <a:t>후</a:t>
            </a:r>
            <a:endParaRPr sz="1000">
              <a:latin typeface="Noto Sans CJK JP Regular"/>
              <a:cs typeface="Noto Sans CJK JP Regular"/>
            </a:endParaRPr>
          </a:p>
        </p:txBody>
      </p:sp>
      <p:grpSp>
        <p:nvGrpSpPr>
          <p:cNvPr id="14" name="object 14"/>
          <p:cNvGrpSpPr/>
          <p:nvPr/>
        </p:nvGrpSpPr>
        <p:grpSpPr>
          <a:xfrm>
            <a:off x="1223772" y="1763267"/>
            <a:ext cx="2851785" cy="1751330"/>
            <a:chOff x="1223772" y="1763267"/>
            <a:chExt cx="2851785" cy="1751330"/>
          </a:xfrm>
        </p:grpSpPr>
        <p:sp>
          <p:nvSpPr>
            <p:cNvPr id="15" name="object 15"/>
            <p:cNvSpPr/>
            <p:nvPr/>
          </p:nvSpPr>
          <p:spPr>
            <a:xfrm>
              <a:off x="1229868" y="1769363"/>
              <a:ext cx="2839720" cy="1739264"/>
            </a:xfrm>
            <a:custGeom>
              <a:avLst/>
              <a:gdLst/>
              <a:ahLst/>
              <a:cxnLst/>
              <a:rect l="l" t="t" r="r" b="b"/>
              <a:pathLst>
                <a:path w="2839720" h="1739264">
                  <a:moveTo>
                    <a:pt x="0" y="1738883"/>
                  </a:moveTo>
                  <a:lnTo>
                    <a:pt x="2839211" y="1738883"/>
                  </a:lnTo>
                  <a:lnTo>
                    <a:pt x="2839211" y="0"/>
                  </a:lnTo>
                  <a:lnTo>
                    <a:pt x="0" y="0"/>
                  </a:lnTo>
                  <a:lnTo>
                    <a:pt x="0" y="1738883"/>
                  </a:lnTo>
                  <a:close/>
                </a:path>
              </a:pathLst>
            </a:custGeom>
            <a:ln w="12192">
              <a:solidFill>
                <a:srgbClr val="C00000"/>
              </a:solidFill>
            </a:ln>
          </p:spPr>
          <p:txBody>
            <a:bodyPr wrap="square" lIns="0" tIns="0" rIns="0" bIns="0" rtlCol="0"/>
            <a:lstStyle/>
            <a:p/>
          </p:txBody>
        </p:sp>
        <p:sp>
          <p:nvSpPr>
            <p:cNvPr id="16" name="object 16"/>
            <p:cNvSpPr/>
            <p:nvPr/>
          </p:nvSpPr>
          <p:spPr>
            <a:xfrm>
              <a:off x="1665732" y="3140963"/>
              <a:ext cx="2242185" cy="231775"/>
            </a:xfrm>
            <a:custGeom>
              <a:avLst/>
              <a:gdLst/>
              <a:ahLst/>
              <a:cxnLst/>
              <a:rect l="l" t="t" r="r" b="b"/>
              <a:pathLst>
                <a:path w="2242185" h="231775">
                  <a:moveTo>
                    <a:pt x="982980" y="0"/>
                  </a:moveTo>
                  <a:lnTo>
                    <a:pt x="0" y="0"/>
                  </a:lnTo>
                  <a:lnTo>
                    <a:pt x="0" y="231648"/>
                  </a:lnTo>
                  <a:lnTo>
                    <a:pt x="982980" y="231648"/>
                  </a:lnTo>
                  <a:lnTo>
                    <a:pt x="982980" y="0"/>
                  </a:lnTo>
                  <a:close/>
                </a:path>
                <a:path w="2242185" h="231775">
                  <a:moveTo>
                    <a:pt x="2241804" y="0"/>
                  </a:moveTo>
                  <a:lnTo>
                    <a:pt x="1272540" y="0"/>
                  </a:lnTo>
                  <a:lnTo>
                    <a:pt x="1272540" y="231648"/>
                  </a:lnTo>
                  <a:lnTo>
                    <a:pt x="2241804" y="231648"/>
                  </a:lnTo>
                  <a:lnTo>
                    <a:pt x="2241804" y="0"/>
                  </a:lnTo>
                  <a:close/>
                </a:path>
              </a:pathLst>
            </a:custGeom>
            <a:solidFill>
              <a:srgbClr val="FFFFFF"/>
            </a:solidFill>
          </p:spPr>
          <p:txBody>
            <a:bodyPr wrap="square" lIns="0" tIns="0" rIns="0" bIns="0" rtlCol="0"/>
            <a:lstStyle/>
            <a:p/>
          </p:txBody>
        </p:sp>
      </p:grpSp>
      <p:sp>
        <p:nvSpPr>
          <p:cNvPr id="17" name="object 17"/>
          <p:cNvSpPr txBox="1"/>
          <p:nvPr/>
        </p:nvSpPr>
        <p:spPr>
          <a:xfrm>
            <a:off x="1573657" y="2933191"/>
            <a:ext cx="2213610" cy="403225"/>
          </a:xfrm>
          <a:prstGeom prst="rect">
            <a:avLst/>
          </a:prstGeom>
        </p:spPr>
        <p:txBody>
          <a:bodyPr vert="horz" wrap="square" lIns="0" tIns="12700" rIns="0" bIns="0" rtlCol="0">
            <a:spAutoFit/>
          </a:bodyPr>
          <a:lstStyle/>
          <a:p>
            <a:pPr>
              <a:lnSpc>
                <a:spcPct val="100000"/>
              </a:lnSpc>
              <a:spcBef>
                <a:spcPts val="100"/>
              </a:spcBef>
              <a:tabLst>
                <a:tab pos="276860" algn="l"/>
                <a:tab pos="619760" algn="l"/>
                <a:tab pos="962660" algn="l"/>
                <a:tab pos="1305560" algn="l"/>
                <a:tab pos="1648460" algn="l"/>
                <a:tab pos="1991360" algn="l"/>
              </a:tabLst>
            </a:pPr>
            <a:r>
              <a:rPr sz="900" spc="-35" dirty="0">
                <a:solidFill>
                  <a:srgbClr val="585858"/>
                </a:solidFill>
                <a:latin typeface="Noto Sans CJK JP Black"/>
                <a:cs typeface="Noto Sans CJK JP Black"/>
              </a:rPr>
              <a:t>1	101	201	301	401	501	</a:t>
            </a:r>
            <a:r>
              <a:rPr sz="900" spc="-40" dirty="0">
                <a:solidFill>
                  <a:srgbClr val="585858"/>
                </a:solidFill>
                <a:latin typeface="Noto Sans CJK JP Black"/>
                <a:cs typeface="Noto Sans CJK JP Black"/>
              </a:rPr>
              <a:t>601</a:t>
            </a:r>
            <a:endParaRPr sz="900">
              <a:latin typeface="Noto Sans CJK JP Black"/>
              <a:cs typeface="Noto Sans CJK JP Black"/>
            </a:endParaRPr>
          </a:p>
          <a:p>
            <a:pPr>
              <a:lnSpc>
                <a:spcPct val="100000"/>
              </a:lnSpc>
              <a:spcBef>
                <a:spcPts val="70"/>
              </a:spcBef>
            </a:pPr>
            <a:endParaRPr sz="350">
              <a:latin typeface="Noto Sans CJK JP Black"/>
              <a:cs typeface="Noto Sans CJK JP Black"/>
            </a:endParaRPr>
          </a:p>
          <a:p>
            <a:pPr marL="127635">
              <a:lnSpc>
                <a:spcPct val="100000"/>
              </a:lnSpc>
              <a:tabLst>
                <a:tab pos="1400175" algn="l"/>
              </a:tabLst>
            </a:pPr>
            <a:r>
              <a:rPr sz="900" dirty="0">
                <a:latin typeface="UKIJ CJK"/>
                <a:cs typeface="UKIJ CJK"/>
              </a:rPr>
              <a:t>在</a:t>
            </a:r>
            <a:r>
              <a:rPr sz="900" dirty="0">
                <a:latin typeface="Droid Sans Fallback"/>
                <a:cs typeface="Droid Sans Fallback"/>
              </a:rPr>
              <a:t>应</a:t>
            </a:r>
            <a:r>
              <a:rPr sz="900" dirty="0">
                <a:latin typeface="UKIJ CJK"/>
                <a:cs typeface="UKIJ CJK"/>
              </a:rPr>
              <a:t>用算法之前	在</a:t>
            </a:r>
            <a:r>
              <a:rPr sz="900" dirty="0">
                <a:latin typeface="Droid Sans Fallback"/>
                <a:cs typeface="Droid Sans Fallback"/>
              </a:rPr>
              <a:t>应</a:t>
            </a:r>
            <a:r>
              <a:rPr sz="900" dirty="0">
                <a:latin typeface="UKIJ CJK"/>
                <a:cs typeface="UKIJ CJK"/>
              </a:rPr>
              <a:t>用算法之后</a:t>
            </a:r>
            <a:endParaRPr sz="900">
              <a:latin typeface="UKIJ CJK"/>
              <a:cs typeface="UKIJ CJK"/>
            </a:endParaRPr>
          </a:p>
        </p:txBody>
      </p:sp>
      <p:sp>
        <p:nvSpPr>
          <p:cNvPr id="18" name="object 18"/>
          <p:cNvSpPr/>
          <p:nvPr/>
        </p:nvSpPr>
        <p:spPr>
          <a:xfrm>
            <a:off x="1615439" y="6263640"/>
            <a:ext cx="4671060" cy="0"/>
          </a:xfrm>
          <a:custGeom>
            <a:avLst/>
            <a:gdLst/>
            <a:ahLst/>
            <a:cxnLst/>
            <a:rect l="l" t="t" r="r" b="b"/>
            <a:pathLst>
              <a:path w="4671060">
                <a:moveTo>
                  <a:pt x="0" y="0"/>
                </a:moveTo>
                <a:lnTo>
                  <a:pt x="4671060" y="0"/>
                </a:lnTo>
              </a:path>
            </a:pathLst>
          </a:custGeom>
          <a:ln w="9144">
            <a:solidFill>
              <a:srgbClr val="D9D9D9"/>
            </a:solidFill>
          </a:ln>
        </p:spPr>
        <p:txBody>
          <a:bodyPr wrap="square" lIns="0" tIns="0" rIns="0" bIns="0" rtlCol="0"/>
          <a:lstStyle/>
          <a:p/>
        </p:txBody>
      </p:sp>
      <p:sp>
        <p:nvSpPr>
          <p:cNvPr id="19" name="object 19"/>
          <p:cNvSpPr/>
          <p:nvPr/>
        </p:nvSpPr>
        <p:spPr>
          <a:xfrm>
            <a:off x="1615439" y="4142232"/>
            <a:ext cx="4671060" cy="0"/>
          </a:xfrm>
          <a:custGeom>
            <a:avLst/>
            <a:gdLst/>
            <a:ahLst/>
            <a:cxnLst/>
            <a:rect l="l" t="t" r="r" b="b"/>
            <a:pathLst>
              <a:path w="4671060">
                <a:moveTo>
                  <a:pt x="0" y="0"/>
                </a:moveTo>
                <a:lnTo>
                  <a:pt x="4671060" y="0"/>
                </a:lnTo>
              </a:path>
            </a:pathLst>
          </a:custGeom>
          <a:ln w="9144">
            <a:solidFill>
              <a:srgbClr val="D9D9D9"/>
            </a:solidFill>
          </a:ln>
        </p:spPr>
        <p:txBody>
          <a:bodyPr wrap="square" lIns="0" tIns="0" rIns="0" bIns="0" rtlCol="0"/>
          <a:lstStyle/>
          <a:p/>
        </p:txBody>
      </p:sp>
      <p:sp>
        <p:nvSpPr>
          <p:cNvPr id="20" name="object 20"/>
          <p:cNvSpPr/>
          <p:nvPr/>
        </p:nvSpPr>
        <p:spPr>
          <a:xfrm>
            <a:off x="1606296" y="4387596"/>
            <a:ext cx="4690871" cy="1667256"/>
          </a:xfrm>
          <a:prstGeom prst="rect">
            <a:avLst/>
          </a:prstGeom>
          <a:blipFill>
            <a:blip r:embed="rId2" cstate="print"/>
            <a:stretch>
              <a:fillRect/>
            </a:stretch>
          </a:blipFill>
        </p:spPr>
        <p:txBody>
          <a:bodyPr wrap="square" lIns="0" tIns="0" rIns="0" bIns="0" rtlCol="0"/>
          <a:lstStyle/>
          <a:p/>
        </p:txBody>
      </p:sp>
      <p:sp>
        <p:nvSpPr>
          <p:cNvPr id="21" name="object 21"/>
          <p:cNvSpPr/>
          <p:nvPr/>
        </p:nvSpPr>
        <p:spPr>
          <a:xfrm>
            <a:off x="2665476" y="6512052"/>
            <a:ext cx="157480" cy="0"/>
          </a:xfrm>
          <a:custGeom>
            <a:avLst/>
            <a:gdLst/>
            <a:ahLst/>
            <a:cxnLst/>
            <a:rect l="l" t="t" r="r" b="b"/>
            <a:pathLst>
              <a:path w="157480">
                <a:moveTo>
                  <a:pt x="0" y="0"/>
                </a:moveTo>
                <a:lnTo>
                  <a:pt x="156972" y="0"/>
                </a:lnTo>
              </a:path>
            </a:pathLst>
          </a:custGeom>
          <a:ln w="27432">
            <a:solidFill>
              <a:srgbClr val="FF0000"/>
            </a:solidFill>
          </a:ln>
        </p:spPr>
        <p:txBody>
          <a:bodyPr wrap="square" lIns="0" tIns="0" rIns="0" bIns="0" rtlCol="0"/>
          <a:lstStyle/>
          <a:p/>
        </p:txBody>
      </p:sp>
      <p:sp>
        <p:nvSpPr>
          <p:cNvPr id="22" name="object 22"/>
          <p:cNvSpPr txBox="1"/>
          <p:nvPr/>
        </p:nvSpPr>
        <p:spPr>
          <a:xfrm>
            <a:off x="2934970" y="6440500"/>
            <a:ext cx="873125" cy="140335"/>
          </a:xfrm>
          <a:prstGeom prst="rect">
            <a:avLst/>
          </a:prstGeom>
        </p:spPr>
        <p:txBody>
          <a:bodyPr vert="horz" wrap="square" lIns="0" tIns="0" rIns="0" bIns="0" rtlCol="0">
            <a:spAutoFit/>
          </a:bodyPr>
          <a:lstStyle/>
          <a:p>
            <a:pPr>
              <a:lnSpc>
                <a:spcPts val="1045"/>
              </a:lnSpc>
            </a:pPr>
            <a:r>
              <a:rPr sz="1000" spc="-10" dirty="0">
                <a:solidFill>
                  <a:srgbClr val="585858"/>
                </a:solidFill>
                <a:latin typeface="Noto Sans CJK JP Regular"/>
                <a:cs typeface="Noto Sans CJK JP Regular"/>
              </a:rPr>
              <a:t>알고리즘 </a:t>
            </a:r>
            <a:r>
              <a:rPr sz="1000" spc="-15" dirty="0">
                <a:solidFill>
                  <a:srgbClr val="585858"/>
                </a:solidFill>
                <a:latin typeface="Noto Sans CJK JP Regular"/>
                <a:cs typeface="Noto Sans CJK JP Regular"/>
              </a:rPr>
              <a:t>적용</a:t>
            </a:r>
            <a:r>
              <a:rPr sz="1000" spc="-30" dirty="0">
                <a:solidFill>
                  <a:srgbClr val="585858"/>
                </a:solidFill>
                <a:latin typeface="Noto Sans CJK JP Regular"/>
                <a:cs typeface="Noto Sans CJK JP Regular"/>
              </a:rPr>
              <a:t> </a:t>
            </a:r>
            <a:r>
              <a:rPr sz="1000" spc="-15" dirty="0">
                <a:solidFill>
                  <a:srgbClr val="585858"/>
                </a:solidFill>
                <a:latin typeface="Noto Sans CJK JP Regular"/>
                <a:cs typeface="Noto Sans CJK JP Regular"/>
              </a:rPr>
              <a:t>전</a:t>
            </a:r>
            <a:endParaRPr sz="1000">
              <a:latin typeface="Noto Sans CJK JP Regular"/>
              <a:cs typeface="Noto Sans CJK JP Regular"/>
            </a:endParaRPr>
          </a:p>
        </p:txBody>
      </p:sp>
      <p:sp>
        <p:nvSpPr>
          <p:cNvPr id="23" name="object 23"/>
          <p:cNvSpPr/>
          <p:nvPr/>
        </p:nvSpPr>
        <p:spPr>
          <a:xfrm>
            <a:off x="3998976" y="6512052"/>
            <a:ext cx="243840" cy="0"/>
          </a:xfrm>
          <a:custGeom>
            <a:avLst/>
            <a:gdLst/>
            <a:ahLst/>
            <a:cxnLst/>
            <a:rect l="l" t="t" r="r" b="b"/>
            <a:pathLst>
              <a:path w="243839">
                <a:moveTo>
                  <a:pt x="0" y="0"/>
                </a:moveTo>
                <a:lnTo>
                  <a:pt x="243839" y="0"/>
                </a:lnTo>
              </a:path>
            </a:pathLst>
          </a:custGeom>
          <a:ln w="27432">
            <a:solidFill>
              <a:srgbClr val="0066FF"/>
            </a:solidFill>
          </a:ln>
        </p:spPr>
        <p:txBody>
          <a:bodyPr wrap="square" lIns="0" tIns="0" rIns="0" bIns="0" rtlCol="0"/>
          <a:lstStyle/>
          <a:p/>
        </p:txBody>
      </p:sp>
      <p:sp>
        <p:nvSpPr>
          <p:cNvPr id="24" name="object 24"/>
          <p:cNvSpPr txBox="1"/>
          <p:nvPr/>
        </p:nvSpPr>
        <p:spPr>
          <a:xfrm>
            <a:off x="4269613" y="6440500"/>
            <a:ext cx="873125" cy="140335"/>
          </a:xfrm>
          <a:prstGeom prst="rect">
            <a:avLst/>
          </a:prstGeom>
        </p:spPr>
        <p:txBody>
          <a:bodyPr vert="horz" wrap="square" lIns="0" tIns="0" rIns="0" bIns="0" rtlCol="0">
            <a:spAutoFit/>
          </a:bodyPr>
          <a:lstStyle/>
          <a:p>
            <a:pPr>
              <a:lnSpc>
                <a:spcPts val="1045"/>
              </a:lnSpc>
            </a:pPr>
            <a:r>
              <a:rPr sz="1000" spc="-10" dirty="0">
                <a:solidFill>
                  <a:srgbClr val="585858"/>
                </a:solidFill>
                <a:latin typeface="Noto Sans CJK JP Regular"/>
                <a:cs typeface="Noto Sans CJK JP Regular"/>
              </a:rPr>
              <a:t>알고리즘 </a:t>
            </a:r>
            <a:r>
              <a:rPr sz="1000" spc="-15" dirty="0">
                <a:solidFill>
                  <a:srgbClr val="585858"/>
                </a:solidFill>
                <a:latin typeface="Noto Sans CJK JP Regular"/>
                <a:cs typeface="Noto Sans CJK JP Regular"/>
              </a:rPr>
              <a:t>적용</a:t>
            </a:r>
            <a:r>
              <a:rPr sz="1000" spc="-30" dirty="0">
                <a:solidFill>
                  <a:srgbClr val="585858"/>
                </a:solidFill>
                <a:latin typeface="Noto Sans CJK JP Regular"/>
                <a:cs typeface="Noto Sans CJK JP Regular"/>
              </a:rPr>
              <a:t> </a:t>
            </a:r>
            <a:r>
              <a:rPr sz="1000" spc="-15" dirty="0">
                <a:solidFill>
                  <a:srgbClr val="585858"/>
                </a:solidFill>
                <a:latin typeface="Noto Sans CJK JP Regular"/>
                <a:cs typeface="Noto Sans CJK JP Regular"/>
              </a:rPr>
              <a:t>후</a:t>
            </a:r>
            <a:endParaRPr sz="1000">
              <a:latin typeface="Noto Sans CJK JP Regular"/>
              <a:cs typeface="Noto Sans CJK JP Regular"/>
            </a:endParaRPr>
          </a:p>
        </p:txBody>
      </p:sp>
      <p:sp>
        <p:nvSpPr>
          <p:cNvPr id="25" name="object 25"/>
          <p:cNvSpPr/>
          <p:nvPr/>
        </p:nvSpPr>
        <p:spPr>
          <a:xfrm>
            <a:off x="5362575" y="1649095"/>
            <a:ext cx="3500120" cy="1936115"/>
          </a:xfrm>
          <a:prstGeom prst="rect">
            <a:avLst/>
          </a:prstGeom>
          <a:blipFill>
            <a:blip r:embed="rId3" cstate="print"/>
            <a:stretch>
              <a:fillRect/>
            </a:stretch>
          </a:blipFill>
        </p:spPr>
        <p:txBody>
          <a:bodyPr wrap="square" lIns="0" tIns="0" rIns="0" bIns="0" rtlCol="0"/>
          <a:lstStyle/>
          <a:p/>
        </p:txBody>
      </p:sp>
      <p:sp>
        <p:nvSpPr>
          <p:cNvPr id="26" name="object 26"/>
          <p:cNvSpPr txBox="1"/>
          <p:nvPr/>
        </p:nvSpPr>
        <p:spPr>
          <a:xfrm>
            <a:off x="6962140" y="5038090"/>
            <a:ext cx="2145030" cy="437515"/>
          </a:xfrm>
          <a:prstGeom prst="rect">
            <a:avLst/>
          </a:prstGeom>
        </p:spPr>
        <p:txBody>
          <a:bodyPr vert="horz" wrap="square" lIns="0" tIns="13335" rIns="0" bIns="0" rtlCol="0">
            <a:spAutoFit/>
          </a:bodyPr>
          <a:lstStyle/>
          <a:p>
            <a:pPr marL="12700">
              <a:lnSpc>
                <a:spcPts val="1655"/>
              </a:lnSpc>
              <a:spcBef>
                <a:spcPts val="105"/>
              </a:spcBef>
            </a:pPr>
            <a:r>
              <a:rPr sz="1400" b="1" dirty="0">
                <a:solidFill>
                  <a:srgbClr val="C00000"/>
                </a:solidFill>
                <a:latin typeface="UKIJ CJK"/>
                <a:cs typeface="UKIJ CJK"/>
              </a:rPr>
              <a:t>应用外部负载估算算法时，提高了速度维护性能</a:t>
            </a:r>
            <a:endParaRPr sz="1400" b="1" dirty="0">
              <a:solidFill>
                <a:srgbClr val="C00000"/>
              </a:solidFill>
              <a:latin typeface="UKIJ CJK"/>
              <a:cs typeface="UKIJ CJK"/>
            </a:endParaRPr>
          </a:p>
        </p:txBody>
      </p:sp>
      <p:sp>
        <p:nvSpPr>
          <p:cNvPr id="27" name="object 27"/>
          <p:cNvSpPr txBox="1">
            <a:spLocks noGrp="1"/>
          </p:cNvSpPr>
          <p:nvPr>
            <p:ph type="title"/>
          </p:nvPr>
        </p:nvSpPr>
        <p:spPr>
          <a:xfrm>
            <a:off x="964565" y="494030"/>
            <a:ext cx="5033645" cy="442595"/>
          </a:xfrm>
          <a:prstGeom prst="rect">
            <a:avLst/>
          </a:prstGeom>
        </p:spPr>
        <p:txBody>
          <a:bodyPr vert="horz" wrap="square" lIns="0" tIns="12065" rIns="0" bIns="0" rtlCol="0">
            <a:spAutoFit/>
          </a:bodyPr>
          <a:lstStyle/>
          <a:p>
            <a:pPr marL="12700" algn="l">
              <a:lnSpc>
                <a:spcPct val="100000"/>
              </a:lnSpc>
              <a:spcBef>
                <a:spcPts val="100"/>
              </a:spcBef>
              <a:buClrTx/>
              <a:buSzTx/>
              <a:buFontTx/>
            </a:pPr>
            <a:r>
              <a:rPr dirty="0"/>
              <a:t>③ 干扰克服控制技术</a:t>
            </a:r>
            <a:endParaRPr dirty="0"/>
          </a:p>
        </p:txBody>
      </p:sp>
      <p:sp>
        <p:nvSpPr>
          <p:cNvPr id="28" name="object 28"/>
          <p:cNvSpPr txBox="1"/>
          <p:nvPr/>
        </p:nvSpPr>
        <p:spPr>
          <a:xfrm>
            <a:off x="8301482" y="3624834"/>
            <a:ext cx="629285" cy="196850"/>
          </a:xfrm>
          <a:prstGeom prst="rect">
            <a:avLst/>
          </a:prstGeom>
        </p:spPr>
        <p:txBody>
          <a:bodyPr vert="horz" wrap="square" lIns="0" tIns="12700" rIns="0" bIns="0" rtlCol="0">
            <a:spAutoFit/>
          </a:bodyPr>
          <a:lstStyle/>
          <a:p>
            <a:pPr marL="12700">
              <a:lnSpc>
                <a:spcPct val="100000"/>
              </a:lnSpc>
              <a:spcBef>
                <a:spcPts val="100"/>
              </a:spcBef>
            </a:pPr>
            <a:r>
              <a:rPr sz="1200" b="0" spc="-15" dirty="0">
                <a:latin typeface="Noto Sans CJK JP Medium"/>
                <a:cs typeface="Noto Sans CJK JP Medium"/>
              </a:rPr>
              <a:t>实验</a:t>
            </a:r>
            <a:endParaRPr sz="1200">
              <a:latin typeface="Noto Sans CJK JP Medium"/>
              <a:cs typeface="Noto Sans CJK JP Medium"/>
            </a:endParaRPr>
          </a:p>
        </p:txBody>
      </p:sp>
      <p:sp>
        <p:nvSpPr>
          <p:cNvPr id="29" name="object 29"/>
          <p:cNvSpPr/>
          <p:nvPr/>
        </p:nvSpPr>
        <p:spPr>
          <a:xfrm>
            <a:off x="2822448" y="6373367"/>
            <a:ext cx="969644" cy="245745"/>
          </a:xfrm>
          <a:custGeom>
            <a:avLst/>
            <a:gdLst/>
            <a:ahLst/>
            <a:cxnLst/>
            <a:rect l="l" t="t" r="r" b="b"/>
            <a:pathLst>
              <a:path w="969645" h="245745">
                <a:moveTo>
                  <a:pt x="969263" y="0"/>
                </a:moveTo>
                <a:lnTo>
                  <a:pt x="0" y="0"/>
                </a:lnTo>
                <a:lnTo>
                  <a:pt x="0" y="245363"/>
                </a:lnTo>
                <a:lnTo>
                  <a:pt x="969263" y="245363"/>
                </a:lnTo>
                <a:lnTo>
                  <a:pt x="969263" y="0"/>
                </a:lnTo>
                <a:close/>
              </a:path>
            </a:pathLst>
          </a:custGeom>
          <a:solidFill>
            <a:srgbClr val="FFFFFF"/>
          </a:solidFill>
        </p:spPr>
        <p:txBody>
          <a:bodyPr wrap="square" lIns="0" tIns="0" rIns="0" bIns="0" rtlCol="0"/>
          <a:lstStyle/>
          <a:p/>
        </p:txBody>
      </p:sp>
      <p:sp>
        <p:nvSpPr>
          <p:cNvPr id="30" name="object 30"/>
          <p:cNvSpPr/>
          <p:nvPr/>
        </p:nvSpPr>
        <p:spPr>
          <a:xfrm>
            <a:off x="4271771" y="6384035"/>
            <a:ext cx="969644" cy="247015"/>
          </a:xfrm>
          <a:custGeom>
            <a:avLst/>
            <a:gdLst/>
            <a:ahLst/>
            <a:cxnLst/>
            <a:rect l="l" t="t" r="r" b="b"/>
            <a:pathLst>
              <a:path w="969645" h="247015">
                <a:moveTo>
                  <a:pt x="969263" y="0"/>
                </a:moveTo>
                <a:lnTo>
                  <a:pt x="0" y="0"/>
                </a:lnTo>
                <a:lnTo>
                  <a:pt x="0" y="246887"/>
                </a:lnTo>
                <a:lnTo>
                  <a:pt x="969263" y="246887"/>
                </a:lnTo>
                <a:lnTo>
                  <a:pt x="969263" y="0"/>
                </a:lnTo>
                <a:close/>
              </a:path>
            </a:pathLst>
          </a:custGeom>
          <a:solidFill>
            <a:srgbClr val="FFFFFF"/>
          </a:solidFill>
        </p:spPr>
        <p:txBody>
          <a:bodyPr wrap="square" lIns="0" tIns="0" rIns="0" bIns="0" rtlCol="0"/>
          <a:lstStyle/>
          <a:p/>
        </p:txBody>
      </p:sp>
      <p:graphicFrame>
        <p:nvGraphicFramePr>
          <p:cNvPr id="31" name="object 31"/>
          <p:cNvGraphicFramePr>
            <a:graphicFrameLocks noGrp="1"/>
          </p:cNvGraphicFramePr>
          <p:nvPr>
            <p:custDataLst>
              <p:tags r:id="rId4"/>
            </p:custDataLst>
          </p:nvPr>
        </p:nvGraphicFramePr>
        <p:xfrm>
          <a:off x="1222247" y="3624834"/>
          <a:ext cx="5317490" cy="3108960"/>
        </p:xfrm>
        <a:graphic>
          <a:graphicData uri="http://schemas.openxmlformats.org/drawingml/2006/table">
            <a:tbl>
              <a:tblPr firstRow="1" bandRow="1">
                <a:tableStyleId>{2D5ABB26-0587-4C30-8999-92F81FD0307C}</a:tableStyleId>
              </a:tblPr>
              <a:tblGrid>
                <a:gridCol w="315595"/>
                <a:gridCol w="389889"/>
                <a:gridCol w="751840"/>
                <a:gridCol w="719455"/>
                <a:gridCol w="719455"/>
                <a:gridCol w="719454"/>
                <a:gridCol w="719454"/>
                <a:gridCol w="948689"/>
              </a:tblGrid>
              <a:tr h="396522">
                <a:tc gridSpan="8">
                  <a:txBody>
                    <a:bodyPr/>
                    <a:lstStyle/>
                    <a:p>
                      <a:pPr algn="ctr">
                        <a:lnSpc>
                          <a:spcPct val="100000"/>
                        </a:lnSpc>
                        <a:spcBef>
                          <a:spcPts val="1105"/>
                        </a:spcBef>
                      </a:pPr>
                      <a:r>
                        <a:rPr sz="1200" dirty="0">
                          <a:solidFill>
                            <a:srgbClr val="585858"/>
                          </a:solidFill>
                          <a:latin typeface="UKIJ CJK"/>
                          <a:cs typeface="UKIJ CJK"/>
                        </a:rPr>
                        <a:t>速度</a:t>
                      </a:r>
                      <a:r>
                        <a:rPr sz="1200" dirty="0">
                          <a:solidFill>
                            <a:srgbClr val="585858"/>
                          </a:solidFill>
                          <a:latin typeface="Noto Sans CJK JP Regular"/>
                          <a:cs typeface="Noto Sans CJK JP Regular"/>
                        </a:rPr>
                        <a:t>[RPM]</a:t>
                      </a:r>
                      <a:endParaRPr sz="1200">
                        <a:latin typeface="Noto Sans CJK JP Regular"/>
                        <a:cs typeface="Noto Sans CJK JP Regular"/>
                      </a:endParaRPr>
                    </a:p>
                  </a:txBody>
                  <a:tcPr marL="0" marR="0" marT="140335" marB="0">
                    <a:lnL w="38100">
                      <a:solidFill>
                        <a:srgbClr val="C00000"/>
                      </a:solidFill>
                      <a:prstDash val="solid"/>
                    </a:lnL>
                    <a:lnR w="38100">
                      <a:solidFill>
                        <a:srgbClr val="C00000"/>
                      </a:solidFill>
                      <a:prstDash val="solid"/>
                    </a:lnR>
                    <a:lnT w="38100">
                      <a:solidFill>
                        <a:srgbClr val="C00000"/>
                      </a:solidFill>
                      <a:prstDash val="solid"/>
                    </a:lnT>
                  </a:tcPr>
                </a:tc>
                <a:tc hMerge="1">
                  <a:tcPr marL="0" marR="0" marT="0" marB="0"/>
                </a:tc>
                <a:tc hMerge="1">
                  <a:tcPr marL="0" marR="0" marT="0" marB="0"/>
                </a:tc>
                <a:tc hMerge="1">
                  <a:tcPr marL="0" marR="0" marT="0" marB="0"/>
                </a:tc>
                <a:tc hMerge="1">
                  <a:tcPr marL="0" marR="0" marT="0" marB="0"/>
                </a:tc>
                <a:tc hMerge="1">
                  <a:tcPr marL="0" marR="0" marT="0" marB="0"/>
                </a:tc>
                <a:tc hMerge="1">
                  <a:tcPr marL="0" marR="0" marT="0" marB="0"/>
                </a:tc>
                <a:tc hMerge="1">
                  <a:tcPr marL="0" marR="0" marT="0" marB="0"/>
                </a:tc>
              </a:tr>
              <a:tr h="298478">
                <a:tc>
                  <a:txBody>
                    <a:bodyPr/>
                    <a:lstStyle/>
                    <a:p>
                      <a:pPr marR="22860" algn="r">
                        <a:lnSpc>
                          <a:spcPct val="100000"/>
                        </a:lnSpc>
                        <a:spcBef>
                          <a:spcPts val="380"/>
                        </a:spcBef>
                      </a:pPr>
                      <a:r>
                        <a:rPr sz="900" spc="-5" dirty="0">
                          <a:solidFill>
                            <a:srgbClr val="585858"/>
                          </a:solidFill>
                          <a:latin typeface="Noto Sans CJK JP Black"/>
                          <a:cs typeface="Noto Sans CJK JP Black"/>
                        </a:rPr>
                        <a:t>50</a:t>
                      </a:r>
                      <a:endParaRPr sz="900">
                        <a:latin typeface="Noto Sans CJK JP Black"/>
                        <a:cs typeface="Noto Sans CJK JP Black"/>
                      </a:endParaRPr>
                    </a:p>
                  </a:txBody>
                  <a:tcPr marL="0" marR="0" marT="48260" marB="0">
                    <a:lnL w="38100">
                      <a:solidFill>
                        <a:srgbClr val="C00000"/>
                      </a:solidFill>
                      <a:prstDash val="solid"/>
                    </a:lnL>
                  </a:tcPr>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lnR w="38100">
                      <a:solidFill>
                        <a:srgbClr val="C00000"/>
                      </a:solidFill>
                      <a:prstDash val="solid"/>
                    </a:lnR>
                  </a:tcPr>
                </a:tc>
              </a:tr>
              <a:tr h="353694">
                <a:tc>
                  <a:txBody>
                    <a:bodyPr/>
                    <a:lstStyle/>
                    <a:p>
                      <a:pPr>
                        <a:lnSpc>
                          <a:spcPct val="100000"/>
                        </a:lnSpc>
                        <a:spcBef>
                          <a:spcPts val="5"/>
                        </a:spcBef>
                      </a:pPr>
                      <a:endParaRPr sz="700">
                        <a:latin typeface="Times New Roman" panose="02020603050405020304"/>
                        <a:cs typeface="Times New Roman" panose="02020603050405020304"/>
                      </a:endParaRPr>
                    </a:p>
                    <a:p>
                      <a:pPr marR="22860" algn="r">
                        <a:lnSpc>
                          <a:spcPct val="100000"/>
                        </a:lnSpc>
                        <a:spcBef>
                          <a:spcPts val="5"/>
                        </a:spcBef>
                      </a:pPr>
                      <a:r>
                        <a:rPr sz="900" spc="-5" dirty="0">
                          <a:solidFill>
                            <a:srgbClr val="585858"/>
                          </a:solidFill>
                          <a:latin typeface="Noto Sans CJK JP Black"/>
                          <a:cs typeface="Noto Sans CJK JP Black"/>
                        </a:rPr>
                        <a:t>40</a:t>
                      </a:r>
                      <a:endParaRPr sz="900">
                        <a:latin typeface="Noto Sans CJK JP Black"/>
                        <a:cs typeface="Noto Sans CJK JP Black"/>
                      </a:endParaRPr>
                    </a:p>
                  </a:txBody>
                  <a:tcPr marL="0" marR="0" marT="635" marB="0">
                    <a:lnL w="38100">
                      <a:solidFill>
                        <a:srgbClr val="C00000"/>
                      </a:solidFill>
                      <a:prstDash val="solid"/>
                    </a:lnL>
                  </a:tcPr>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lnR w="38100">
                      <a:solidFill>
                        <a:srgbClr val="C00000"/>
                      </a:solidFill>
                      <a:prstDash val="solid"/>
                    </a:lnR>
                  </a:tcPr>
                </a:tc>
              </a:tr>
              <a:tr h="353694">
                <a:tc>
                  <a:txBody>
                    <a:bodyPr/>
                    <a:lstStyle/>
                    <a:p>
                      <a:pPr>
                        <a:lnSpc>
                          <a:spcPct val="100000"/>
                        </a:lnSpc>
                        <a:spcBef>
                          <a:spcPts val="10"/>
                        </a:spcBef>
                      </a:pPr>
                      <a:endParaRPr sz="700">
                        <a:latin typeface="Times New Roman" panose="02020603050405020304"/>
                        <a:cs typeface="Times New Roman" panose="02020603050405020304"/>
                      </a:endParaRPr>
                    </a:p>
                    <a:p>
                      <a:pPr marR="22860" algn="r">
                        <a:lnSpc>
                          <a:spcPct val="100000"/>
                        </a:lnSpc>
                      </a:pPr>
                      <a:r>
                        <a:rPr sz="900" spc="-5" dirty="0">
                          <a:solidFill>
                            <a:srgbClr val="585858"/>
                          </a:solidFill>
                          <a:latin typeface="Noto Sans CJK JP Black"/>
                          <a:cs typeface="Noto Sans CJK JP Black"/>
                        </a:rPr>
                        <a:t>30</a:t>
                      </a:r>
                      <a:endParaRPr sz="900">
                        <a:latin typeface="Noto Sans CJK JP Black"/>
                        <a:cs typeface="Noto Sans CJK JP Black"/>
                      </a:endParaRPr>
                    </a:p>
                  </a:txBody>
                  <a:tcPr marL="0" marR="0" marT="1270" marB="0">
                    <a:lnL w="38100">
                      <a:solidFill>
                        <a:srgbClr val="C00000"/>
                      </a:solidFill>
                      <a:prstDash val="solid"/>
                    </a:lnL>
                  </a:tcPr>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lnR w="38100">
                      <a:solidFill>
                        <a:srgbClr val="C00000"/>
                      </a:solidFill>
                      <a:prstDash val="solid"/>
                    </a:lnR>
                  </a:tcPr>
                </a:tc>
              </a:tr>
              <a:tr h="353733">
                <a:tc>
                  <a:txBody>
                    <a:bodyPr/>
                    <a:lstStyle/>
                    <a:p>
                      <a:pPr>
                        <a:lnSpc>
                          <a:spcPct val="100000"/>
                        </a:lnSpc>
                        <a:spcBef>
                          <a:spcPts val="5"/>
                        </a:spcBef>
                      </a:pPr>
                      <a:endParaRPr sz="700">
                        <a:latin typeface="Times New Roman" panose="02020603050405020304"/>
                        <a:cs typeface="Times New Roman" panose="02020603050405020304"/>
                      </a:endParaRPr>
                    </a:p>
                    <a:p>
                      <a:pPr marR="22860" algn="r">
                        <a:lnSpc>
                          <a:spcPct val="100000"/>
                        </a:lnSpc>
                        <a:spcBef>
                          <a:spcPts val="5"/>
                        </a:spcBef>
                      </a:pPr>
                      <a:r>
                        <a:rPr sz="900" spc="-5" dirty="0">
                          <a:solidFill>
                            <a:srgbClr val="585858"/>
                          </a:solidFill>
                          <a:latin typeface="Noto Sans CJK JP Black"/>
                          <a:cs typeface="Noto Sans CJK JP Black"/>
                        </a:rPr>
                        <a:t>20</a:t>
                      </a:r>
                      <a:endParaRPr sz="900">
                        <a:latin typeface="Noto Sans CJK JP Black"/>
                        <a:cs typeface="Noto Sans CJK JP Black"/>
                      </a:endParaRPr>
                    </a:p>
                  </a:txBody>
                  <a:tcPr marL="0" marR="0" marT="635" marB="0">
                    <a:lnL w="38100">
                      <a:solidFill>
                        <a:srgbClr val="C00000"/>
                      </a:solidFill>
                      <a:prstDash val="solid"/>
                    </a:lnL>
                  </a:tcPr>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lnR w="38100">
                      <a:solidFill>
                        <a:srgbClr val="C00000"/>
                      </a:solidFill>
                      <a:prstDash val="solid"/>
                    </a:lnR>
                  </a:tcPr>
                </a:tc>
              </a:tr>
              <a:tr h="353733">
                <a:tc>
                  <a:txBody>
                    <a:bodyPr/>
                    <a:lstStyle/>
                    <a:p>
                      <a:pPr>
                        <a:lnSpc>
                          <a:spcPct val="100000"/>
                        </a:lnSpc>
                        <a:spcBef>
                          <a:spcPts val="10"/>
                        </a:spcBef>
                      </a:pPr>
                      <a:endParaRPr sz="700">
                        <a:latin typeface="Times New Roman" panose="02020603050405020304"/>
                        <a:cs typeface="Times New Roman" panose="02020603050405020304"/>
                      </a:endParaRPr>
                    </a:p>
                    <a:p>
                      <a:pPr marR="22860" algn="r">
                        <a:lnSpc>
                          <a:spcPct val="100000"/>
                        </a:lnSpc>
                      </a:pPr>
                      <a:r>
                        <a:rPr sz="900" spc="-5" dirty="0">
                          <a:solidFill>
                            <a:srgbClr val="585858"/>
                          </a:solidFill>
                          <a:latin typeface="Noto Sans CJK JP Black"/>
                          <a:cs typeface="Noto Sans CJK JP Black"/>
                        </a:rPr>
                        <a:t>10</a:t>
                      </a:r>
                      <a:endParaRPr sz="900">
                        <a:latin typeface="Noto Sans CJK JP Black"/>
                        <a:cs typeface="Noto Sans CJK JP Black"/>
                      </a:endParaRPr>
                    </a:p>
                  </a:txBody>
                  <a:tcPr marL="0" marR="0" marT="1270" marB="0">
                    <a:lnL w="38100">
                      <a:solidFill>
                        <a:srgbClr val="C00000"/>
                      </a:solidFill>
                      <a:prstDash val="solid"/>
                    </a:lnL>
                  </a:tcPr>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lnR w="38100">
                      <a:solidFill>
                        <a:srgbClr val="C00000"/>
                      </a:solidFill>
                      <a:prstDash val="solid"/>
                    </a:lnR>
                  </a:tcPr>
                </a:tc>
              </a:tr>
              <a:tr h="414832">
                <a:tc>
                  <a:txBody>
                    <a:bodyPr/>
                    <a:lstStyle/>
                    <a:p>
                      <a:pPr>
                        <a:lnSpc>
                          <a:spcPct val="100000"/>
                        </a:lnSpc>
                        <a:spcBef>
                          <a:spcPts val="5"/>
                        </a:spcBef>
                      </a:pPr>
                      <a:endParaRPr sz="700">
                        <a:latin typeface="Times New Roman" panose="02020603050405020304"/>
                        <a:cs typeface="Times New Roman" panose="02020603050405020304"/>
                      </a:endParaRPr>
                    </a:p>
                    <a:p>
                      <a:pPr marR="22860" algn="r">
                        <a:lnSpc>
                          <a:spcPct val="100000"/>
                        </a:lnSpc>
                        <a:spcBef>
                          <a:spcPts val="5"/>
                        </a:spcBef>
                      </a:pPr>
                      <a:r>
                        <a:rPr sz="900" dirty="0">
                          <a:solidFill>
                            <a:srgbClr val="585858"/>
                          </a:solidFill>
                          <a:latin typeface="Noto Sans CJK JP Black"/>
                          <a:cs typeface="Noto Sans CJK JP Black"/>
                        </a:rPr>
                        <a:t>0</a:t>
                      </a:r>
                      <a:endParaRPr sz="900">
                        <a:latin typeface="Noto Sans CJK JP Black"/>
                        <a:cs typeface="Noto Sans CJK JP Black"/>
                      </a:endParaRPr>
                    </a:p>
                  </a:txBody>
                  <a:tcPr marL="0" marR="0" marT="635" marB="0">
                    <a:lnL w="38100">
                      <a:solidFill>
                        <a:srgbClr val="C00000"/>
                      </a:solidFill>
                      <a:prstDash val="solid"/>
                    </a:lnL>
                  </a:tcPr>
                </a:tc>
                <a:tc>
                  <a:txBody>
                    <a:bodyPr/>
                    <a:lstStyle/>
                    <a:p>
                      <a:pPr>
                        <a:lnSpc>
                          <a:spcPct val="100000"/>
                        </a:lnSpc>
                      </a:pPr>
                      <a:endParaRPr sz="900">
                        <a:latin typeface="Times New Roman" panose="02020603050405020304"/>
                        <a:cs typeface="Times New Roman" panose="02020603050405020304"/>
                      </a:endParaRPr>
                    </a:p>
                    <a:p>
                      <a:pPr marL="29845">
                        <a:lnSpc>
                          <a:spcPct val="100000"/>
                        </a:lnSpc>
                        <a:spcBef>
                          <a:spcPts val="745"/>
                        </a:spcBef>
                      </a:pPr>
                      <a:r>
                        <a:rPr sz="900" dirty="0">
                          <a:solidFill>
                            <a:srgbClr val="585858"/>
                          </a:solidFill>
                          <a:latin typeface="Noto Sans CJK JP Black"/>
                          <a:cs typeface="Noto Sans CJK JP Black"/>
                        </a:rPr>
                        <a:t>1</a:t>
                      </a:r>
                      <a:endParaRPr sz="900">
                        <a:latin typeface="Noto Sans CJK JP Black"/>
                        <a:cs typeface="Noto Sans CJK JP Black"/>
                      </a:endParaRPr>
                    </a:p>
                  </a:txBody>
                  <a:tcPr marL="0" marR="0" marT="0" marB="0"/>
                </a:tc>
                <a:tc>
                  <a:txBody>
                    <a:bodyPr/>
                    <a:lstStyle/>
                    <a:p>
                      <a:pPr>
                        <a:lnSpc>
                          <a:spcPct val="100000"/>
                        </a:lnSpc>
                      </a:pPr>
                      <a:endParaRPr sz="900">
                        <a:latin typeface="Times New Roman" panose="02020603050405020304"/>
                        <a:cs typeface="Times New Roman" panose="02020603050405020304"/>
                      </a:endParaRPr>
                    </a:p>
                    <a:p>
                      <a:pPr marL="32385" algn="ctr">
                        <a:lnSpc>
                          <a:spcPct val="100000"/>
                        </a:lnSpc>
                        <a:spcBef>
                          <a:spcPts val="745"/>
                        </a:spcBef>
                      </a:pPr>
                      <a:r>
                        <a:rPr sz="900" spc="-40" dirty="0">
                          <a:solidFill>
                            <a:srgbClr val="585858"/>
                          </a:solidFill>
                          <a:latin typeface="Noto Sans CJK JP Black"/>
                          <a:cs typeface="Noto Sans CJK JP Black"/>
                        </a:rPr>
                        <a:t>101</a:t>
                      </a:r>
                      <a:endParaRPr sz="900">
                        <a:latin typeface="Noto Sans CJK JP Black"/>
                        <a:cs typeface="Noto Sans CJK JP Black"/>
                      </a:endParaRPr>
                    </a:p>
                  </a:txBody>
                  <a:tcPr marL="0" marR="0" marT="0" marB="0"/>
                </a:tc>
                <a:tc>
                  <a:txBody>
                    <a:bodyPr/>
                    <a:lstStyle/>
                    <a:p>
                      <a:pPr>
                        <a:lnSpc>
                          <a:spcPct val="100000"/>
                        </a:lnSpc>
                      </a:pPr>
                      <a:endParaRPr sz="900">
                        <a:latin typeface="Times New Roman" panose="02020603050405020304"/>
                        <a:cs typeface="Times New Roman" panose="02020603050405020304"/>
                      </a:endParaRPr>
                    </a:p>
                    <a:p>
                      <a:pPr algn="ctr">
                        <a:lnSpc>
                          <a:spcPct val="100000"/>
                        </a:lnSpc>
                        <a:spcBef>
                          <a:spcPts val="745"/>
                        </a:spcBef>
                      </a:pPr>
                      <a:r>
                        <a:rPr sz="900" spc="-40" dirty="0">
                          <a:solidFill>
                            <a:srgbClr val="585858"/>
                          </a:solidFill>
                          <a:latin typeface="Noto Sans CJK JP Black"/>
                          <a:cs typeface="Noto Sans CJK JP Black"/>
                        </a:rPr>
                        <a:t>201</a:t>
                      </a:r>
                      <a:endParaRPr sz="900">
                        <a:latin typeface="Noto Sans CJK JP Black"/>
                        <a:cs typeface="Noto Sans CJK JP Black"/>
                      </a:endParaRPr>
                    </a:p>
                  </a:txBody>
                  <a:tcPr marL="0" marR="0" marT="0" marB="0"/>
                </a:tc>
                <a:tc>
                  <a:txBody>
                    <a:bodyPr/>
                    <a:lstStyle/>
                    <a:p>
                      <a:pPr>
                        <a:lnSpc>
                          <a:spcPct val="100000"/>
                        </a:lnSpc>
                      </a:pPr>
                      <a:endParaRPr sz="900">
                        <a:latin typeface="Times New Roman" panose="02020603050405020304"/>
                        <a:cs typeface="Times New Roman" panose="02020603050405020304"/>
                      </a:endParaRPr>
                    </a:p>
                    <a:p>
                      <a:pPr algn="ctr">
                        <a:lnSpc>
                          <a:spcPct val="100000"/>
                        </a:lnSpc>
                        <a:spcBef>
                          <a:spcPts val="745"/>
                        </a:spcBef>
                      </a:pPr>
                      <a:r>
                        <a:rPr sz="900" spc="-40" dirty="0">
                          <a:solidFill>
                            <a:srgbClr val="585858"/>
                          </a:solidFill>
                          <a:latin typeface="Noto Sans CJK JP Black"/>
                          <a:cs typeface="Noto Sans CJK JP Black"/>
                        </a:rPr>
                        <a:t>301</a:t>
                      </a:r>
                      <a:endParaRPr sz="900">
                        <a:latin typeface="Noto Sans CJK JP Black"/>
                        <a:cs typeface="Noto Sans CJK JP Black"/>
                      </a:endParaRPr>
                    </a:p>
                  </a:txBody>
                  <a:tcPr marL="0" marR="0" marT="0" marB="0"/>
                </a:tc>
                <a:tc>
                  <a:txBody>
                    <a:bodyPr/>
                    <a:lstStyle/>
                    <a:p>
                      <a:pPr>
                        <a:lnSpc>
                          <a:spcPct val="100000"/>
                        </a:lnSpc>
                      </a:pPr>
                      <a:endParaRPr sz="900">
                        <a:latin typeface="Times New Roman" panose="02020603050405020304"/>
                        <a:cs typeface="Times New Roman" panose="02020603050405020304"/>
                      </a:endParaRPr>
                    </a:p>
                    <a:p>
                      <a:pPr algn="ctr">
                        <a:lnSpc>
                          <a:spcPct val="100000"/>
                        </a:lnSpc>
                        <a:spcBef>
                          <a:spcPts val="745"/>
                        </a:spcBef>
                      </a:pPr>
                      <a:r>
                        <a:rPr sz="900" spc="-40" dirty="0">
                          <a:solidFill>
                            <a:srgbClr val="585858"/>
                          </a:solidFill>
                          <a:latin typeface="Noto Sans CJK JP Black"/>
                          <a:cs typeface="Noto Sans CJK JP Black"/>
                        </a:rPr>
                        <a:t>401</a:t>
                      </a:r>
                      <a:endParaRPr sz="900">
                        <a:latin typeface="Noto Sans CJK JP Black"/>
                        <a:cs typeface="Noto Sans CJK JP Black"/>
                      </a:endParaRPr>
                    </a:p>
                  </a:txBody>
                  <a:tcPr marL="0" marR="0" marT="0" marB="0"/>
                </a:tc>
                <a:tc>
                  <a:txBody>
                    <a:bodyPr/>
                    <a:lstStyle/>
                    <a:p>
                      <a:pPr>
                        <a:lnSpc>
                          <a:spcPct val="100000"/>
                        </a:lnSpc>
                      </a:pPr>
                      <a:endParaRPr sz="900">
                        <a:latin typeface="Times New Roman" panose="02020603050405020304"/>
                        <a:cs typeface="Times New Roman" panose="02020603050405020304"/>
                      </a:endParaRPr>
                    </a:p>
                    <a:p>
                      <a:pPr algn="ctr">
                        <a:lnSpc>
                          <a:spcPct val="100000"/>
                        </a:lnSpc>
                        <a:spcBef>
                          <a:spcPts val="745"/>
                        </a:spcBef>
                      </a:pPr>
                      <a:r>
                        <a:rPr sz="900" spc="-40" dirty="0">
                          <a:solidFill>
                            <a:srgbClr val="585858"/>
                          </a:solidFill>
                          <a:latin typeface="Noto Sans CJK JP Black"/>
                          <a:cs typeface="Noto Sans CJK JP Black"/>
                        </a:rPr>
                        <a:t>501</a:t>
                      </a:r>
                      <a:endParaRPr sz="900">
                        <a:latin typeface="Noto Sans CJK JP Black"/>
                        <a:cs typeface="Noto Sans CJK JP Black"/>
                      </a:endParaRPr>
                    </a:p>
                  </a:txBody>
                  <a:tcPr marL="0" marR="0" marT="0" marB="0"/>
                </a:tc>
                <a:tc>
                  <a:txBody>
                    <a:bodyPr/>
                    <a:lstStyle/>
                    <a:p>
                      <a:pPr>
                        <a:lnSpc>
                          <a:spcPct val="100000"/>
                        </a:lnSpc>
                      </a:pPr>
                      <a:endParaRPr sz="900">
                        <a:latin typeface="Times New Roman" panose="02020603050405020304"/>
                        <a:cs typeface="Times New Roman" panose="02020603050405020304"/>
                      </a:endParaRPr>
                    </a:p>
                    <a:p>
                      <a:pPr marL="260985">
                        <a:lnSpc>
                          <a:spcPct val="100000"/>
                        </a:lnSpc>
                        <a:spcBef>
                          <a:spcPts val="745"/>
                        </a:spcBef>
                      </a:pPr>
                      <a:r>
                        <a:rPr sz="900" spc="-40" dirty="0">
                          <a:solidFill>
                            <a:srgbClr val="585858"/>
                          </a:solidFill>
                          <a:latin typeface="Noto Sans CJK JP Black"/>
                          <a:cs typeface="Noto Sans CJK JP Black"/>
                        </a:rPr>
                        <a:t>601</a:t>
                      </a:r>
                      <a:endParaRPr sz="900">
                        <a:latin typeface="Noto Sans CJK JP Black"/>
                        <a:cs typeface="Noto Sans CJK JP Black"/>
                      </a:endParaRPr>
                    </a:p>
                  </a:txBody>
                  <a:tcPr marL="0" marR="0" marT="0" marB="0">
                    <a:lnR w="38100">
                      <a:solidFill>
                        <a:srgbClr val="C00000"/>
                      </a:solidFill>
                      <a:prstDash val="solid"/>
                    </a:lnR>
                  </a:tcPr>
                </a:tc>
              </a:tr>
              <a:tr h="216289">
                <a:tc>
                  <a:txBody>
                    <a:bodyPr/>
                    <a:lstStyle/>
                    <a:p>
                      <a:pPr marR="22225" algn="r">
                        <a:lnSpc>
                          <a:spcPct val="100000"/>
                        </a:lnSpc>
                        <a:spcBef>
                          <a:spcPts val="330"/>
                        </a:spcBef>
                      </a:pPr>
                      <a:r>
                        <a:rPr sz="900" dirty="0">
                          <a:solidFill>
                            <a:srgbClr val="585858"/>
                          </a:solidFill>
                          <a:latin typeface="Noto Sans CJK JP Black"/>
                          <a:cs typeface="Noto Sans CJK JP Black"/>
                        </a:rPr>
                        <a:t>-</a:t>
                      </a:r>
                      <a:r>
                        <a:rPr sz="900" spc="-5" dirty="0">
                          <a:solidFill>
                            <a:srgbClr val="585858"/>
                          </a:solidFill>
                          <a:latin typeface="Noto Sans CJK JP Black"/>
                          <a:cs typeface="Noto Sans CJK JP Black"/>
                        </a:rPr>
                        <a:t>10</a:t>
                      </a:r>
                      <a:endParaRPr sz="900">
                        <a:latin typeface="Noto Sans CJK JP Black"/>
                        <a:cs typeface="Noto Sans CJK JP Black"/>
                      </a:endParaRPr>
                    </a:p>
                  </a:txBody>
                  <a:tcPr marL="0" marR="0" marT="41910" marB="0">
                    <a:lnL w="38100">
                      <a:solidFill>
                        <a:srgbClr val="C00000"/>
                      </a:solidFill>
                      <a:prstDash val="solid"/>
                    </a:lnL>
                  </a:tcPr>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tc>
                <a:tc>
                  <a:txBody>
                    <a:bodyPr/>
                    <a:lstStyle/>
                    <a:p>
                      <a:pPr>
                        <a:lnSpc>
                          <a:spcPct val="100000"/>
                        </a:lnSpc>
                      </a:pPr>
                      <a:endParaRPr sz="1300">
                        <a:latin typeface="Times New Roman" panose="02020603050405020304"/>
                        <a:cs typeface="Times New Roman" panose="02020603050405020304"/>
                      </a:endParaRPr>
                    </a:p>
                  </a:txBody>
                  <a:tcPr marL="0" marR="0" marT="0" marB="0">
                    <a:lnR w="38100">
                      <a:solidFill>
                        <a:srgbClr val="C00000"/>
                      </a:solidFill>
                      <a:prstDash val="solid"/>
                    </a:lnR>
                  </a:tcPr>
                </a:tc>
              </a:tr>
              <a:tr h="329881">
                <a:tc gridSpan="8">
                  <a:txBody>
                    <a:bodyPr/>
                    <a:lstStyle/>
                    <a:p>
                      <a:pPr marL="289560" algn="ctr">
                        <a:lnSpc>
                          <a:spcPct val="100000"/>
                        </a:lnSpc>
                        <a:spcBef>
                          <a:spcPts val="515"/>
                        </a:spcBef>
                        <a:tabLst>
                          <a:tab pos="1738630" algn="l"/>
                        </a:tabLst>
                      </a:pPr>
                      <a:r>
                        <a:rPr sz="1500" spc="-7" baseline="6000" dirty="0">
                          <a:latin typeface="UKIJ CJK"/>
                          <a:cs typeface="UKIJ CJK"/>
                        </a:rPr>
                        <a:t>在</a:t>
                      </a:r>
                      <a:r>
                        <a:rPr sz="1500" spc="-7" baseline="6000" dirty="0">
                          <a:latin typeface="Droid Sans Fallback"/>
                          <a:cs typeface="Droid Sans Fallback"/>
                        </a:rPr>
                        <a:t>应</a:t>
                      </a:r>
                      <a:r>
                        <a:rPr sz="1500" spc="-7" baseline="6000" dirty="0">
                          <a:latin typeface="UKIJ CJK"/>
                          <a:cs typeface="UKIJ CJK"/>
                        </a:rPr>
                        <a:t>用算法之前	</a:t>
                      </a:r>
                      <a:r>
                        <a:rPr sz="1000" spc="-5" dirty="0">
                          <a:latin typeface="UKIJ CJK"/>
                          <a:cs typeface="UKIJ CJK"/>
                        </a:rPr>
                        <a:t>在</a:t>
                      </a:r>
                      <a:r>
                        <a:rPr sz="1000" spc="-5" dirty="0">
                          <a:latin typeface="Droid Sans Fallback"/>
                          <a:cs typeface="Droid Sans Fallback"/>
                        </a:rPr>
                        <a:t>应</a:t>
                      </a:r>
                      <a:r>
                        <a:rPr sz="1000" spc="-5" dirty="0">
                          <a:latin typeface="UKIJ CJK"/>
                          <a:cs typeface="UKIJ CJK"/>
                        </a:rPr>
                        <a:t>用算法之后</a:t>
                      </a:r>
                      <a:endParaRPr sz="1000">
                        <a:latin typeface="UKIJ CJK"/>
                        <a:cs typeface="UKIJ CJK"/>
                      </a:endParaRPr>
                    </a:p>
                  </a:txBody>
                  <a:tcPr marL="0" marR="0" marT="65405" marB="0">
                    <a:lnL w="38100">
                      <a:solidFill>
                        <a:srgbClr val="C00000"/>
                      </a:solidFill>
                      <a:prstDash val="solid"/>
                    </a:lnL>
                    <a:lnR w="38100">
                      <a:solidFill>
                        <a:srgbClr val="C00000"/>
                      </a:solidFill>
                      <a:prstDash val="solid"/>
                    </a:lnR>
                    <a:lnB w="38100">
                      <a:solidFill>
                        <a:srgbClr val="C00000"/>
                      </a:solidFill>
                      <a:prstDash val="solid"/>
                    </a:lnB>
                  </a:tcPr>
                </a:tc>
                <a:tc hMerge="1">
                  <a:tcPr marL="0" marR="0" marT="0" marB="0"/>
                </a:tc>
                <a:tc hMerge="1">
                  <a:tcPr marL="0" marR="0" marT="0" marB="0"/>
                </a:tc>
                <a:tc hMerge="1">
                  <a:tcPr marL="0" marR="0" marT="0" marB="0"/>
                </a:tc>
                <a:tc hMerge="1">
                  <a:tcPr marL="0" marR="0" marT="0" marB="0"/>
                </a:tc>
                <a:tc hMerge="1">
                  <a:tcPr marL="0" marR="0" marT="0" marB="0"/>
                </a:tc>
                <a:tc hMerge="1">
                  <a:tcPr marL="0" marR="0" marT="0" marB="0"/>
                </a:tc>
                <a:tc hMerge="1">
                  <a:tcPr marL="0" marR="0" marT="0" marB="0"/>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024382" y="1449451"/>
            <a:ext cx="4241165" cy="4867910"/>
            <a:chOff x="1033272" y="1461516"/>
            <a:chExt cx="4241165" cy="4867910"/>
          </a:xfrm>
        </p:grpSpPr>
        <p:sp>
          <p:nvSpPr>
            <p:cNvPr id="3" name="object 3"/>
            <p:cNvSpPr/>
            <p:nvPr/>
          </p:nvSpPr>
          <p:spPr>
            <a:xfrm>
              <a:off x="1033272" y="1461516"/>
              <a:ext cx="3265932" cy="1735836"/>
            </a:xfrm>
            <a:prstGeom prst="rect">
              <a:avLst/>
            </a:prstGeom>
            <a:blipFill>
              <a:blip r:embed="rId1" cstate="print"/>
              <a:stretch>
                <a:fillRect/>
              </a:stretch>
            </a:blipFill>
          </p:spPr>
          <p:txBody>
            <a:bodyPr wrap="square" lIns="0" tIns="0" rIns="0" bIns="0" rtlCol="0"/>
            <a:lstStyle/>
            <a:p/>
          </p:txBody>
        </p:sp>
        <p:sp>
          <p:nvSpPr>
            <p:cNvPr id="4" name="object 4"/>
            <p:cNvSpPr/>
            <p:nvPr/>
          </p:nvSpPr>
          <p:spPr>
            <a:xfrm>
              <a:off x="3092195" y="5065775"/>
              <a:ext cx="2167255" cy="1259205"/>
            </a:xfrm>
            <a:custGeom>
              <a:avLst/>
              <a:gdLst/>
              <a:ahLst/>
              <a:cxnLst/>
              <a:rect l="l" t="t" r="r" b="b"/>
              <a:pathLst>
                <a:path w="2167254" h="1259204">
                  <a:moveTo>
                    <a:pt x="0" y="1258824"/>
                  </a:moveTo>
                  <a:lnTo>
                    <a:pt x="2167128" y="1258824"/>
                  </a:lnTo>
                </a:path>
                <a:path w="2167254" h="1259204">
                  <a:moveTo>
                    <a:pt x="0" y="839724"/>
                  </a:moveTo>
                  <a:lnTo>
                    <a:pt x="2167128" y="839724"/>
                  </a:lnTo>
                </a:path>
                <a:path w="2167254" h="1259204">
                  <a:moveTo>
                    <a:pt x="0" y="419100"/>
                  </a:moveTo>
                  <a:lnTo>
                    <a:pt x="2167128" y="419100"/>
                  </a:lnTo>
                </a:path>
                <a:path w="2167254" h="1259204">
                  <a:moveTo>
                    <a:pt x="0" y="0"/>
                  </a:moveTo>
                  <a:lnTo>
                    <a:pt x="2167128" y="0"/>
                  </a:lnTo>
                </a:path>
              </a:pathLst>
            </a:custGeom>
            <a:ln w="9144">
              <a:solidFill>
                <a:srgbClr val="D9D9D9"/>
              </a:solidFill>
            </a:ln>
          </p:spPr>
          <p:txBody>
            <a:bodyPr wrap="square" lIns="0" tIns="0" rIns="0" bIns="0" rtlCol="0"/>
            <a:lstStyle/>
            <a:p/>
          </p:txBody>
        </p:sp>
        <p:sp>
          <p:nvSpPr>
            <p:cNvPr id="5" name="object 5"/>
            <p:cNvSpPr/>
            <p:nvPr/>
          </p:nvSpPr>
          <p:spPr>
            <a:xfrm>
              <a:off x="3092195" y="5065775"/>
              <a:ext cx="2167255" cy="1259205"/>
            </a:xfrm>
            <a:custGeom>
              <a:avLst/>
              <a:gdLst/>
              <a:ahLst/>
              <a:cxnLst/>
              <a:rect l="l" t="t" r="r" b="b"/>
              <a:pathLst>
                <a:path w="2167254" h="1259204">
                  <a:moveTo>
                    <a:pt x="0" y="1258824"/>
                  </a:moveTo>
                  <a:lnTo>
                    <a:pt x="2167128" y="1258824"/>
                  </a:lnTo>
                  <a:lnTo>
                    <a:pt x="2167128" y="0"/>
                  </a:lnTo>
                  <a:lnTo>
                    <a:pt x="0" y="0"/>
                  </a:lnTo>
                  <a:lnTo>
                    <a:pt x="0" y="1258824"/>
                  </a:lnTo>
                  <a:close/>
                </a:path>
              </a:pathLst>
            </a:custGeom>
            <a:ln w="9144">
              <a:solidFill>
                <a:srgbClr val="7E7E7E"/>
              </a:solidFill>
            </a:ln>
          </p:spPr>
          <p:txBody>
            <a:bodyPr wrap="square" lIns="0" tIns="0" rIns="0" bIns="0" rtlCol="0"/>
            <a:lstStyle/>
            <a:p/>
          </p:txBody>
        </p:sp>
        <p:sp>
          <p:nvSpPr>
            <p:cNvPr id="6" name="object 6"/>
            <p:cNvSpPr/>
            <p:nvPr/>
          </p:nvSpPr>
          <p:spPr>
            <a:xfrm>
              <a:off x="3092195" y="6111239"/>
              <a:ext cx="201295" cy="1905"/>
            </a:xfrm>
            <a:custGeom>
              <a:avLst/>
              <a:gdLst/>
              <a:ahLst/>
              <a:cxnLst/>
              <a:rect l="l" t="t" r="r" b="b"/>
              <a:pathLst>
                <a:path w="201295" h="1904">
                  <a:moveTo>
                    <a:pt x="-13716" y="762"/>
                  </a:moveTo>
                  <a:lnTo>
                    <a:pt x="214883" y="762"/>
                  </a:lnTo>
                </a:path>
              </a:pathLst>
            </a:custGeom>
            <a:ln w="28955">
              <a:solidFill>
                <a:srgbClr val="0066FF"/>
              </a:solidFill>
            </a:ln>
          </p:spPr>
          <p:txBody>
            <a:bodyPr wrap="square" lIns="0" tIns="0" rIns="0" bIns="0" rtlCol="0"/>
            <a:lstStyle/>
            <a:p/>
          </p:txBody>
        </p:sp>
        <p:sp>
          <p:nvSpPr>
            <p:cNvPr id="7" name="object 7"/>
            <p:cNvSpPr/>
            <p:nvPr/>
          </p:nvSpPr>
          <p:spPr>
            <a:xfrm>
              <a:off x="3293364" y="5452872"/>
              <a:ext cx="1777364" cy="661670"/>
            </a:xfrm>
            <a:custGeom>
              <a:avLst/>
              <a:gdLst/>
              <a:ahLst/>
              <a:cxnLst/>
              <a:rect l="l" t="t" r="r" b="b"/>
              <a:pathLst>
                <a:path w="1777364" h="661670">
                  <a:moveTo>
                    <a:pt x="0" y="659891"/>
                  </a:moveTo>
                  <a:lnTo>
                    <a:pt x="0" y="659891"/>
                  </a:lnTo>
                  <a:lnTo>
                    <a:pt x="178308" y="659891"/>
                  </a:lnTo>
                  <a:lnTo>
                    <a:pt x="179832" y="661415"/>
                  </a:lnTo>
                  <a:lnTo>
                    <a:pt x="179832" y="659891"/>
                  </a:lnTo>
                  <a:lnTo>
                    <a:pt x="181356" y="659891"/>
                  </a:lnTo>
                  <a:lnTo>
                    <a:pt x="181356" y="661415"/>
                  </a:lnTo>
                  <a:lnTo>
                    <a:pt x="182880" y="659891"/>
                  </a:lnTo>
                  <a:lnTo>
                    <a:pt x="184403" y="659891"/>
                  </a:lnTo>
                  <a:lnTo>
                    <a:pt x="185927" y="661415"/>
                  </a:lnTo>
                  <a:lnTo>
                    <a:pt x="185927" y="659891"/>
                  </a:lnTo>
                  <a:lnTo>
                    <a:pt x="187451" y="659891"/>
                  </a:lnTo>
                  <a:lnTo>
                    <a:pt x="187451" y="661415"/>
                  </a:lnTo>
                  <a:lnTo>
                    <a:pt x="188975" y="659891"/>
                  </a:lnTo>
                  <a:lnTo>
                    <a:pt x="190500" y="659891"/>
                  </a:lnTo>
                  <a:lnTo>
                    <a:pt x="190500" y="661415"/>
                  </a:lnTo>
                  <a:lnTo>
                    <a:pt x="190500" y="659891"/>
                  </a:lnTo>
                  <a:lnTo>
                    <a:pt x="192024" y="659891"/>
                  </a:lnTo>
                  <a:lnTo>
                    <a:pt x="192024" y="661415"/>
                  </a:lnTo>
                  <a:lnTo>
                    <a:pt x="193548" y="659891"/>
                  </a:lnTo>
                  <a:lnTo>
                    <a:pt x="193548" y="661415"/>
                  </a:lnTo>
                  <a:lnTo>
                    <a:pt x="193548" y="659891"/>
                  </a:lnTo>
                  <a:lnTo>
                    <a:pt x="195072" y="659891"/>
                  </a:lnTo>
                  <a:lnTo>
                    <a:pt x="195072" y="661415"/>
                  </a:lnTo>
                  <a:lnTo>
                    <a:pt x="195072" y="659891"/>
                  </a:lnTo>
                  <a:lnTo>
                    <a:pt x="196596" y="659891"/>
                  </a:lnTo>
                  <a:lnTo>
                    <a:pt x="198120" y="659891"/>
                  </a:lnTo>
                  <a:lnTo>
                    <a:pt x="199644" y="659891"/>
                  </a:lnTo>
                  <a:lnTo>
                    <a:pt x="199644" y="661415"/>
                  </a:lnTo>
                  <a:lnTo>
                    <a:pt x="201168" y="659891"/>
                  </a:lnTo>
                  <a:lnTo>
                    <a:pt x="202691" y="659891"/>
                  </a:lnTo>
                  <a:lnTo>
                    <a:pt x="204215" y="659891"/>
                  </a:lnTo>
                  <a:lnTo>
                    <a:pt x="205739" y="659891"/>
                  </a:lnTo>
                  <a:lnTo>
                    <a:pt x="207263" y="661415"/>
                  </a:lnTo>
                  <a:lnTo>
                    <a:pt x="207263" y="659891"/>
                  </a:lnTo>
                  <a:lnTo>
                    <a:pt x="208787" y="659891"/>
                  </a:lnTo>
                  <a:lnTo>
                    <a:pt x="208787" y="661415"/>
                  </a:lnTo>
                  <a:lnTo>
                    <a:pt x="208787" y="659891"/>
                  </a:lnTo>
                  <a:lnTo>
                    <a:pt x="210312" y="659891"/>
                  </a:lnTo>
                  <a:lnTo>
                    <a:pt x="211836" y="659891"/>
                  </a:lnTo>
                  <a:lnTo>
                    <a:pt x="211836" y="661415"/>
                  </a:lnTo>
                  <a:lnTo>
                    <a:pt x="213360" y="659891"/>
                  </a:lnTo>
                  <a:lnTo>
                    <a:pt x="214884" y="659891"/>
                  </a:lnTo>
                  <a:lnTo>
                    <a:pt x="214884" y="661415"/>
                  </a:lnTo>
                  <a:lnTo>
                    <a:pt x="216408" y="659891"/>
                  </a:lnTo>
                  <a:lnTo>
                    <a:pt x="217932" y="659891"/>
                  </a:lnTo>
                  <a:lnTo>
                    <a:pt x="219456" y="659891"/>
                  </a:lnTo>
                  <a:lnTo>
                    <a:pt x="220980" y="659891"/>
                  </a:lnTo>
                  <a:lnTo>
                    <a:pt x="220980" y="661415"/>
                  </a:lnTo>
                  <a:lnTo>
                    <a:pt x="220980" y="659891"/>
                  </a:lnTo>
                  <a:lnTo>
                    <a:pt x="222503" y="659891"/>
                  </a:lnTo>
                  <a:lnTo>
                    <a:pt x="222503" y="661415"/>
                  </a:lnTo>
                  <a:lnTo>
                    <a:pt x="222503" y="659891"/>
                  </a:lnTo>
                  <a:lnTo>
                    <a:pt x="224027" y="661415"/>
                  </a:lnTo>
                  <a:lnTo>
                    <a:pt x="224027" y="659891"/>
                  </a:lnTo>
                  <a:lnTo>
                    <a:pt x="224027" y="661415"/>
                  </a:lnTo>
                  <a:lnTo>
                    <a:pt x="225551" y="659891"/>
                  </a:lnTo>
                  <a:lnTo>
                    <a:pt x="227075" y="659891"/>
                  </a:lnTo>
                  <a:lnTo>
                    <a:pt x="228600" y="659891"/>
                  </a:lnTo>
                  <a:lnTo>
                    <a:pt x="228600" y="661415"/>
                  </a:lnTo>
                  <a:lnTo>
                    <a:pt x="228600" y="659891"/>
                  </a:lnTo>
                  <a:lnTo>
                    <a:pt x="230124" y="659891"/>
                  </a:lnTo>
                  <a:lnTo>
                    <a:pt x="231648" y="659891"/>
                  </a:lnTo>
                  <a:lnTo>
                    <a:pt x="233172" y="659891"/>
                  </a:lnTo>
                  <a:lnTo>
                    <a:pt x="234696" y="659891"/>
                  </a:lnTo>
                  <a:lnTo>
                    <a:pt x="236220" y="661415"/>
                  </a:lnTo>
                  <a:lnTo>
                    <a:pt x="236220" y="659891"/>
                  </a:lnTo>
                  <a:lnTo>
                    <a:pt x="236220" y="661415"/>
                  </a:lnTo>
                  <a:lnTo>
                    <a:pt x="237744" y="659891"/>
                  </a:lnTo>
                  <a:lnTo>
                    <a:pt x="237744" y="661415"/>
                  </a:lnTo>
                  <a:lnTo>
                    <a:pt x="239268" y="659891"/>
                  </a:lnTo>
                  <a:lnTo>
                    <a:pt x="239268" y="661415"/>
                  </a:lnTo>
                  <a:lnTo>
                    <a:pt x="240791" y="659891"/>
                  </a:lnTo>
                  <a:lnTo>
                    <a:pt x="242315" y="661415"/>
                  </a:lnTo>
                  <a:lnTo>
                    <a:pt x="242315" y="659891"/>
                  </a:lnTo>
                  <a:lnTo>
                    <a:pt x="243839" y="659891"/>
                  </a:lnTo>
                  <a:lnTo>
                    <a:pt x="243839" y="661415"/>
                  </a:lnTo>
                  <a:lnTo>
                    <a:pt x="243839" y="659891"/>
                  </a:lnTo>
                  <a:lnTo>
                    <a:pt x="245363" y="659891"/>
                  </a:lnTo>
                  <a:lnTo>
                    <a:pt x="246887" y="661415"/>
                  </a:lnTo>
                  <a:lnTo>
                    <a:pt x="246887" y="659891"/>
                  </a:lnTo>
                  <a:lnTo>
                    <a:pt x="248412" y="659891"/>
                  </a:lnTo>
                  <a:lnTo>
                    <a:pt x="248412" y="661415"/>
                  </a:lnTo>
                  <a:lnTo>
                    <a:pt x="248412" y="659891"/>
                  </a:lnTo>
                  <a:lnTo>
                    <a:pt x="249936" y="659891"/>
                  </a:lnTo>
                  <a:lnTo>
                    <a:pt x="249936" y="661415"/>
                  </a:lnTo>
                  <a:lnTo>
                    <a:pt x="249936" y="659891"/>
                  </a:lnTo>
                  <a:lnTo>
                    <a:pt x="251460" y="661415"/>
                  </a:lnTo>
                  <a:lnTo>
                    <a:pt x="251460" y="659891"/>
                  </a:lnTo>
                  <a:lnTo>
                    <a:pt x="251460" y="661415"/>
                  </a:lnTo>
                  <a:lnTo>
                    <a:pt x="252984" y="659891"/>
                  </a:lnTo>
                  <a:lnTo>
                    <a:pt x="252984" y="661415"/>
                  </a:lnTo>
                  <a:lnTo>
                    <a:pt x="252984" y="659891"/>
                  </a:lnTo>
                  <a:lnTo>
                    <a:pt x="254508" y="659891"/>
                  </a:lnTo>
                  <a:lnTo>
                    <a:pt x="254508" y="661415"/>
                  </a:lnTo>
                  <a:lnTo>
                    <a:pt x="254508" y="659891"/>
                  </a:lnTo>
                  <a:lnTo>
                    <a:pt x="254508" y="661415"/>
                  </a:lnTo>
                  <a:lnTo>
                    <a:pt x="256032" y="659891"/>
                  </a:lnTo>
                  <a:lnTo>
                    <a:pt x="257556" y="661415"/>
                  </a:lnTo>
                  <a:lnTo>
                    <a:pt x="257556" y="659891"/>
                  </a:lnTo>
                  <a:lnTo>
                    <a:pt x="257556" y="661415"/>
                  </a:lnTo>
                  <a:lnTo>
                    <a:pt x="257556" y="659891"/>
                  </a:lnTo>
                  <a:lnTo>
                    <a:pt x="259080" y="659891"/>
                  </a:lnTo>
                  <a:lnTo>
                    <a:pt x="259080" y="661415"/>
                  </a:lnTo>
                  <a:lnTo>
                    <a:pt x="259080" y="659891"/>
                  </a:lnTo>
                  <a:lnTo>
                    <a:pt x="259080" y="661415"/>
                  </a:lnTo>
                  <a:lnTo>
                    <a:pt x="260603" y="659891"/>
                  </a:lnTo>
                  <a:lnTo>
                    <a:pt x="260603" y="661415"/>
                  </a:lnTo>
                  <a:lnTo>
                    <a:pt x="260603" y="659891"/>
                  </a:lnTo>
                  <a:lnTo>
                    <a:pt x="262127" y="661415"/>
                  </a:lnTo>
                  <a:lnTo>
                    <a:pt x="262127" y="659891"/>
                  </a:lnTo>
                  <a:lnTo>
                    <a:pt x="262127" y="661415"/>
                  </a:lnTo>
                  <a:lnTo>
                    <a:pt x="262127" y="659891"/>
                  </a:lnTo>
                  <a:lnTo>
                    <a:pt x="263651" y="661415"/>
                  </a:lnTo>
                  <a:lnTo>
                    <a:pt x="263651" y="659891"/>
                  </a:lnTo>
                  <a:lnTo>
                    <a:pt x="265175" y="659891"/>
                  </a:lnTo>
                  <a:lnTo>
                    <a:pt x="265175" y="661415"/>
                  </a:lnTo>
                  <a:lnTo>
                    <a:pt x="265175" y="659891"/>
                  </a:lnTo>
                  <a:lnTo>
                    <a:pt x="266700" y="661415"/>
                  </a:lnTo>
                  <a:lnTo>
                    <a:pt x="266700" y="659891"/>
                  </a:lnTo>
                  <a:lnTo>
                    <a:pt x="268224" y="661415"/>
                  </a:lnTo>
                  <a:lnTo>
                    <a:pt x="268224" y="659891"/>
                  </a:lnTo>
                  <a:lnTo>
                    <a:pt x="268224" y="661415"/>
                  </a:lnTo>
                  <a:lnTo>
                    <a:pt x="269748" y="661415"/>
                  </a:lnTo>
                  <a:lnTo>
                    <a:pt x="269748" y="659891"/>
                  </a:lnTo>
                  <a:lnTo>
                    <a:pt x="271272" y="659891"/>
                  </a:lnTo>
                  <a:lnTo>
                    <a:pt x="271272" y="661415"/>
                  </a:lnTo>
                  <a:lnTo>
                    <a:pt x="272796" y="661415"/>
                  </a:lnTo>
                  <a:lnTo>
                    <a:pt x="272796" y="659891"/>
                  </a:lnTo>
                  <a:lnTo>
                    <a:pt x="274320" y="659891"/>
                  </a:lnTo>
                  <a:lnTo>
                    <a:pt x="274320" y="661415"/>
                  </a:lnTo>
                  <a:lnTo>
                    <a:pt x="274320" y="659891"/>
                  </a:lnTo>
                  <a:lnTo>
                    <a:pt x="274320" y="661415"/>
                  </a:lnTo>
                  <a:lnTo>
                    <a:pt x="275844" y="659891"/>
                  </a:lnTo>
                  <a:lnTo>
                    <a:pt x="275844" y="661415"/>
                  </a:lnTo>
                  <a:lnTo>
                    <a:pt x="275844" y="659891"/>
                  </a:lnTo>
                  <a:lnTo>
                    <a:pt x="275844" y="661415"/>
                  </a:lnTo>
                  <a:lnTo>
                    <a:pt x="277368" y="661415"/>
                  </a:lnTo>
                  <a:lnTo>
                    <a:pt x="277368" y="659891"/>
                  </a:lnTo>
                  <a:lnTo>
                    <a:pt x="277368" y="661415"/>
                  </a:lnTo>
                  <a:lnTo>
                    <a:pt x="277368" y="659891"/>
                  </a:lnTo>
                  <a:lnTo>
                    <a:pt x="278891" y="659891"/>
                  </a:lnTo>
                  <a:lnTo>
                    <a:pt x="278891" y="661415"/>
                  </a:lnTo>
                  <a:lnTo>
                    <a:pt x="278891" y="659891"/>
                  </a:lnTo>
                  <a:lnTo>
                    <a:pt x="280415" y="661415"/>
                  </a:lnTo>
                  <a:lnTo>
                    <a:pt x="280415" y="659891"/>
                  </a:lnTo>
                  <a:lnTo>
                    <a:pt x="280415" y="661415"/>
                  </a:lnTo>
                  <a:lnTo>
                    <a:pt x="281939" y="659891"/>
                  </a:lnTo>
                  <a:lnTo>
                    <a:pt x="281939" y="661415"/>
                  </a:lnTo>
                  <a:lnTo>
                    <a:pt x="281939" y="659891"/>
                  </a:lnTo>
                  <a:lnTo>
                    <a:pt x="283463" y="661415"/>
                  </a:lnTo>
                  <a:lnTo>
                    <a:pt x="283463" y="659891"/>
                  </a:lnTo>
                  <a:lnTo>
                    <a:pt x="283463" y="661415"/>
                  </a:lnTo>
                  <a:lnTo>
                    <a:pt x="284988" y="659891"/>
                  </a:lnTo>
                  <a:lnTo>
                    <a:pt x="284988" y="661415"/>
                  </a:lnTo>
                  <a:lnTo>
                    <a:pt x="286512" y="659891"/>
                  </a:lnTo>
                  <a:lnTo>
                    <a:pt x="286512" y="661415"/>
                  </a:lnTo>
                  <a:lnTo>
                    <a:pt x="286512" y="659891"/>
                  </a:lnTo>
                  <a:lnTo>
                    <a:pt x="288036" y="661415"/>
                  </a:lnTo>
                  <a:lnTo>
                    <a:pt x="288036" y="659891"/>
                  </a:lnTo>
                  <a:lnTo>
                    <a:pt x="289560" y="661415"/>
                  </a:lnTo>
                  <a:lnTo>
                    <a:pt x="289560" y="659891"/>
                  </a:lnTo>
                  <a:lnTo>
                    <a:pt x="289560" y="661415"/>
                  </a:lnTo>
                  <a:lnTo>
                    <a:pt x="291084" y="659891"/>
                  </a:lnTo>
                  <a:lnTo>
                    <a:pt x="291084" y="661415"/>
                  </a:lnTo>
                  <a:lnTo>
                    <a:pt x="291084" y="659891"/>
                  </a:lnTo>
                  <a:lnTo>
                    <a:pt x="292608" y="661415"/>
                  </a:lnTo>
                  <a:lnTo>
                    <a:pt x="292608" y="659891"/>
                  </a:lnTo>
                  <a:lnTo>
                    <a:pt x="292608" y="661415"/>
                  </a:lnTo>
                  <a:lnTo>
                    <a:pt x="294132" y="659891"/>
                  </a:lnTo>
                  <a:lnTo>
                    <a:pt x="294132" y="661415"/>
                  </a:lnTo>
                  <a:lnTo>
                    <a:pt x="294132" y="659891"/>
                  </a:lnTo>
                  <a:lnTo>
                    <a:pt x="295656" y="661415"/>
                  </a:lnTo>
                  <a:lnTo>
                    <a:pt x="295656" y="659891"/>
                  </a:lnTo>
                  <a:lnTo>
                    <a:pt x="297180" y="661415"/>
                  </a:lnTo>
                  <a:lnTo>
                    <a:pt x="297180" y="659891"/>
                  </a:lnTo>
                  <a:lnTo>
                    <a:pt x="297180" y="661415"/>
                  </a:lnTo>
                  <a:lnTo>
                    <a:pt x="297180" y="659891"/>
                  </a:lnTo>
                  <a:lnTo>
                    <a:pt x="298703" y="661415"/>
                  </a:lnTo>
                  <a:lnTo>
                    <a:pt x="298703" y="659891"/>
                  </a:lnTo>
                  <a:lnTo>
                    <a:pt x="298703" y="661415"/>
                  </a:lnTo>
                  <a:lnTo>
                    <a:pt x="300227" y="661415"/>
                  </a:lnTo>
                  <a:lnTo>
                    <a:pt x="300227" y="659891"/>
                  </a:lnTo>
                  <a:lnTo>
                    <a:pt x="301751" y="661415"/>
                  </a:lnTo>
                  <a:lnTo>
                    <a:pt x="303275" y="661415"/>
                  </a:lnTo>
                  <a:lnTo>
                    <a:pt x="303275" y="659891"/>
                  </a:lnTo>
                  <a:lnTo>
                    <a:pt x="303275" y="661415"/>
                  </a:lnTo>
                  <a:lnTo>
                    <a:pt x="303275" y="659891"/>
                  </a:lnTo>
                  <a:lnTo>
                    <a:pt x="304800" y="661415"/>
                  </a:lnTo>
                  <a:lnTo>
                    <a:pt x="306324" y="659891"/>
                  </a:lnTo>
                  <a:lnTo>
                    <a:pt x="306324" y="661415"/>
                  </a:lnTo>
                  <a:lnTo>
                    <a:pt x="306324" y="659891"/>
                  </a:lnTo>
                  <a:lnTo>
                    <a:pt x="306324" y="661415"/>
                  </a:lnTo>
                  <a:lnTo>
                    <a:pt x="307848" y="661415"/>
                  </a:lnTo>
                  <a:lnTo>
                    <a:pt x="307848" y="659891"/>
                  </a:lnTo>
                  <a:lnTo>
                    <a:pt x="307848" y="661415"/>
                  </a:lnTo>
                  <a:lnTo>
                    <a:pt x="309372" y="661415"/>
                  </a:lnTo>
                  <a:lnTo>
                    <a:pt x="309372" y="659891"/>
                  </a:lnTo>
                  <a:lnTo>
                    <a:pt x="309372" y="661415"/>
                  </a:lnTo>
                  <a:lnTo>
                    <a:pt x="310896" y="661415"/>
                  </a:lnTo>
                  <a:lnTo>
                    <a:pt x="312420" y="659891"/>
                  </a:lnTo>
                  <a:lnTo>
                    <a:pt x="312420" y="661415"/>
                  </a:lnTo>
                  <a:lnTo>
                    <a:pt x="313944" y="659891"/>
                  </a:lnTo>
                  <a:lnTo>
                    <a:pt x="313944" y="661415"/>
                  </a:lnTo>
                  <a:lnTo>
                    <a:pt x="313944" y="659891"/>
                  </a:lnTo>
                  <a:lnTo>
                    <a:pt x="315468" y="659891"/>
                  </a:lnTo>
                  <a:lnTo>
                    <a:pt x="315468" y="661415"/>
                  </a:lnTo>
                  <a:lnTo>
                    <a:pt x="315468" y="659891"/>
                  </a:lnTo>
                  <a:lnTo>
                    <a:pt x="315468" y="661415"/>
                  </a:lnTo>
                  <a:lnTo>
                    <a:pt x="316991" y="661415"/>
                  </a:lnTo>
                  <a:lnTo>
                    <a:pt x="318515" y="661415"/>
                  </a:lnTo>
                  <a:lnTo>
                    <a:pt x="318515" y="659891"/>
                  </a:lnTo>
                  <a:lnTo>
                    <a:pt x="320039" y="661415"/>
                  </a:lnTo>
                  <a:lnTo>
                    <a:pt x="320039" y="659891"/>
                  </a:lnTo>
                  <a:lnTo>
                    <a:pt x="320039" y="661415"/>
                  </a:lnTo>
                  <a:lnTo>
                    <a:pt x="321563" y="659891"/>
                  </a:lnTo>
                  <a:lnTo>
                    <a:pt x="321563" y="661415"/>
                  </a:lnTo>
                  <a:lnTo>
                    <a:pt x="323088" y="661415"/>
                  </a:lnTo>
                  <a:lnTo>
                    <a:pt x="323088" y="659891"/>
                  </a:lnTo>
                  <a:lnTo>
                    <a:pt x="323088" y="661415"/>
                  </a:lnTo>
                  <a:lnTo>
                    <a:pt x="324612" y="661415"/>
                  </a:lnTo>
                  <a:lnTo>
                    <a:pt x="326136" y="661415"/>
                  </a:lnTo>
                  <a:lnTo>
                    <a:pt x="327660" y="661415"/>
                  </a:lnTo>
                  <a:lnTo>
                    <a:pt x="327660" y="659891"/>
                  </a:lnTo>
                  <a:lnTo>
                    <a:pt x="329184" y="661415"/>
                  </a:lnTo>
                  <a:lnTo>
                    <a:pt x="330708" y="661415"/>
                  </a:lnTo>
                  <a:lnTo>
                    <a:pt x="332232" y="661415"/>
                  </a:lnTo>
                  <a:lnTo>
                    <a:pt x="333756" y="661415"/>
                  </a:lnTo>
                  <a:lnTo>
                    <a:pt x="335280" y="661415"/>
                  </a:lnTo>
                  <a:lnTo>
                    <a:pt x="335280" y="659891"/>
                  </a:lnTo>
                  <a:lnTo>
                    <a:pt x="335280" y="661415"/>
                  </a:lnTo>
                  <a:lnTo>
                    <a:pt x="336803" y="659891"/>
                  </a:lnTo>
                  <a:lnTo>
                    <a:pt x="336803" y="661415"/>
                  </a:lnTo>
                  <a:lnTo>
                    <a:pt x="338327" y="661415"/>
                  </a:lnTo>
                  <a:lnTo>
                    <a:pt x="338327" y="603503"/>
                  </a:lnTo>
                  <a:lnTo>
                    <a:pt x="338327" y="411479"/>
                  </a:lnTo>
                  <a:lnTo>
                    <a:pt x="338327" y="416051"/>
                  </a:lnTo>
                  <a:lnTo>
                    <a:pt x="339851" y="419099"/>
                  </a:lnTo>
                  <a:lnTo>
                    <a:pt x="339851" y="420623"/>
                  </a:lnTo>
                  <a:lnTo>
                    <a:pt x="339851" y="422147"/>
                  </a:lnTo>
                  <a:lnTo>
                    <a:pt x="341375" y="425195"/>
                  </a:lnTo>
                  <a:lnTo>
                    <a:pt x="342900" y="426719"/>
                  </a:lnTo>
                  <a:lnTo>
                    <a:pt x="342900" y="428243"/>
                  </a:lnTo>
                  <a:lnTo>
                    <a:pt x="344424" y="428243"/>
                  </a:lnTo>
                  <a:lnTo>
                    <a:pt x="344424" y="429767"/>
                  </a:lnTo>
                  <a:lnTo>
                    <a:pt x="345948" y="429767"/>
                  </a:lnTo>
                  <a:lnTo>
                    <a:pt x="345948" y="431291"/>
                  </a:lnTo>
                  <a:lnTo>
                    <a:pt x="347472" y="431291"/>
                  </a:lnTo>
                  <a:lnTo>
                    <a:pt x="348996" y="431291"/>
                  </a:lnTo>
                  <a:lnTo>
                    <a:pt x="348996" y="432815"/>
                  </a:lnTo>
                  <a:lnTo>
                    <a:pt x="350520" y="432815"/>
                  </a:lnTo>
                  <a:lnTo>
                    <a:pt x="352044" y="432815"/>
                  </a:lnTo>
                  <a:lnTo>
                    <a:pt x="352044" y="434339"/>
                  </a:lnTo>
                  <a:lnTo>
                    <a:pt x="353568" y="434339"/>
                  </a:lnTo>
                  <a:lnTo>
                    <a:pt x="355091" y="434339"/>
                  </a:lnTo>
                  <a:lnTo>
                    <a:pt x="356615" y="434339"/>
                  </a:lnTo>
                  <a:lnTo>
                    <a:pt x="358139" y="435863"/>
                  </a:lnTo>
                  <a:lnTo>
                    <a:pt x="359663" y="435863"/>
                  </a:lnTo>
                  <a:lnTo>
                    <a:pt x="361188" y="435863"/>
                  </a:lnTo>
                  <a:lnTo>
                    <a:pt x="362712" y="435863"/>
                  </a:lnTo>
                  <a:lnTo>
                    <a:pt x="362712" y="437387"/>
                  </a:lnTo>
                  <a:lnTo>
                    <a:pt x="364236" y="437387"/>
                  </a:lnTo>
                  <a:lnTo>
                    <a:pt x="365760" y="437387"/>
                  </a:lnTo>
                  <a:lnTo>
                    <a:pt x="367284" y="437387"/>
                  </a:lnTo>
                  <a:lnTo>
                    <a:pt x="368808" y="437387"/>
                  </a:lnTo>
                  <a:lnTo>
                    <a:pt x="370332" y="438911"/>
                  </a:lnTo>
                  <a:lnTo>
                    <a:pt x="379475" y="438911"/>
                  </a:lnTo>
                  <a:lnTo>
                    <a:pt x="379475" y="440435"/>
                  </a:lnTo>
                  <a:lnTo>
                    <a:pt x="390144" y="440435"/>
                  </a:lnTo>
                  <a:lnTo>
                    <a:pt x="390144" y="441959"/>
                  </a:lnTo>
                  <a:lnTo>
                    <a:pt x="391668" y="440435"/>
                  </a:lnTo>
                  <a:lnTo>
                    <a:pt x="391668" y="441959"/>
                  </a:lnTo>
                  <a:lnTo>
                    <a:pt x="393191" y="441959"/>
                  </a:lnTo>
                  <a:lnTo>
                    <a:pt x="409956" y="441959"/>
                  </a:lnTo>
                  <a:lnTo>
                    <a:pt x="409956" y="443483"/>
                  </a:lnTo>
                  <a:lnTo>
                    <a:pt x="409956" y="441959"/>
                  </a:lnTo>
                  <a:lnTo>
                    <a:pt x="409956" y="443483"/>
                  </a:lnTo>
                  <a:lnTo>
                    <a:pt x="411480" y="443483"/>
                  </a:lnTo>
                  <a:lnTo>
                    <a:pt x="411480" y="441959"/>
                  </a:lnTo>
                  <a:lnTo>
                    <a:pt x="411480" y="443483"/>
                  </a:lnTo>
                  <a:lnTo>
                    <a:pt x="413003" y="443483"/>
                  </a:lnTo>
                  <a:lnTo>
                    <a:pt x="429768" y="443483"/>
                  </a:lnTo>
                  <a:lnTo>
                    <a:pt x="431291" y="445007"/>
                  </a:lnTo>
                  <a:lnTo>
                    <a:pt x="431291" y="443483"/>
                  </a:lnTo>
                  <a:lnTo>
                    <a:pt x="431291" y="445007"/>
                  </a:lnTo>
                  <a:lnTo>
                    <a:pt x="431291" y="443483"/>
                  </a:lnTo>
                  <a:lnTo>
                    <a:pt x="432815" y="443483"/>
                  </a:lnTo>
                  <a:lnTo>
                    <a:pt x="432815" y="445007"/>
                  </a:lnTo>
                  <a:lnTo>
                    <a:pt x="434339" y="445007"/>
                  </a:lnTo>
                  <a:lnTo>
                    <a:pt x="435863" y="445007"/>
                  </a:lnTo>
                  <a:lnTo>
                    <a:pt x="457200" y="445007"/>
                  </a:lnTo>
                  <a:lnTo>
                    <a:pt x="458724" y="446531"/>
                  </a:lnTo>
                  <a:lnTo>
                    <a:pt x="458724" y="445007"/>
                  </a:lnTo>
                  <a:lnTo>
                    <a:pt x="460248" y="446531"/>
                  </a:lnTo>
                  <a:lnTo>
                    <a:pt x="460248" y="445007"/>
                  </a:lnTo>
                  <a:lnTo>
                    <a:pt x="460248" y="446531"/>
                  </a:lnTo>
                  <a:lnTo>
                    <a:pt x="461772" y="445007"/>
                  </a:lnTo>
                  <a:lnTo>
                    <a:pt x="461772" y="446531"/>
                  </a:lnTo>
                  <a:lnTo>
                    <a:pt x="461772" y="445007"/>
                  </a:lnTo>
                  <a:lnTo>
                    <a:pt x="463296" y="446531"/>
                  </a:lnTo>
                  <a:lnTo>
                    <a:pt x="464820" y="446531"/>
                  </a:lnTo>
                  <a:lnTo>
                    <a:pt x="495300" y="446531"/>
                  </a:lnTo>
                  <a:lnTo>
                    <a:pt x="496824" y="448055"/>
                  </a:lnTo>
                  <a:lnTo>
                    <a:pt x="496824" y="446531"/>
                  </a:lnTo>
                  <a:lnTo>
                    <a:pt x="496824" y="448055"/>
                  </a:lnTo>
                  <a:lnTo>
                    <a:pt x="498348" y="446531"/>
                  </a:lnTo>
                  <a:lnTo>
                    <a:pt x="498348" y="448055"/>
                  </a:lnTo>
                  <a:lnTo>
                    <a:pt x="498348" y="446531"/>
                  </a:lnTo>
                  <a:lnTo>
                    <a:pt x="499872" y="448055"/>
                  </a:lnTo>
                  <a:lnTo>
                    <a:pt x="499872" y="446531"/>
                  </a:lnTo>
                  <a:lnTo>
                    <a:pt x="501396" y="448055"/>
                  </a:lnTo>
                  <a:lnTo>
                    <a:pt x="502920" y="448055"/>
                  </a:lnTo>
                  <a:lnTo>
                    <a:pt x="502920" y="446531"/>
                  </a:lnTo>
                  <a:lnTo>
                    <a:pt x="502920" y="448055"/>
                  </a:lnTo>
                  <a:lnTo>
                    <a:pt x="504444" y="448055"/>
                  </a:lnTo>
                  <a:lnTo>
                    <a:pt x="554736" y="448055"/>
                  </a:lnTo>
                  <a:lnTo>
                    <a:pt x="554736" y="449579"/>
                  </a:lnTo>
                  <a:lnTo>
                    <a:pt x="556260" y="448055"/>
                  </a:lnTo>
                  <a:lnTo>
                    <a:pt x="557784" y="449579"/>
                  </a:lnTo>
                  <a:lnTo>
                    <a:pt x="557784" y="448055"/>
                  </a:lnTo>
                  <a:lnTo>
                    <a:pt x="557784" y="449579"/>
                  </a:lnTo>
                  <a:lnTo>
                    <a:pt x="557784" y="448055"/>
                  </a:lnTo>
                  <a:lnTo>
                    <a:pt x="559308" y="448055"/>
                  </a:lnTo>
                  <a:lnTo>
                    <a:pt x="559308" y="449579"/>
                  </a:lnTo>
                  <a:lnTo>
                    <a:pt x="559308" y="448055"/>
                  </a:lnTo>
                  <a:lnTo>
                    <a:pt x="559308" y="449579"/>
                  </a:lnTo>
                  <a:lnTo>
                    <a:pt x="560832" y="449579"/>
                  </a:lnTo>
                  <a:lnTo>
                    <a:pt x="562356" y="449579"/>
                  </a:lnTo>
                  <a:lnTo>
                    <a:pt x="563880" y="448055"/>
                  </a:lnTo>
                  <a:lnTo>
                    <a:pt x="563880" y="449579"/>
                  </a:lnTo>
                  <a:lnTo>
                    <a:pt x="903732" y="449579"/>
                  </a:lnTo>
                  <a:lnTo>
                    <a:pt x="905256" y="441959"/>
                  </a:lnTo>
                  <a:lnTo>
                    <a:pt x="905256" y="214883"/>
                  </a:lnTo>
                  <a:lnTo>
                    <a:pt x="905256" y="208787"/>
                  </a:lnTo>
                  <a:lnTo>
                    <a:pt x="905256" y="210311"/>
                  </a:lnTo>
                  <a:lnTo>
                    <a:pt x="906780" y="213359"/>
                  </a:lnTo>
                  <a:lnTo>
                    <a:pt x="906780" y="214883"/>
                  </a:lnTo>
                  <a:lnTo>
                    <a:pt x="906780" y="216407"/>
                  </a:lnTo>
                  <a:lnTo>
                    <a:pt x="908303" y="216407"/>
                  </a:lnTo>
                  <a:lnTo>
                    <a:pt x="908303" y="217931"/>
                  </a:lnTo>
                  <a:lnTo>
                    <a:pt x="908303" y="219455"/>
                  </a:lnTo>
                  <a:lnTo>
                    <a:pt x="909827" y="219455"/>
                  </a:lnTo>
                  <a:lnTo>
                    <a:pt x="909827" y="220979"/>
                  </a:lnTo>
                  <a:lnTo>
                    <a:pt x="911351" y="222503"/>
                  </a:lnTo>
                  <a:lnTo>
                    <a:pt x="912876" y="222503"/>
                  </a:lnTo>
                  <a:lnTo>
                    <a:pt x="914400" y="222503"/>
                  </a:lnTo>
                  <a:lnTo>
                    <a:pt x="914400" y="224027"/>
                  </a:lnTo>
                  <a:lnTo>
                    <a:pt x="915924" y="224027"/>
                  </a:lnTo>
                  <a:lnTo>
                    <a:pt x="915924" y="225551"/>
                  </a:lnTo>
                  <a:lnTo>
                    <a:pt x="917448" y="225551"/>
                  </a:lnTo>
                  <a:lnTo>
                    <a:pt x="918972" y="225551"/>
                  </a:lnTo>
                  <a:lnTo>
                    <a:pt x="920496" y="225551"/>
                  </a:lnTo>
                  <a:lnTo>
                    <a:pt x="920496" y="227075"/>
                  </a:lnTo>
                  <a:lnTo>
                    <a:pt x="922020" y="227075"/>
                  </a:lnTo>
                  <a:lnTo>
                    <a:pt x="923544" y="227075"/>
                  </a:lnTo>
                  <a:lnTo>
                    <a:pt x="925068" y="227075"/>
                  </a:lnTo>
                  <a:lnTo>
                    <a:pt x="925068" y="228599"/>
                  </a:lnTo>
                  <a:lnTo>
                    <a:pt x="932688" y="228599"/>
                  </a:lnTo>
                  <a:lnTo>
                    <a:pt x="932688" y="230123"/>
                  </a:lnTo>
                  <a:lnTo>
                    <a:pt x="934212" y="228599"/>
                  </a:lnTo>
                  <a:lnTo>
                    <a:pt x="934212" y="230123"/>
                  </a:lnTo>
                  <a:lnTo>
                    <a:pt x="935736" y="230123"/>
                  </a:lnTo>
                  <a:lnTo>
                    <a:pt x="937260" y="230123"/>
                  </a:lnTo>
                  <a:lnTo>
                    <a:pt x="938784" y="230123"/>
                  </a:lnTo>
                  <a:lnTo>
                    <a:pt x="940308" y="230123"/>
                  </a:lnTo>
                  <a:lnTo>
                    <a:pt x="941832" y="230123"/>
                  </a:lnTo>
                  <a:lnTo>
                    <a:pt x="943356" y="231647"/>
                  </a:lnTo>
                  <a:lnTo>
                    <a:pt x="952500" y="231647"/>
                  </a:lnTo>
                  <a:lnTo>
                    <a:pt x="952500" y="233171"/>
                  </a:lnTo>
                  <a:lnTo>
                    <a:pt x="954024" y="231647"/>
                  </a:lnTo>
                  <a:lnTo>
                    <a:pt x="954024" y="233171"/>
                  </a:lnTo>
                  <a:lnTo>
                    <a:pt x="955548" y="233171"/>
                  </a:lnTo>
                  <a:lnTo>
                    <a:pt x="967739" y="233171"/>
                  </a:lnTo>
                  <a:lnTo>
                    <a:pt x="967739" y="234695"/>
                  </a:lnTo>
                  <a:lnTo>
                    <a:pt x="969263" y="233171"/>
                  </a:lnTo>
                  <a:lnTo>
                    <a:pt x="969263" y="234695"/>
                  </a:lnTo>
                  <a:lnTo>
                    <a:pt x="969263" y="233171"/>
                  </a:lnTo>
                  <a:lnTo>
                    <a:pt x="969263" y="234695"/>
                  </a:lnTo>
                  <a:lnTo>
                    <a:pt x="970788" y="234695"/>
                  </a:lnTo>
                  <a:lnTo>
                    <a:pt x="972312" y="234695"/>
                  </a:lnTo>
                  <a:lnTo>
                    <a:pt x="992124" y="234695"/>
                  </a:lnTo>
                  <a:lnTo>
                    <a:pt x="992124" y="236219"/>
                  </a:lnTo>
                  <a:lnTo>
                    <a:pt x="993648" y="234695"/>
                  </a:lnTo>
                  <a:lnTo>
                    <a:pt x="993648" y="236219"/>
                  </a:lnTo>
                  <a:lnTo>
                    <a:pt x="993648" y="234695"/>
                  </a:lnTo>
                  <a:lnTo>
                    <a:pt x="995172" y="236219"/>
                  </a:lnTo>
                  <a:lnTo>
                    <a:pt x="996696" y="236219"/>
                  </a:lnTo>
                  <a:lnTo>
                    <a:pt x="996696" y="234695"/>
                  </a:lnTo>
                  <a:lnTo>
                    <a:pt x="996696" y="236219"/>
                  </a:lnTo>
                  <a:lnTo>
                    <a:pt x="1013460" y="236219"/>
                  </a:lnTo>
                  <a:lnTo>
                    <a:pt x="1014984" y="237743"/>
                  </a:lnTo>
                  <a:lnTo>
                    <a:pt x="1014984" y="236219"/>
                  </a:lnTo>
                  <a:lnTo>
                    <a:pt x="1014984" y="237743"/>
                  </a:lnTo>
                  <a:lnTo>
                    <a:pt x="1014984" y="236219"/>
                  </a:lnTo>
                  <a:lnTo>
                    <a:pt x="1016508" y="236219"/>
                  </a:lnTo>
                  <a:lnTo>
                    <a:pt x="1016508" y="237743"/>
                  </a:lnTo>
                  <a:lnTo>
                    <a:pt x="1016508" y="236219"/>
                  </a:lnTo>
                  <a:lnTo>
                    <a:pt x="1016508" y="237743"/>
                  </a:lnTo>
                  <a:lnTo>
                    <a:pt x="1018032" y="237743"/>
                  </a:lnTo>
                  <a:lnTo>
                    <a:pt x="1045463" y="237743"/>
                  </a:lnTo>
                  <a:lnTo>
                    <a:pt x="1046988" y="239267"/>
                  </a:lnTo>
                  <a:lnTo>
                    <a:pt x="1046988" y="237743"/>
                  </a:lnTo>
                  <a:lnTo>
                    <a:pt x="1048512" y="237743"/>
                  </a:lnTo>
                  <a:lnTo>
                    <a:pt x="1048512" y="239267"/>
                  </a:lnTo>
                  <a:lnTo>
                    <a:pt x="1050036" y="237743"/>
                  </a:lnTo>
                  <a:lnTo>
                    <a:pt x="1050036" y="239267"/>
                  </a:lnTo>
                  <a:lnTo>
                    <a:pt x="1051560" y="237743"/>
                  </a:lnTo>
                  <a:lnTo>
                    <a:pt x="1051560" y="239267"/>
                  </a:lnTo>
                  <a:lnTo>
                    <a:pt x="1051560" y="237743"/>
                  </a:lnTo>
                  <a:lnTo>
                    <a:pt x="1053084" y="237743"/>
                  </a:lnTo>
                  <a:lnTo>
                    <a:pt x="1053084" y="239267"/>
                  </a:lnTo>
                  <a:lnTo>
                    <a:pt x="1054608" y="239267"/>
                  </a:lnTo>
                  <a:lnTo>
                    <a:pt x="1115568" y="239267"/>
                  </a:lnTo>
                  <a:lnTo>
                    <a:pt x="1115568" y="240791"/>
                  </a:lnTo>
                  <a:lnTo>
                    <a:pt x="1117091" y="239267"/>
                  </a:lnTo>
                  <a:lnTo>
                    <a:pt x="1118615" y="239267"/>
                  </a:lnTo>
                  <a:lnTo>
                    <a:pt x="1118615" y="240791"/>
                  </a:lnTo>
                  <a:lnTo>
                    <a:pt x="1118615" y="239267"/>
                  </a:lnTo>
                  <a:lnTo>
                    <a:pt x="1120139" y="240791"/>
                  </a:lnTo>
                  <a:lnTo>
                    <a:pt x="1120139" y="239267"/>
                  </a:lnTo>
                  <a:lnTo>
                    <a:pt x="1120139" y="240791"/>
                  </a:lnTo>
                  <a:lnTo>
                    <a:pt x="1120139" y="239267"/>
                  </a:lnTo>
                  <a:lnTo>
                    <a:pt x="1120139" y="240791"/>
                  </a:lnTo>
                  <a:lnTo>
                    <a:pt x="1121664" y="239267"/>
                  </a:lnTo>
                  <a:lnTo>
                    <a:pt x="1121664" y="240791"/>
                  </a:lnTo>
                  <a:lnTo>
                    <a:pt x="1121664" y="239267"/>
                  </a:lnTo>
                  <a:lnTo>
                    <a:pt x="1123188" y="239267"/>
                  </a:lnTo>
                  <a:lnTo>
                    <a:pt x="1124712" y="239267"/>
                  </a:lnTo>
                  <a:lnTo>
                    <a:pt x="1126236" y="239267"/>
                  </a:lnTo>
                  <a:lnTo>
                    <a:pt x="1127760" y="239267"/>
                  </a:lnTo>
                  <a:lnTo>
                    <a:pt x="1129284" y="240791"/>
                  </a:lnTo>
                  <a:lnTo>
                    <a:pt x="1129284" y="239267"/>
                  </a:lnTo>
                  <a:lnTo>
                    <a:pt x="1130808" y="240791"/>
                  </a:lnTo>
                  <a:lnTo>
                    <a:pt x="1130808" y="239267"/>
                  </a:lnTo>
                  <a:lnTo>
                    <a:pt x="1132332" y="239267"/>
                  </a:lnTo>
                  <a:lnTo>
                    <a:pt x="1132332" y="240791"/>
                  </a:lnTo>
                  <a:lnTo>
                    <a:pt x="1132332" y="239267"/>
                  </a:lnTo>
                  <a:lnTo>
                    <a:pt x="1133856" y="239267"/>
                  </a:lnTo>
                  <a:lnTo>
                    <a:pt x="1133856" y="240791"/>
                  </a:lnTo>
                  <a:lnTo>
                    <a:pt x="1135380" y="239267"/>
                  </a:lnTo>
                  <a:lnTo>
                    <a:pt x="1135380" y="240791"/>
                  </a:lnTo>
                  <a:lnTo>
                    <a:pt x="1136903" y="239267"/>
                  </a:lnTo>
                  <a:lnTo>
                    <a:pt x="1136903" y="240791"/>
                  </a:lnTo>
                  <a:lnTo>
                    <a:pt x="1138427" y="240791"/>
                  </a:lnTo>
                  <a:lnTo>
                    <a:pt x="1138427" y="239267"/>
                  </a:lnTo>
                  <a:lnTo>
                    <a:pt x="1139952" y="240791"/>
                  </a:lnTo>
                  <a:lnTo>
                    <a:pt x="1139952" y="239267"/>
                  </a:lnTo>
                  <a:lnTo>
                    <a:pt x="1139952" y="240791"/>
                  </a:lnTo>
                  <a:lnTo>
                    <a:pt x="1139952" y="239267"/>
                  </a:lnTo>
                  <a:lnTo>
                    <a:pt x="1141476" y="240791"/>
                  </a:lnTo>
                  <a:lnTo>
                    <a:pt x="1141476" y="239267"/>
                  </a:lnTo>
                  <a:lnTo>
                    <a:pt x="1143000" y="240791"/>
                  </a:lnTo>
                  <a:lnTo>
                    <a:pt x="1143000" y="239267"/>
                  </a:lnTo>
                  <a:lnTo>
                    <a:pt x="1144524" y="239267"/>
                  </a:lnTo>
                  <a:lnTo>
                    <a:pt x="1146048" y="239267"/>
                  </a:lnTo>
                  <a:lnTo>
                    <a:pt x="1146048" y="240791"/>
                  </a:lnTo>
                  <a:lnTo>
                    <a:pt x="1147572" y="239267"/>
                  </a:lnTo>
                  <a:lnTo>
                    <a:pt x="1147572" y="240791"/>
                  </a:lnTo>
                  <a:lnTo>
                    <a:pt x="1149096" y="239267"/>
                  </a:lnTo>
                  <a:lnTo>
                    <a:pt x="1149096" y="240791"/>
                  </a:lnTo>
                  <a:lnTo>
                    <a:pt x="1149096" y="239267"/>
                  </a:lnTo>
                  <a:lnTo>
                    <a:pt x="1150620" y="240791"/>
                  </a:lnTo>
                  <a:lnTo>
                    <a:pt x="1150620" y="239267"/>
                  </a:lnTo>
                  <a:lnTo>
                    <a:pt x="1150620" y="240791"/>
                  </a:lnTo>
                  <a:lnTo>
                    <a:pt x="1152144" y="239267"/>
                  </a:lnTo>
                  <a:lnTo>
                    <a:pt x="1152144" y="240791"/>
                  </a:lnTo>
                  <a:lnTo>
                    <a:pt x="1153668" y="239267"/>
                  </a:lnTo>
                  <a:lnTo>
                    <a:pt x="1153668" y="240791"/>
                  </a:lnTo>
                  <a:lnTo>
                    <a:pt x="1153668" y="239267"/>
                  </a:lnTo>
                  <a:lnTo>
                    <a:pt x="1153668" y="240791"/>
                  </a:lnTo>
                  <a:lnTo>
                    <a:pt x="1155191" y="239267"/>
                  </a:lnTo>
                  <a:lnTo>
                    <a:pt x="1155191" y="240791"/>
                  </a:lnTo>
                  <a:lnTo>
                    <a:pt x="1156715" y="240791"/>
                  </a:lnTo>
                  <a:lnTo>
                    <a:pt x="1156715" y="239267"/>
                  </a:lnTo>
                  <a:lnTo>
                    <a:pt x="1156715" y="240791"/>
                  </a:lnTo>
                  <a:lnTo>
                    <a:pt x="1158239" y="240791"/>
                  </a:lnTo>
                  <a:lnTo>
                    <a:pt x="1159764" y="239267"/>
                  </a:lnTo>
                  <a:lnTo>
                    <a:pt x="1159764" y="240791"/>
                  </a:lnTo>
                  <a:lnTo>
                    <a:pt x="1159764" y="239267"/>
                  </a:lnTo>
                  <a:lnTo>
                    <a:pt x="1159764" y="240791"/>
                  </a:lnTo>
                  <a:lnTo>
                    <a:pt x="1161288" y="239267"/>
                  </a:lnTo>
                  <a:lnTo>
                    <a:pt x="1161288" y="240791"/>
                  </a:lnTo>
                  <a:lnTo>
                    <a:pt x="1161288" y="239267"/>
                  </a:lnTo>
                  <a:lnTo>
                    <a:pt x="1162812" y="240791"/>
                  </a:lnTo>
                  <a:lnTo>
                    <a:pt x="1162812" y="239267"/>
                  </a:lnTo>
                  <a:lnTo>
                    <a:pt x="1162812" y="240791"/>
                  </a:lnTo>
                  <a:lnTo>
                    <a:pt x="1162812" y="239267"/>
                  </a:lnTo>
                  <a:lnTo>
                    <a:pt x="1164336" y="239267"/>
                  </a:lnTo>
                  <a:lnTo>
                    <a:pt x="1164336" y="240791"/>
                  </a:lnTo>
                  <a:lnTo>
                    <a:pt x="1165860" y="239267"/>
                  </a:lnTo>
                  <a:lnTo>
                    <a:pt x="1165860" y="240791"/>
                  </a:lnTo>
                  <a:lnTo>
                    <a:pt x="1167384" y="240791"/>
                  </a:lnTo>
                  <a:lnTo>
                    <a:pt x="1167384" y="239267"/>
                  </a:lnTo>
                  <a:lnTo>
                    <a:pt x="1168908" y="240791"/>
                  </a:lnTo>
                  <a:lnTo>
                    <a:pt x="1168908" y="239267"/>
                  </a:lnTo>
                  <a:lnTo>
                    <a:pt x="1168908" y="240791"/>
                  </a:lnTo>
                  <a:lnTo>
                    <a:pt x="1170432" y="240791"/>
                  </a:lnTo>
                  <a:lnTo>
                    <a:pt x="1171956" y="240791"/>
                  </a:lnTo>
                  <a:lnTo>
                    <a:pt x="1171956" y="239267"/>
                  </a:lnTo>
                  <a:lnTo>
                    <a:pt x="1171956" y="240791"/>
                  </a:lnTo>
                  <a:lnTo>
                    <a:pt x="1173480" y="239267"/>
                  </a:lnTo>
                  <a:lnTo>
                    <a:pt x="1173480" y="240791"/>
                  </a:lnTo>
                  <a:lnTo>
                    <a:pt x="1173480" y="239267"/>
                  </a:lnTo>
                  <a:lnTo>
                    <a:pt x="1173480" y="240791"/>
                  </a:lnTo>
                  <a:lnTo>
                    <a:pt x="1175003" y="239267"/>
                  </a:lnTo>
                  <a:lnTo>
                    <a:pt x="1175003" y="240791"/>
                  </a:lnTo>
                  <a:lnTo>
                    <a:pt x="1175003" y="239267"/>
                  </a:lnTo>
                  <a:lnTo>
                    <a:pt x="1175003" y="240791"/>
                  </a:lnTo>
                  <a:lnTo>
                    <a:pt x="1176527" y="239267"/>
                  </a:lnTo>
                  <a:lnTo>
                    <a:pt x="1176527" y="240791"/>
                  </a:lnTo>
                  <a:lnTo>
                    <a:pt x="1178052" y="239267"/>
                  </a:lnTo>
                  <a:lnTo>
                    <a:pt x="1178052" y="240791"/>
                  </a:lnTo>
                  <a:lnTo>
                    <a:pt x="1178052" y="239267"/>
                  </a:lnTo>
                  <a:lnTo>
                    <a:pt x="1179576" y="239267"/>
                  </a:lnTo>
                  <a:lnTo>
                    <a:pt x="1179576" y="240791"/>
                  </a:lnTo>
                  <a:lnTo>
                    <a:pt x="1181100" y="239267"/>
                  </a:lnTo>
                  <a:lnTo>
                    <a:pt x="1181100" y="240791"/>
                  </a:lnTo>
                  <a:lnTo>
                    <a:pt x="1181100" y="239267"/>
                  </a:lnTo>
                  <a:lnTo>
                    <a:pt x="1182624" y="239267"/>
                  </a:lnTo>
                  <a:lnTo>
                    <a:pt x="1182624" y="240791"/>
                  </a:lnTo>
                  <a:lnTo>
                    <a:pt x="1182624" y="239267"/>
                  </a:lnTo>
                  <a:lnTo>
                    <a:pt x="1184148" y="240791"/>
                  </a:lnTo>
                  <a:lnTo>
                    <a:pt x="1184148" y="239267"/>
                  </a:lnTo>
                  <a:lnTo>
                    <a:pt x="1184148" y="240791"/>
                  </a:lnTo>
                  <a:lnTo>
                    <a:pt x="1185672" y="239267"/>
                  </a:lnTo>
                  <a:lnTo>
                    <a:pt x="1185672" y="240791"/>
                  </a:lnTo>
                  <a:lnTo>
                    <a:pt x="1185672" y="239267"/>
                  </a:lnTo>
                  <a:lnTo>
                    <a:pt x="1185672" y="240791"/>
                  </a:lnTo>
                  <a:lnTo>
                    <a:pt x="1187196" y="240791"/>
                  </a:lnTo>
                  <a:lnTo>
                    <a:pt x="1187196" y="239267"/>
                  </a:lnTo>
                  <a:lnTo>
                    <a:pt x="1188720" y="240791"/>
                  </a:lnTo>
                  <a:lnTo>
                    <a:pt x="1188720" y="239267"/>
                  </a:lnTo>
                  <a:lnTo>
                    <a:pt x="1190244" y="239267"/>
                  </a:lnTo>
                  <a:lnTo>
                    <a:pt x="1190244" y="240791"/>
                  </a:lnTo>
                  <a:lnTo>
                    <a:pt x="1191768" y="240791"/>
                  </a:lnTo>
                  <a:lnTo>
                    <a:pt x="1191768" y="239267"/>
                  </a:lnTo>
                  <a:lnTo>
                    <a:pt x="1191768" y="240791"/>
                  </a:lnTo>
                  <a:lnTo>
                    <a:pt x="1193291" y="239267"/>
                  </a:lnTo>
                  <a:lnTo>
                    <a:pt x="1193291" y="240791"/>
                  </a:lnTo>
                  <a:lnTo>
                    <a:pt x="1194815" y="239267"/>
                  </a:lnTo>
                  <a:lnTo>
                    <a:pt x="1194815" y="240791"/>
                  </a:lnTo>
                  <a:lnTo>
                    <a:pt x="1194815" y="239267"/>
                  </a:lnTo>
                  <a:lnTo>
                    <a:pt x="1196339" y="240791"/>
                  </a:lnTo>
                  <a:lnTo>
                    <a:pt x="1196339" y="239267"/>
                  </a:lnTo>
                  <a:lnTo>
                    <a:pt x="1197864" y="239267"/>
                  </a:lnTo>
                  <a:lnTo>
                    <a:pt x="1197864" y="240791"/>
                  </a:lnTo>
                  <a:lnTo>
                    <a:pt x="1197864" y="239267"/>
                  </a:lnTo>
                  <a:lnTo>
                    <a:pt x="1199388" y="239267"/>
                  </a:lnTo>
                  <a:lnTo>
                    <a:pt x="1199388" y="240791"/>
                  </a:lnTo>
                  <a:lnTo>
                    <a:pt x="1199388" y="239267"/>
                  </a:lnTo>
                  <a:lnTo>
                    <a:pt x="1199388" y="240791"/>
                  </a:lnTo>
                  <a:lnTo>
                    <a:pt x="1200912" y="239267"/>
                  </a:lnTo>
                  <a:lnTo>
                    <a:pt x="1200912" y="240791"/>
                  </a:lnTo>
                  <a:lnTo>
                    <a:pt x="1202436" y="239267"/>
                  </a:lnTo>
                  <a:lnTo>
                    <a:pt x="1202436" y="240791"/>
                  </a:lnTo>
                  <a:lnTo>
                    <a:pt x="1202436" y="239267"/>
                  </a:lnTo>
                  <a:lnTo>
                    <a:pt x="1203960" y="240791"/>
                  </a:lnTo>
                  <a:lnTo>
                    <a:pt x="1203960" y="239267"/>
                  </a:lnTo>
                  <a:lnTo>
                    <a:pt x="1203960" y="240791"/>
                  </a:lnTo>
                  <a:lnTo>
                    <a:pt x="1203960" y="239267"/>
                  </a:lnTo>
                  <a:lnTo>
                    <a:pt x="1205484" y="239267"/>
                  </a:lnTo>
                  <a:lnTo>
                    <a:pt x="1205484" y="240791"/>
                  </a:lnTo>
                  <a:lnTo>
                    <a:pt x="1207008" y="239267"/>
                  </a:lnTo>
                  <a:lnTo>
                    <a:pt x="1207008" y="240791"/>
                  </a:lnTo>
                  <a:lnTo>
                    <a:pt x="1207008" y="239267"/>
                  </a:lnTo>
                  <a:lnTo>
                    <a:pt x="1207008" y="240791"/>
                  </a:lnTo>
                  <a:lnTo>
                    <a:pt x="1208532" y="239267"/>
                  </a:lnTo>
                  <a:lnTo>
                    <a:pt x="1208532" y="240791"/>
                  </a:lnTo>
                  <a:lnTo>
                    <a:pt x="1208532" y="239267"/>
                  </a:lnTo>
                  <a:lnTo>
                    <a:pt x="1210056" y="240791"/>
                  </a:lnTo>
                  <a:lnTo>
                    <a:pt x="1210056" y="239267"/>
                  </a:lnTo>
                  <a:lnTo>
                    <a:pt x="1211580" y="239267"/>
                  </a:lnTo>
                  <a:lnTo>
                    <a:pt x="1211580" y="240791"/>
                  </a:lnTo>
                  <a:lnTo>
                    <a:pt x="1211580" y="239267"/>
                  </a:lnTo>
                  <a:lnTo>
                    <a:pt x="1213103" y="239267"/>
                  </a:lnTo>
                  <a:lnTo>
                    <a:pt x="1213103" y="240791"/>
                  </a:lnTo>
                  <a:lnTo>
                    <a:pt x="1213103" y="239267"/>
                  </a:lnTo>
                  <a:lnTo>
                    <a:pt x="1214627" y="239267"/>
                  </a:lnTo>
                  <a:lnTo>
                    <a:pt x="1216152" y="240791"/>
                  </a:lnTo>
                  <a:lnTo>
                    <a:pt x="1216152" y="239267"/>
                  </a:lnTo>
                  <a:lnTo>
                    <a:pt x="1216152" y="240791"/>
                  </a:lnTo>
                  <a:lnTo>
                    <a:pt x="1217676" y="239267"/>
                  </a:lnTo>
                  <a:lnTo>
                    <a:pt x="1219200" y="240791"/>
                  </a:lnTo>
                  <a:lnTo>
                    <a:pt x="1219200" y="239267"/>
                  </a:lnTo>
                  <a:lnTo>
                    <a:pt x="1219200" y="240791"/>
                  </a:lnTo>
                  <a:lnTo>
                    <a:pt x="1219200" y="239267"/>
                  </a:lnTo>
                  <a:lnTo>
                    <a:pt x="1220724" y="240791"/>
                  </a:lnTo>
                  <a:lnTo>
                    <a:pt x="1220724" y="239267"/>
                  </a:lnTo>
                  <a:lnTo>
                    <a:pt x="1222248" y="239267"/>
                  </a:lnTo>
                  <a:lnTo>
                    <a:pt x="1222248" y="240791"/>
                  </a:lnTo>
                  <a:lnTo>
                    <a:pt x="1222248" y="239267"/>
                  </a:lnTo>
                  <a:lnTo>
                    <a:pt x="1223772" y="239267"/>
                  </a:lnTo>
                  <a:lnTo>
                    <a:pt x="1225296" y="240791"/>
                  </a:lnTo>
                  <a:lnTo>
                    <a:pt x="1225296" y="239267"/>
                  </a:lnTo>
                  <a:lnTo>
                    <a:pt x="1225296" y="240791"/>
                  </a:lnTo>
                  <a:lnTo>
                    <a:pt x="1225296" y="239267"/>
                  </a:lnTo>
                  <a:lnTo>
                    <a:pt x="1226820" y="239267"/>
                  </a:lnTo>
                  <a:lnTo>
                    <a:pt x="1228344" y="239267"/>
                  </a:lnTo>
                  <a:lnTo>
                    <a:pt x="1229868" y="239267"/>
                  </a:lnTo>
                  <a:lnTo>
                    <a:pt x="1229868" y="240791"/>
                  </a:lnTo>
                  <a:lnTo>
                    <a:pt x="1229868" y="239267"/>
                  </a:lnTo>
                  <a:lnTo>
                    <a:pt x="1229868" y="240791"/>
                  </a:lnTo>
                  <a:lnTo>
                    <a:pt x="1231391" y="239267"/>
                  </a:lnTo>
                  <a:lnTo>
                    <a:pt x="1232915" y="239267"/>
                  </a:lnTo>
                  <a:lnTo>
                    <a:pt x="1232915" y="240791"/>
                  </a:lnTo>
                  <a:lnTo>
                    <a:pt x="1232915" y="239267"/>
                  </a:lnTo>
                  <a:lnTo>
                    <a:pt x="1254252" y="239267"/>
                  </a:lnTo>
                  <a:lnTo>
                    <a:pt x="1254252" y="240791"/>
                  </a:lnTo>
                  <a:lnTo>
                    <a:pt x="1254252" y="239267"/>
                  </a:lnTo>
                  <a:lnTo>
                    <a:pt x="1255776" y="239267"/>
                  </a:lnTo>
                  <a:lnTo>
                    <a:pt x="1255776" y="240791"/>
                  </a:lnTo>
                  <a:lnTo>
                    <a:pt x="1255776" y="239267"/>
                  </a:lnTo>
                  <a:lnTo>
                    <a:pt x="1269491" y="239267"/>
                  </a:lnTo>
                  <a:lnTo>
                    <a:pt x="1269491" y="240791"/>
                  </a:lnTo>
                  <a:lnTo>
                    <a:pt x="1269491" y="239267"/>
                  </a:lnTo>
                  <a:lnTo>
                    <a:pt x="1271015" y="240791"/>
                  </a:lnTo>
                  <a:lnTo>
                    <a:pt x="1271015" y="239267"/>
                  </a:lnTo>
                  <a:lnTo>
                    <a:pt x="1272539" y="239267"/>
                  </a:lnTo>
                  <a:lnTo>
                    <a:pt x="1274064" y="239267"/>
                  </a:lnTo>
                  <a:lnTo>
                    <a:pt x="1275588" y="239267"/>
                  </a:lnTo>
                  <a:lnTo>
                    <a:pt x="1275588" y="240791"/>
                  </a:lnTo>
                  <a:lnTo>
                    <a:pt x="1275588" y="239267"/>
                  </a:lnTo>
                  <a:lnTo>
                    <a:pt x="1277112" y="239267"/>
                  </a:lnTo>
                  <a:lnTo>
                    <a:pt x="1278636" y="239267"/>
                  </a:lnTo>
                  <a:lnTo>
                    <a:pt x="1280160" y="240791"/>
                  </a:lnTo>
                  <a:lnTo>
                    <a:pt x="1280160" y="239267"/>
                  </a:lnTo>
                  <a:lnTo>
                    <a:pt x="1280160" y="240791"/>
                  </a:lnTo>
                  <a:lnTo>
                    <a:pt x="1281684" y="239267"/>
                  </a:lnTo>
                  <a:lnTo>
                    <a:pt x="1283208" y="239267"/>
                  </a:lnTo>
                  <a:lnTo>
                    <a:pt x="1284732" y="239267"/>
                  </a:lnTo>
                  <a:lnTo>
                    <a:pt x="1286256" y="239267"/>
                  </a:lnTo>
                  <a:lnTo>
                    <a:pt x="1287780" y="239267"/>
                  </a:lnTo>
                  <a:lnTo>
                    <a:pt x="1289303" y="239267"/>
                  </a:lnTo>
                  <a:lnTo>
                    <a:pt x="1290827" y="239267"/>
                  </a:lnTo>
                  <a:lnTo>
                    <a:pt x="1290827" y="240791"/>
                  </a:lnTo>
                  <a:lnTo>
                    <a:pt x="1290827" y="239267"/>
                  </a:lnTo>
                  <a:lnTo>
                    <a:pt x="1292352" y="239267"/>
                  </a:lnTo>
                  <a:lnTo>
                    <a:pt x="1292352" y="240791"/>
                  </a:lnTo>
                  <a:lnTo>
                    <a:pt x="1293876" y="239267"/>
                  </a:lnTo>
                  <a:lnTo>
                    <a:pt x="1295400" y="239267"/>
                  </a:lnTo>
                  <a:lnTo>
                    <a:pt x="1296924" y="239267"/>
                  </a:lnTo>
                  <a:lnTo>
                    <a:pt x="1298448" y="240791"/>
                  </a:lnTo>
                  <a:lnTo>
                    <a:pt x="1298448" y="239267"/>
                  </a:lnTo>
                  <a:lnTo>
                    <a:pt x="1299972" y="239267"/>
                  </a:lnTo>
                  <a:lnTo>
                    <a:pt x="1301496" y="239267"/>
                  </a:lnTo>
                  <a:lnTo>
                    <a:pt x="1301496" y="240791"/>
                  </a:lnTo>
                  <a:lnTo>
                    <a:pt x="1303020" y="239267"/>
                  </a:lnTo>
                  <a:lnTo>
                    <a:pt x="1303020" y="240791"/>
                  </a:lnTo>
                  <a:lnTo>
                    <a:pt x="1303020" y="239267"/>
                  </a:lnTo>
                  <a:lnTo>
                    <a:pt x="1304544" y="239267"/>
                  </a:lnTo>
                  <a:lnTo>
                    <a:pt x="1306068" y="239267"/>
                  </a:lnTo>
                  <a:lnTo>
                    <a:pt x="1316736" y="239267"/>
                  </a:lnTo>
                  <a:lnTo>
                    <a:pt x="1318260" y="240791"/>
                  </a:lnTo>
                  <a:lnTo>
                    <a:pt x="1318260" y="239267"/>
                  </a:lnTo>
                  <a:lnTo>
                    <a:pt x="1319784" y="239267"/>
                  </a:lnTo>
                  <a:lnTo>
                    <a:pt x="1321308" y="239267"/>
                  </a:lnTo>
                  <a:lnTo>
                    <a:pt x="1333500" y="239267"/>
                  </a:lnTo>
                  <a:lnTo>
                    <a:pt x="1333500" y="240791"/>
                  </a:lnTo>
                  <a:lnTo>
                    <a:pt x="1335024" y="239267"/>
                  </a:lnTo>
                  <a:lnTo>
                    <a:pt x="1336548" y="239267"/>
                  </a:lnTo>
                  <a:lnTo>
                    <a:pt x="1338072" y="239267"/>
                  </a:lnTo>
                  <a:lnTo>
                    <a:pt x="1339596" y="239267"/>
                  </a:lnTo>
                  <a:lnTo>
                    <a:pt x="1341120" y="239267"/>
                  </a:lnTo>
                  <a:lnTo>
                    <a:pt x="1341120" y="240791"/>
                  </a:lnTo>
                  <a:lnTo>
                    <a:pt x="1342644" y="239267"/>
                  </a:lnTo>
                  <a:lnTo>
                    <a:pt x="1344168" y="239267"/>
                  </a:lnTo>
                  <a:lnTo>
                    <a:pt x="1345691" y="239267"/>
                  </a:lnTo>
                  <a:lnTo>
                    <a:pt x="1353312" y="239267"/>
                  </a:lnTo>
                  <a:lnTo>
                    <a:pt x="1354836" y="240791"/>
                  </a:lnTo>
                  <a:lnTo>
                    <a:pt x="1354836" y="239267"/>
                  </a:lnTo>
                  <a:lnTo>
                    <a:pt x="1356360" y="239267"/>
                  </a:lnTo>
                  <a:lnTo>
                    <a:pt x="1357884" y="239267"/>
                  </a:lnTo>
                  <a:lnTo>
                    <a:pt x="1371600" y="239267"/>
                  </a:lnTo>
                  <a:lnTo>
                    <a:pt x="1373124" y="240791"/>
                  </a:lnTo>
                  <a:lnTo>
                    <a:pt x="1373124" y="239267"/>
                  </a:lnTo>
                  <a:lnTo>
                    <a:pt x="1374648" y="239267"/>
                  </a:lnTo>
                  <a:lnTo>
                    <a:pt x="1376172" y="239267"/>
                  </a:lnTo>
                  <a:lnTo>
                    <a:pt x="1449324" y="239267"/>
                  </a:lnTo>
                  <a:lnTo>
                    <a:pt x="1450848" y="59435"/>
                  </a:lnTo>
                  <a:lnTo>
                    <a:pt x="1450848" y="0"/>
                  </a:lnTo>
                  <a:lnTo>
                    <a:pt x="1450848" y="3047"/>
                  </a:lnTo>
                  <a:lnTo>
                    <a:pt x="1450848" y="4571"/>
                  </a:lnTo>
                  <a:lnTo>
                    <a:pt x="1452372" y="6095"/>
                  </a:lnTo>
                  <a:lnTo>
                    <a:pt x="1452372" y="7619"/>
                  </a:lnTo>
                  <a:lnTo>
                    <a:pt x="1452372" y="9143"/>
                  </a:lnTo>
                  <a:lnTo>
                    <a:pt x="1453896" y="10667"/>
                  </a:lnTo>
                  <a:lnTo>
                    <a:pt x="1453896" y="12191"/>
                  </a:lnTo>
                  <a:lnTo>
                    <a:pt x="1455420" y="12191"/>
                  </a:lnTo>
                  <a:lnTo>
                    <a:pt x="1455420" y="13715"/>
                  </a:lnTo>
                  <a:lnTo>
                    <a:pt x="1456944" y="13715"/>
                  </a:lnTo>
                  <a:lnTo>
                    <a:pt x="1456944" y="15239"/>
                  </a:lnTo>
                  <a:lnTo>
                    <a:pt x="1458468" y="15239"/>
                  </a:lnTo>
                  <a:lnTo>
                    <a:pt x="1459991" y="15239"/>
                  </a:lnTo>
                  <a:lnTo>
                    <a:pt x="1459991" y="16763"/>
                  </a:lnTo>
                  <a:lnTo>
                    <a:pt x="1461515" y="16763"/>
                  </a:lnTo>
                  <a:lnTo>
                    <a:pt x="1463039" y="16763"/>
                  </a:lnTo>
                  <a:lnTo>
                    <a:pt x="1464564" y="18287"/>
                  </a:lnTo>
                  <a:lnTo>
                    <a:pt x="1466088" y="18287"/>
                  </a:lnTo>
                  <a:lnTo>
                    <a:pt x="1467612" y="18287"/>
                  </a:lnTo>
                  <a:lnTo>
                    <a:pt x="1469136" y="18287"/>
                  </a:lnTo>
                  <a:lnTo>
                    <a:pt x="1469136" y="19811"/>
                  </a:lnTo>
                  <a:lnTo>
                    <a:pt x="1470660" y="19811"/>
                  </a:lnTo>
                  <a:lnTo>
                    <a:pt x="1472184" y="19811"/>
                  </a:lnTo>
                  <a:lnTo>
                    <a:pt x="1473708" y="19811"/>
                  </a:lnTo>
                  <a:lnTo>
                    <a:pt x="1475232" y="19811"/>
                  </a:lnTo>
                  <a:lnTo>
                    <a:pt x="1475232" y="21335"/>
                  </a:lnTo>
                  <a:lnTo>
                    <a:pt x="1482852" y="21335"/>
                  </a:lnTo>
                  <a:lnTo>
                    <a:pt x="1482852" y="22859"/>
                  </a:lnTo>
                  <a:lnTo>
                    <a:pt x="1484376" y="21335"/>
                  </a:lnTo>
                  <a:lnTo>
                    <a:pt x="1484376" y="22859"/>
                  </a:lnTo>
                  <a:lnTo>
                    <a:pt x="1485900" y="22859"/>
                  </a:lnTo>
                  <a:lnTo>
                    <a:pt x="1495044" y="22859"/>
                  </a:lnTo>
                  <a:lnTo>
                    <a:pt x="1495044" y="24383"/>
                  </a:lnTo>
                  <a:lnTo>
                    <a:pt x="1495044" y="22859"/>
                  </a:lnTo>
                  <a:lnTo>
                    <a:pt x="1496568" y="24383"/>
                  </a:lnTo>
                  <a:lnTo>
                    <a:pt x="1498091" y="24383"/>
                  </a:lnTo>
                  <a:lnTo>
                    <a:pt x="1505712" y="24383"/>
                  </a:lnTo>
                  <a:lnTo>
                    <a:pt x="1505712" y="25907"/>
                  </a:lnTo>
                  <a:lnTo>
                    <a:pt x="1507236" y="24383"/>
                  </a:lnTo>
                  <a:lnTo>
                    <a:pt x="1507236" y="25907"/>
                  </a:lnTo>
                  <a:lnTo>
                    <a:pt x="1508760" y="25907"/>
                  </a:lnTo>
                  <a:lnTo>
                    <a:pt x="1522476" y="25907"/>
                  </a:lnTo>
                  <a:lnTo>
                    <a:pt x="1522476" y="27431"/>
                  </a:lnTo>
                  <a:lnTo>
                    <a:pt x="1524000" y="27431"/>
                  </a:lnTo>
                  <a:lnTo>
                    <a:pt x="1524000" y="25907"/>
                  </a:lnTo>
                  <a:lnTo>
                    <a:pt x="1524000" y="27431"/>
                  </a:lnTo>
                  <a:lnTo>
                    <a:pt x="1524000" y="25907"/>
                  </a:lnTo>
                  <a:lnTo>
                    <a:pt x="1525524" y="27431"/>
                  </a:lnTo>
                  <a:lnTo>
                    <a:pt x="1527048" y="27431"/>
                  </a:lnTo>
                  <a:lnTo>
                    <a:pt x="1548384" y="27431"/>
                  </a:lnTo>
                  <a:lnTo>
                    <a:pt x="1548384" y="28955"/>
                  </a:lnTo>
                  <a:lnTo>
                    <a:pt x="1549908" y="27431"/>
                  </a:lnTo>
                  <a:lnTo>
                    <a:pt x="1549908" y="28955"/>
                  </a:lnTo>
                  <a:lnTo>
                    <a:pt x="1551432" y="27431"/>
                  </a:lnTo>
                  <a:lnTo>
                    <a:pt x="1551432" y="28955"/>
                  </a:lnTo>
                  <a:lnTo>
                    <a:pt x="1551432" y="27431"/>
                  </a:lnTo>
                  <a:lnTo>
                    <a:pt x="1551432" y="28955"/>
                  </a:lnTo>
                  <a:lnTo>
                    <a:pt x="1552956" y="28955"/>
                  </a:lnTo>
                  <a:lnTo>
                    <a:pt x="1578864" y="28955"/>
                  </a:lnTo>
                  <a:lnTo>
                    <a:pt x="1578864" y="30479"/>
                  </a:lnTo>
                  <a:lnTo>
                    <a:pt x="1578864" y="28955"/>
                  </a:lnTo>
                  <a:lnTo>
                    <a:pt x="1580388" y="28955"/>
                  </a:lnTo>
                  <a:lnTo>
                    <a:pt x="1580388" y="30479"/>
                  </a:lnTo>
                  <a:lnTo>
                    <a:pt x="1581912" y="28955"/>
                  </a:lnTo>
                  <a:lnTo>
                    <a:pt x="1581912" y="30479"/>
                  </a:lnTo>
                  <a:lnTo>
                    <a:pt x="1581912" y="28955"/>
                  </a:lnTo>
                  <a:lnTo>
                    <a:pt x="1581912" y="30479"/>
                  </a:lnTo>
                  <a:lnTo>
                    <a:pt x="1583436" y="30479"/>
                  </a:lnTo>
                  <a:lnTo>
                    <a:pt x="1583436" y="28955"/>
                  </a:lnTo>
                  <a:lnTo>
                    <a:pt x="1584960" y="30479"/>
                  </a:lnTo>
                  <a:lnTo>
                    <a:pt x="1586484" y="30479"/>
                  </a:lnTo>
                  <a:lnTo>
                    <a:pt x="1626108" y="30479"/>
                  </a:lnTo>
                  <a:lnTo>
                    <a:pt x="1626108" y="32003"/>
                  </a:lnTo>
                  <a:lnTo>
                    <a:pt x="1627632" y="30479"/>
                  </a:lnTo>
                  <a:lnTo>
                    <a:pt x="1629156" y="32003"/>
                  </a:lnTo>
                  <a:lnTo>
                    <a:pt x="1629156" y="30479"/>
                  </a:lnTo>
                  <a:lnTo>
                    <a:pt x="1630680" y="30479"/>
                  </a:lnTo>
                  <a:lnTo>
                    <a:pt x="1630680" y="32003"/>
                  </a:lnTo>
                  <a:lnTo>
                    <a:pt x="1630680" y="30479"/>
                  </a:lnTo>
                  <a:lnTo>
                    <a:pt x="1630680" y="32003"/>
                  </a:lnTo>
                  <a:lnTo>
                    <a:pt x="1632203" y="30479"/>
                  </a:lnTo>
                  <a:lnTo>
                    <a:pt x="1633727" y="30479"/>
                  </a:lnTo>
                  <a:lnTo>
                    <a:pt x="1633727" y="32003"/>
                  </a:lnTo>
                  <a:lnTo>
                    <a:pt x="1635252" y="30479"/>
                  </a:lnTo>
                  <a:lnTo>
                    <a:pt x="1635252" y="32003"/>
                  </a:lnTo>
                  <a:lnTo>
                    <a:pt x="1636776" y="30479"/>
                  </a:lnTo>
                  <a:lnTo>
                    <a:pt x="1636776" y="32003"/>
                  </a:lnTo>
                  <a:lnTo>
                    <a:pt x="1636776" y="30479"/>
                  </a:lnTo>
                  <a:lnTo>
                    <a:pt x="1638300" y="32003"/>
                  </a:lnTo>
                  <a:lnTo>
                    <a:pt x="1638300" y="30479"/>
                  </a:lnTo>
                  <a:lnTo>
                    <a:pt x="1638300" y="32003"/>
                  </a:lnTo>
                  <a:lnTo>
                    <a:pt x="1638300" y="30479"/>
                  </a:lnTo>
                  <a:lnTo>
                    <a:pt x="1639824" y="32003"/>
                  </a:lnTo>
                  <a:lnTo>
                    <a:pt x="1639824" y="30479"/>
                  </a:lnTo>
                  <a:lnTo>
                    <a:pt x="1641348" y="32003"/>
                  </a:lnTo>
                  <a:lnTo>
                    <a:pt x="1641348" y="30479"/>
                  </a:lnTo>
                  <a:lnTo>
                    <a:pt x="1641348" y="32003"/>
                  </a:lnTo>
                  <a:lnTo>
                    <a:pt x="1642872" y="32003"/>
                  </a:lnTo>
                  <a:lnTo>
                    <a:pt x="1644396" y="32003"/>
                  </a:lnTo>
                  <a:lnTo>
                    <a:pt x="1645920" y="30479"/>
                  </a:lnTo>
                  <a:lnTo>
                    <a:pt x="1645920" y="32003"/>
                  </a:lnTo>
                  <a:lnTo>
                    <a:pt x="1645920" y="30479"/>
                  </a:lnTo>
                  <a:lnTo>
                    <a:pt x="1645920" y="32003"/>
                  </a:lnTo>
                  <a:lnTo>
                    <a:pt x="1647444" y="32003"/>
                  </a:lnTo>
                  <a:lnTo>
                    <a:pt x="1648968" y="32003"/>
                  </a:lnTo>
                  <a:lnTo>
                    <a:pt x="1648968" y="30479"/>
                  </a:lnTo>
                  <a:lnTo>
                    <a:pt x="1648968" y="32003"/>
                  </a:lnTo>
                  <a:lnTo>
                    <a:pt x="1650491" y="32003"/>
                  </a:lnTo>
                  <a:lnTo>
                    <a:pt x="1650491" y="30479"/>
                  </a:lnTo>
                  <a:lnTo>
                    <a:pt x="1650491" y="32003"/>
                  </a:lnTo>
                  <a:lnTo>
                    <a:pt x="1652015" y="32003"/>
                  </a:lnTo>
                  <a:lnTo>
                    <a:pt x="1653539" y="32003"/>
                  </a:lnTo>
                  <a:lnTo>
                    <a:pt x="1655064" y="32003"/>
                  </a:lnTo>
                  <a:lnTo>
                    <a:pt x="1655064" y="30479"/>
                  </a:lnTo>
                  <a:lnTo>
                    <a:pt x="1655064" y="32003"/>
                  </a:lnTo>
                  <a:lnTo>
                    <a:pt x="1656588" y="32003"/>
                  </a:lnTo>
                  <a:lnTo>
                    <a:pt x="1658112" y="32003"/>
                  </a:lnTo>
                  <a:lnTo>
                    <a:pt x="1711452" y="32003"/>
                  </a:lnTo>
                  <a:lnTo>
                    <a:pt x="1711452" y="30479"/>
                  </a:lnTo>
                  <a:lnTo>
                    <a:pt x="1712976" y="32003"/>
                  </a:lnTo>
                  <a:lnTo>
                    <a:pt x="1714500" y="32003"/>
                  </a:lnTo>
                  <a:lnTo>
                    <a:pt x="1716024" y="32003"/>
                  </a:lnTo>
                  <a:lnTo>
                    <a:pt x="1725168" y="32003"/>
                  </a:lnTo>
                  <a:lnTo>
                    <a:pt x="1725168" y="30479"/>
                  </a:lnTo>
                  <a:lnTo>
                    <a:pt x="1725168" y="32003"/>
                  </a:lnTo>
                  <a:lnTo>
                    <a:pt x="1726691" y="32003"/>
                  </a:lnTo>
                  <a:lnTo>
                    <a:pt x="1728215" y="32003"/>
                  </a:lnTo>
                  <a:lnTo>
                    <a:pt x="1740408" y="32003"/>
                  </a:lnTo>
                  <a:lnTo>
                    <a:pt x="1740408" y="30479"/>
                  </a:lnTo>
                  <a:lnTo>
                    <a:pt x="1741932" y="32003"/>
                  </a:lnTo>
                  <a:lnTo>
                    <a:pt x="1741932" y="30479"/>
                  </a:lnTo>
                  <a:lnTo>
                    <a:pt x="1741932" y="32003"/>
                  </a:lnTo>
                  <a:lnTo>
                    <a:pt x="1743456" y="32003"/>
                  </a:lnTo>
                  <a:lnTo>
                    <a:pt x="1744980" y="30479"/>
                  </a:lnTo>
                  <a:lnTo>
                    <a:pt x="1744980" y="32003"/>
                  </a:lnTo>
                  <a:lnTo>
                    <a:pt x="1746503" y="32003"/>
                  </a:lnTo>
                  <a:lnTo>
                    <a:pt x="1746503" y="30479"/>
                  </a:lnTo>
                  <a:lnTo>
                    <a:pt x="1748027" y="32003"/>
                  </a:lnTo>
                  <a:lnTo>
                    <a:pt x="1749552" y="30479"/>
                  </a:lnTo>
                  <a:lnTo>
                    <a:pt x="1749552" y="32003"/>
                  </a:lnTo>
                  <a:lnTo>
                    <a:pt x="1751076" y="32003"/>
                  </a:lnTo>
                  <a:lnTo>
                    <a:pt x="1751076" y="30479"/>
                  </a:lnTo>
                  <a:lnTo>
                    <a:pt x="1751076" y="32003"/>
                  </a:lnTo>
                  <a:lnTo>
                    <a:pt x="1752600" y="32003"/>
                  </a:lnTo>
                  <a:lnTo>
                    <a:pt x="1752600" y="30479"/>
                  </a:lnTo>
                  <a:lnTo>
                    <a:pt x="1752600" y="32003"/>
                  </a:lnTo>
                  <a:lnTo>
                    <a:pt x="1752600" y="30479"/>
                  </a:lnTo>
                  <a:lnTo>
                    <a:pt x="1754124" y="32003"/>
                  </a:lnTo>
                  <a:lnTo>
                    <a:pt x="1754124" y="30479"/>
                  </a:lnTo>
                  <a:lnTo>
                    <a:pt x="1754124" y="32003"/>
                  </a:lnTo>
                  <a:lnTo>
                    <a:pt x="1755648" y="30479"/>
                  </a:lnTo>
                  <a:lnTo>
                    <a:pt x="1755648" y="32003"/>
                  </a:lnTo>
                  <a:lnTo>
                    <a:pt x="1755648" y="30479"/>
                  </a:lnTo>
                  <a:lnTo>
                    <a:pt x="1755648" y="32003"/>
                  </a:lnTo>
                  <a:lnTo>
                    <a:pt x="1757172" y="30479"/>
                  </a:lnTo>
                  <a:lnTo>
                    <a:pt x="1757172" y="32003"/>
                  </a:lnTo>
                  <a:lnTo>
                    <a:pt x="1758696" y="32003"/>
                  </a:lnTo>
                  <a:lnTo>
                    <a:pt x="1760220" y="30479"/>
                  </a:lnTo>
                  <a:lnTo>
                    <a:pt x="1760220" y="32003"/>
                  </a:lnTo>
                  <a:lnTo>
                    <a:pt x="1760220" y="30479"/>
                  </a:lnTo>
                  <a:lnTo>
                    <a:pt x="1760220" y="32003"/>
                  </a:lnTo>
                  <a:lnTo>
                    <a:pt x="1761744" y="32003"/>
                  </a:lnTo>
                  <a:lnTo>
                    <a:pt x="1763268" y="32003"/>
                  </a:lnTo>
                  <a:lnTo>
                    <a:pt x="1763268" y="30479"/>
                  </a:lnTo>
                  <a:lnTo>
                    <a:pt x="1763268" y="32003"/>
                  </a:lnTo>
                  <a:lnTo>
                    <a:pt x="1764791" y="32003"/>
                  </a:lnTo>
                  <a:lnTo>
                    <a:pt x="1764791" y="30479"/>
                  </a:lnTo>
                  <a:lnTo>
                    <a:pt x="1764791" y="32003"/>
                  </a:lnTo>
                  <a:lnTo>
                    <a:pt x="1766315" y="32003"/>
                  </a:lnTo>
                  <a:lnTo>
                    <a:pt x="1767839" y="32003"/>
                  </a:lnTo>
                  <a:lnTo>
                    <a:pt x="1769364" y="30479"/>
                  </a:lnTo>
                  <a:lnTo>
                    <a:pt x="1769364" y="32003"/>
                  </a:lnTo>
                  <a:lnTo>
                    <a:pt x="1770888" y="32003"/>
                  </a:lnTo>
                  <a:lnTo>
                    <a:pt x="1772412" y="32003"/>
                  </a:lnTo>
                  <a:lnTo>
                    <a:pt x="1773936" y="32003"/>
                  </a:lnTo>
                  <a:lnTo>
                    <a:pt x="1775460" y="30479"/>
                  </a:lnTo>
                  <a:lnTo>
                    <a:pt x="1775460" y="32003"/>
                  </a:lnTo>
                  <a:lnTo>
                    <a:pt x="1775460" y="30479"/>
                  </a:lnTo>
                  <a:lnTo>
                    <a:pt x="1776984" y="32003"/>
                  </a:lnTo>
                  <a:lnTo>
                    <a:pt x="1776984" y="30479"/>
                  </a:lnTo>
                  <a:lnTo>
                    <a:pt x="1776984" y="32003"/>
                  </a:lnTo>
                </a:path>
              </a:pathLst>
            </a:custGeom>
            <a:ln w="27432">
              <a:solidFill>
                <a:srgbClr val="0066FF"/>
              </a:solidFill>
            </a:ln>
          </p:spPr>
          <p:txBody>
            <a:bodyPr wrap="square" lIns="0" tIns="0" rIns="0" bIns="0" rtlCol="0"/>
            <a:lstStyle/>
            <a:p/>
          </p:txBody>
        </p:sp>
        <p:sp>
          <p:nvSpPr>
            <p:cNvPr id="8" name="object 8"/>
            <p:cNvSpPr/>
            <p:nvPr/>
          </p:nvSpPr>
          <p:spPr>
            <a:xfrm>
              <a:off x="5070348" y="5483351"/>
              <a:ext cx="189230" cy="1905"/>
            </a:xfrm>
            <a:custGeom>
              <a:avLst/>
              <a:gdLst/>
              <a:ahLst/>
              <a:cxnLst/>
              <a:rect l="l" t="t" r="r" b="b"/>
              <a:pathLst>
                <a:path w="189229" h="1904">
                  <a:moveTo>
                    <a:pt x="-13715" y="762"/>
                  </a:moveTo>
                  <a:lnTo>
                    <a:pt x="202691" y="762"/>
                  </a:lnTo>
                </a:path>
              </a:pathLst>
            </a:custGeom>
            <a:ln w="28955">
              <a:solidFill>
                <a:srgbClr val="0066FF"/>
              </a:solidFill>
            </a:ln>
          </p:spPr>
          <p:txBody>
            <a:bodyPr wrap="square" lIns="0" tIns="0" rIns="0" bIns="0" rtlCol="0"/>
            <a:lstStyle/>
            <a:p/>
          </p:txBody>
        </p:sp>
      </p:grpSp>
      <p:sp>
        <p:nvSpPr>
          <p:cNvPr id="9" name="object 9"/>
          <p:cNvSpPr txBox="1"/>
          <p:nvPr/>
        </p:nvSpPr>
        <p:spPr>
          <a:xfrm>
            <a:off x="2898775" y="6238443"/>
            <a:ext cx="88900"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585858"/>
                </a:solidFill>
                <a:latin typeface="UKIJ CJK"/>
                <a:cs typeface="UKIJ CJK"/>
              </a:rPr>
              <a:t>0</a:t>
            </a:r>
            <a:endParaRPr sz="900">
              <a:latin typeface="UKIJ CJK"/>
              <a:cs typeface="UKIJ CJK"/>
            </a:endParaRPr>
          </a:p>
        </p:txBody>
      </p:sp>
      <p:sp>
        <p:nvSpPr>
          <p:cNvPr id="10" name="object 10"/>
          <p:cNvSpPr txBox="1"/>
          <p:nvPr/>
        </p:nvSpPr>
        <p:spPr>
          <a:xfrm>
            <a:off x="2835910" y="5818733"/>
            <a:ext cx="150495" cy="162560"/>
          </a:xfrm>
          <a:prstGeom prst="rect">
            <a:avLst/>
          </a:prstGeom>
        </p:spPr>
        <p:txBody>
          <a:bodyPr vert="horz" wrap="square" lIns="0" tIns="12700" rIns="0" bIns="0" rtlCol="0">
            <a:spAutoFit/>
          </a:bodyPr>
          <a:lstStyle/>
          <a:p>
            <a:pPr marL="12700">
              <a:lnSpc>
                <a:spcPct val="100000"/>
              </a:lnSpc>
              <a:spcBef>
                <a:spcPts val="100"/>
              </a:spcBef>
            </a:pPr>
            <a:r>
              <a:rPr sz="900" spc="-5" dirty="0">
                <a:solidFill>
                  <a:srgbClr val="585858"/>
                </a:solidFill>
                <a:latin typeface="UKIJ CJK"/>
                <a:cs typeface="UKIJ CJK"/>
              </a:rPr>
              <a:t>10</a:t>
            </a:r>
            <a:endParaRPr sz="900">
              <a:latin typeface="UKIJ CJK"/>
              <a:cs typeface="UKIJ CJK"/>
            </a:endParaRPr>
          </a:p>
        </p:txBody>
      </p:sp>
      <p:sp>
        <p:nvSpPr>
          <p:cNvPr id="11" name="object 11"/>
          <p:cNvSpPr txBox="1"/>
          <p:nvPr/>
        </p:nvSpPr>
        <p:spPr>
          <a:xfrm>
            <a:off x="2835910" y="5399278"/>
            <a:ext cx="150495" cy="162560"/>
          </a:xfrm>
          <a:prstGeom prst="rect">
            <a:avLst/>
          </a:prstGeom>
        </p:spPr>
        <p:txBody>
          <a:bodyPr vert="horz" wrap="square" lIns="0" tIns="12700" rIns="0" bIns="0" rtlCol="0">
            <a:spAutoFit/>
          </a:bodyPr>
          <a:lstStyle/>
          <a:p>
            <a:pPr marL="12700">
              <a:lnSpc>
                <a:spcPct val="100000"/>
              </a:lnSpc>
              <a:spcBef>
                <a:spcPts val="100"/>
              </a:spcBef>
            </a:pPr>
            <a:r>
              <a:rPr sz="900" spc="-5" dirty="0">
                <a:solidFill>
                  <a:srgbClr val="585858"/>
                </a:solidFill>
                <a:latin typeface="UKIJ CJK"/>
                <a:cs typeface="UKIJ CJK"/>
              </a:rPr>
              <a:t>20</a:t>
            </a:r>
            <a:endParaRPr sz="900">
              <a:latin typeface="UKIJ CJK"/>
              <a:cs typeface="UKIJ CJK"/>
            </a:endParaRPr>
          </a:p>
        </p:txBody>
      </p:sp>
      <p:sp>
        <p:nvSpPr>
          <p:cNvPr id="12" name="object 12"/>
          <p:cNvSpPr txBox="1"/>
          <p:nvPr/>
        </p:nvSpPr>
        <p:spPr>
          <a:xfrm>
            <a:off x="2835910" y="4979923"/>
            <a:ext cx="150495" cy="162560"/>
          </a:xfrm>
          <a:prstGeom prst="rect">
            <a:avLst/>
          </a:prstGeom>
        </p:spPr>
        <p:txBody>
          <a:bodyPr vert="horz" wrap="square" lIns="0" tIns="12700" rIns="0" bIns="0" rtlCol="0">
            <a:spAutoFit/>
          </a:bodyPr>
          <a:lstStyle/>
          <a:p>
            <a:pPr marL="12700">
              <a:lnSpc>
                <a:spcPct val="100000"/>
              </a:lnSpc>
              <a:spcBef>
                <a:spcPts val="100"/>
              </a:spcBef>
            </a:pPr>
            <a:r>
              <a:rPr sz="900" spc="-5" dirty="0">
                <a:solidFill>
                  <a:srgbClr val="585858"/>
                </a:solidFill>
                <a:latin typeface="UKIJ CJK"/>
                <a:cs typeface="UKIJ CJK"/>
              </a:rPr>
              <a:t>30</a:t>
            </a:r>
            <a:endParaRPr sz="900">
              <a:latin typeface="UKIJ CJK"/>
              <a:cs typeface="UKIJ CJK"/>
            </a:endParaRPr>
          </a:p>
        </p:txBody>
      </p:sp>
      <p:sp>
        <p:nvSpPr>
          <p:cNvPr id="13" name="object 13"/>
          <p:cNvSpPr/>
          <p:nvPr/>
        </p:nvSpPr>
        <p:spPr>
          <a:xfrm>
            <a:off x="2742184" y="4946142"/>
            <a:ext cx="2595880" cy="1536700"/>
          </a:xfrm>
          <a:custGeom>
            <a:avLst/>
            <a:gdLst/>
            <a:ahLst/>
            <a:cxnLst/>
            <a:rect l="l" t="t" r="r" b="b"/>
            <a:pathLst>
              <a:path w="2595879" h="1536700">
                <a:moveTo>
                  <a:pt x="0" y="1536192"/>
                </a:moveTo>
                <a:lnTo>
                  <a:pt x="2595372" y="1536192"/>
                </a:lnTo>
                <a:lnTo>
                  <a:pt x="2595372" y="0"/>
                </a:lnTo>
                <a:lnTo>
                  <a:pt x="0" y="0"/>
                </a:lnTo>
                <a:lnTo>
                  <a:pt x="0" y="1536192"/>
                </a:lnTo>
                <a:close/>
              </a:path>
            </a:pathLst>
          </a:custGeom>
          <a:ln w="38100">
            <a:solidFill>
              <a:srgbClr val="C00000"/>
            </a:solidFill>
          </a:ln>
        </p:spPr>
        <p:txBody>
          <a:bodyPr wrap="square" lIns="0" tIns="0" rIns="0" bIns="0" rtlCol="0"/>
          <a:lstStyle/>
          <a:p/>
        </p:txBody>
      </p:sp>
      <p:sp>
        <p:nvSpPr>
          <p:cNvPr id="14" name="object 14"/>
          <p:cNvSpPr txBox="1"/>
          <p:nvPr/>
        </p:nvSpPr>
        <p:spPr>
          <a:xfrm>
            <a:off x="2786938" y="5586440"/>
            <a:ext cx="140335" cy="254635"/>
          </a:xfrm>
          <a:prstGeom prst="rect">
            <a:avLst/>
          </a:prstGeom>
        </p:spPr>
        <p:txBody>
          <a:bodyPr vert="vert270" wrap="square" lIns="0" tIns="0" rIns="0" bIns="0" rtlCol="0">
            <a:spAutoFit/>
          </a:bodyPr>
          <a:lstStyle/>
          <a:p>
            <a:pPr marL="12700">
              <a:lnSpc>
                <a:spcPts val="955"/>
              </a:lnSpc>
            </a:pPr>
            <a:r>
              <a:rPr sz="800" dirty="0">
                <a:latin typeface="Noto Sans CJK JP Regular"/>
                <a:cs typeface="Noto Sans CJK JP Regular"/>
              </a:rPr>
              <a:t>힘</a:t>
            </a:r>
            <a:r>
              <a:rPr sz="800" spc="-5" dirty="0">
                <a:latin typeface="Noto Sans CJK JP Regular"/>
                <a:cs typeface="Noto Sans CJK JP Regular"/>
              </a:rPr>
              <a:t>(N)</a:t>
            </a:r>
            <a:endParaRPr sz="800">
              <a:latin typeface="Noto Sans CJK JP Regular"/>
              <a:cs typeface="Noto Sans CJK JP Regular"/>
            </a:endParaRPr>
          </a:p>
        </p:txBody>
      </p:sp>
      <p:sp>
        <p:nvSpPr>
          <p:cNvPr id="15" name="object 15"/>
          <p:cNvSpPr txBox="1"/>
          <p:nvPr/>
        </p:nvSpPr>
        <p:spPr>
          <a:xfrm>
            <a:off x="5014595" y="6313170"/>
            <a:ext cx="358140" cy="152400"/>
          </a:xfrm>
          <a:prstGeom prst="rect">
            <a:avLst/>
          </a:prstGeom>
        </p:spPr>
        <p:txBody>
          <a:bodyPr vert="horz" wrap="square" lIns="0" tIns="13970" rIns="0" bIns="0" rtlCol="0">
            <a:spAutoFit/>
          </a:bodyPr>
          <a:lstStyle/>
          <a:p>
            <a:pPr marL="12700">
              <a:lnSpc>
                <a:spcPct val="100000"/>
              </a:lnSpc>
              <a:spcBef>
                <a:spcPts val="110"/>
              </a:spcBef>
            </a:pPr>
            <a:r>
              <a:rPr sz="900" spc="-5" dirty="0">
                <a:latin typeface="Noto Sans CJK JP Regular"/>
                <a:cs typeface="Noto Sans CJK JP Regular"/>
              </a:rPr>
              <a:t>시간</a:t>
            </a:r>
            <a:endParaRPr sz="900">
              <a:latin typeface="Noto Sans CJK JP Regular"/>
              <a:cs typeface="Noto Sans CJK JP Regular"/>
            </a:endParaRPr>
          </a:p>
        </p:txBody>
      </p:sp>
      <p:sp>
        <p:nvSpPr>
          <p:cNvPr id="16" name="object 16"/>
          <p:cNvSpPr txBox="1"/>
          <p:nvPr/>
        </p:nvSpPr>
        <p:spPr>
          <a:xfrm>
            <a:off x="1064158" y="1266825"/>
            <a:ext cx="1757045" cy="180340"/>
          </a:xfrm>
          <a:prstGeom prst="rect">
            <a:avLst/>
          </a:prstGeom>
        </p:spPr>
        <p:txBody>
          <a:bodyPr vert="horz" wrap="square" lIns="0" tIns="11430" rIns="0" bIns="0" rtlCol="0">
            <a:spAutoFit/>
          </a:bodyPr>
          <a:lstStyle/>
          <a:p>
            <a:pPr marL="12700">
              <a:lnSpc>
                <a:spcPct val="100000"/>
              </a:lnSpc>
              <a:spcBef>
                <a:spcPts val="90"/>
              </a:spcBef>
            </a:pPr>
            <a:r>
              <a:rPr sz="1100" b="1" spc="395" dirty="0">
                <a:latin typeface="UKIJ Nasq"/>
                <a:cs typeface="UKIJ Nasq"/>
              </a:rPr>
              <a:t>▼</a:t>
            </a:r>
            <a:r>
              <a:rPr sz="1100" b="1" spc="-30" dirty="0">
                <a:latin typeface="UKIJ Nasq"/>
                <a:cs typeface="UKIJ Nasq"/>
              </a:rPr>
              <a:t> </a:t>
            </a:r>
            <a:r>
              <a:rPr sz="1100" dirty="0"/>
              <a:t>使用VCM进行力控制</a:t>
            </a:r>
            <a:endParaRPr sz="1100" dirty="0"/>
          </a:p>
        </p:txBody>
      </p:sp>
      <p:grpSp>
        <p:nvGrpSpPr>
          <p:cNvPr id="17" name="object 17"/>
          <p:cNvGrpSpPr/>
          <p:nvPr/>
        </p:nvGrpSpPr>
        <p:grpSpPr>
          <a:xfrm>
            <a:off x="676529" y="2989960"/>
            <a:ext cx="2356485" cy="2027555"/>
            <a:chOff x="676529" y="2989960"/>
            <a:chExt cx="2356485" cy="2027555"/>
          </a:xfrm>
        </p:grpSpPr>
        <p:sp>
          <p:nvSpPr>
            <p:cNvPr id="18" name="object 18"/>
            <p:cNvSpPr/>
            <p:nvPr/>
          </p:nvSpPr>
          <p:spPr>
            <a:xfrm>
              <a:off x="705612" y="3515867"/>
              <a:ext cx="2298192" cy="1472184"/>
            </a:xfrm>
            <a:prstGeom prst="rect">
              <a:avLst/>
            </a:prstGeom>
            <a:blipFill>
              <a:blip r:embed="rId2" cstate="print"/>
              <a:stretch>
                <a:fillRect/>
              </a:stretch>
            </a:blipFill>
          </p:spPr>
          <p:txBody>
            <a:bodyPr wrap="square" lIns="0" tIns="0" rIns="0" bIns="0" rtlCol="0"/>
            <a:lstStyle/>
            <a:p/>
          </p:txBody>
        </p:sp>
        <p:sp>
          <p:nvSpPr>
            <p:cNvPr id="19" name="object 19"/>
            <p:cNvSpPr/>
            <p:nvPr/>
          </p:nvSpPr>
          <p:spPr>
            <a:xfrm>
              <a:off x="691134" y="3501389"/>
              <a:ext cx="2327275" cy="1501140"/>
            </a:xfrm>
            <a:custGeom>
              <a:avLst/>
              <a:gdLst/>
              <a:ahLst/>
              <a:cxnLst/>
              <a:rect l="l" t="t" r="r" b="b"/>
              <a:pathLst>
                <a:path w="2327275" h="1501139">
                  <a:moveTo>
                    <a:pt x="0" y="1501140"/>
                  </a:moveTo>
                  <a:lnTo>
                    <a:pt x="2327148" y="1501140"/>
                  </a:lnTo>
                  <a:lnTo>
                    <a:pt x="2327148" y="0"/>
                  </a:lnTo>
                  <a:lnTo>
                    <a:pt x="0" y="0"/>
                  </a:lnTo>
                  <a:lnTo>
                    <a:pt x="0" y="1501140"/>
                  </a:lnTo>
                  <a:close/>
                </a:path>
              </a:pathLst>
            </a:custGeom>
            <a:ln w="28956">
              <a:solidFill>
                <a:srgbClr val="C00000"/>
              </a:solidFill>
            </a:ln>
          </p:spPr>
          <p:txBody>
            <a:bodyPr wrap="square" lIns="0" tIns="0" rIns="0" bIns="0" rtlCol="0"/>
            <a:lstStyle/>
            <a:p/>
          </p:txBody>
        </p:sp>
        <p:sp>
          <p:nvSpPr>
            <p:cNvPr id="20" name="object 20"/>
            <p:cNvSpPr/>
            <p:nvPr/>
          </p:nvSpPr>
          <p:spPr>
            <a:xfrm>
              <a:off x="1753362" y="3004565"/>
              <a:ext cx="300355" cy="451484"/>
            </a:xfrm>
            <a:custGeom>
              <a:avLst/>
              <a:gdLst/>
              <a:ahLst/>
              <a:cxnLst/>
              <a:rect l="l" t="t" r="r" b="b"/>
              <a:pathLst>
                <a:path w="300355" h="451485">
                  <a:moveTo>
                    <a:pt x="225170" y="0"/>
                  </a:moveTo>
                  <a:lnTo>
                    <a:pt x="75056" y="0"/>
                  </a:lnTo>
                  <a:lnTo>
                    <a:pt x="75056" y="300989"/>
                  </a:lnTo>
                  <a:lnTo>
                    <a:pt x="0" y="300989"/>
                  </a:lnTo>
                  <a:lnTo>
                    <a:pt x="150113" y="451104"/>
                  </a:lnTo>
                  <a:lnTo>
                    <a:pt x="300227" y="300989"/>
                  </a:lnTo>
                  <a:lnTo>
                    <a:pt x="225170" y="300989"/>
                  </a:lnTo>
                  <a:lnTo>
                    <a:pt x="225170" y="0"/>
                  </a:lnTo>
                  <a:close/>
                </a:path>
              </a:pathLst>
            </a:custGeom>
            <a:solidFill>
              <a:srgbClr val="FF9900"/>
            </a:solidFill>
          </p:spPr>
          <p:txBody>
            <a:bodyPr wrap="square" lIns="0" tIns="0" rIns="0" bIns="0" rtlCol="0"/>
            <a:lstStyle/>
            <a:p/>
          </p:txBody>
        </p:sp>
        <p:sp>
          <p:nvSpPr>
            <p:cNvPr id="21" name="object 21"/>
            <p:cNvSpPr/>
            <p:nvPr/>
          </p:nvSpPr>
          <p:spPr>
            <a:xfrm>
              <a:off x="1753362" y="3004565"/>
              <a:ext cx="300355" cy="451484"/>
            </a:xfrm>
            <a:custGeom>
              <a:avLst/>
              <a:gdLst/>
              <a:ahLst/>
              <a:cxnLst/>
              <a:rect l="l" t="t" r="r" b="b"/>
              <a:pathLst>
                <a:path w="300355" h="451485">
                  <a:moveTo>
                    <a:pt x="225170" y="0"/>
                  </a:moveTo>
                  <a:lnTo>
                    <a:pt x="225170" y="300989"/>
                  </a:lnTo>
                  <a:lnTo>
                    <a:pt x="300227" y="300989"/>
                  </a:lnTo>
                  <a:lnTo>
                    <a:pt x="150113" y="451104"/>
                  </a:lnTo>
                  <a:lnTo>
                    <a:pt x="0" y="300989"/>
                  </a:lnTo>
                  <a:lnTo>
                    <a:pt x="75056" y="300989"/>
                  </a:lnTo>
                  <a:lnTo>
                    <a:pt x="75056" y="0"/>
                  </a:lnTo>
                  <a:lnTo>
                    <a:pt x="225170" y="0"/>
                  </a:lnTo>
                  <a:close/>
                </a:path>
              </a:pathLst>
            </a:custGeom>
            <a:ln w="28956">
              <a:solidFill>
                <a:srgbClr val="C00000"/>
              </a:solidFill>
            </a:ln>
          </p:spPr>
          <p:txBody>
            <a:bodyPr wrap="square" lIns="0" tIns="0" rIns="0" bIns="0" rtlCol="0"/>
            <a:lstStyle/>
            <a:p/>
          </p:txBody>
        </p:sp>
      </p:grpSp>
      <p:sp>
        <p:nvSpPr>
          <p:cNvPr id="22" name="object 22"/>
          <p:cNvSpPr txBox="1"/>
          <p:nvPr/>
        </p:nvSpPr>
        <p:spPr>
          <a:xfrm>
            <a:off x="699135" y="5104765"/>
            <a:ext cx="2470785" cy="180340"/>
          </a:xfrm>
          <a:prstGeom prst="rect">
            <a:avLst/>
          </a:prstGeom>
        </p:spPr>
        <p:txBody>
          <a:bodyPr vert="horz" wrap="square" lIns="0" tIns="11430" rIns="0" bIns="0" rtlCol="0">
            <a:spAutoFit/>
          </a:bodyPr>
          <a:lstStyle/>
          <a:p>
            <a:pPr marL="12700">
              <a:lnSpc>
                <a:spcPct val="100000"/>
              </a:lnSpc>
              <a:spcBef>
                <a:spcPts val="90"/>
              </a:spcBef>
            </a:pPr>
            <a:r>
              <a:rPr sz="1100" b="1" spc="395" dirty="0">
                <a:latin typeface="UKIJ Nasq"/>
                <a:cs typeface="UKIJ Nasq"/>
              </a:rPr>
              <a:t>▲</a:t>
            </a:r>
            <a:r>
              <a:rPr sz="1100" b="1" spc="-160" dirty="0">
                <a:latin typeface="UKIJ Nasq"/>
                <a:cs typeface="UKIJ Nasq"/>
              </a:rPr>
              <a:t> </a:t>
            </a:r>
            <a:r>
              <a:rPr sz="1100" b="1" dirty="0">
                <a:latin typeface="DejaVu Sans Condensed"/>
                <a:cs typeface="DejaVu Sans Condensed"/>
              </a:rPr>
              <a:t> 力w.r.t位置</a:t>
            </a:r>
            <a:endParaRPr sz="1100" b="1" dirty="0">
              <a:latin typeface="DejaVu Sans Condensed"/>
              <a:cs typeface="DejaVu Sans Condensed"/>
            </a:endParaRPr>
          </a:p>
        </p:txBody>
      </p:sp>
      <p:sp>
        <p:nvSpPr>
          <p:cNvPr id="23" name="object 23"/>
          <p:cNvSpPr txBox="1"/>
          <p:nvPr/>
        </p:nvSpPr>
        <p:spPr>
          <a:xfrm>
            <a:off x="6148070" y="5643245"/>
            <a:ext cx="3035300" cy="512445"/>
          </a:xfrm>
          <a:prstGeom prst="rect">
            <a:avLst/>
          </a:prstGeom>
        </p:spPr>
        <p:txBody>
          <a:bodyPr vert="horz" wrap="square" lIns="0" tIns="5715" rIns="0" bIns="0" rtlCol="0">
            <a:spAutoFit/>
          </a:bodyPr>
          <a:lstStyle/>
          <a:p>
            <a:pPr marL="12700" marR="5080">
              <a:lnSpc>
                <a:spcPct val="102000"/>
              </a:lnSpc>
              <a:spcBef>
                <a:spcPts val="45"/>
              </a:spcBef>
            </a:pPr>
            <a:r>
              <a:rPr sz="1600" b="1" dirty="0">
                <a:solidFill>
                  <a:srgbClr val="C00000"/>
                </a:solidFill>
                <a:latin typeface="Noto Sans CJK JP Regular"/>
                <a:cs typeface="Noto Sans CJK JP Regular"/>
              </a:rPr>
              <a:t>精密力控制技术</a:t>
            </a:r>
            <a:endParaRPr sz="1600" b="1" dirty="0">
              <a:solidFill>
                <a:srgbClr val="C00000"/>
              </a:solidFill>
              <a:latin typeface="Noto Sans CJK JP Regular"/>
              <a:cs typeface="Noto Sans CJK JP Regular"/>
            </a:endParaRPr>
          </a:p>
          <a:p>
            <a:pPr marL="12700" marR="5080">
              <a:lnSpc>
                <a:spcPct val="102000"/>
              </a:lnSpc>
              <a:spcBef>
                <a:spcPts val="45"/>
              </a:spcBef>
            </a:pPr>
            <a:r>
              <a:rPr sz="1600" b="1" dirty="0">
                <a:solidFill>
                  <a:srgbClr val="C00000"/>
                </a:solidFill>
                <a:latin typeface="Noto Sans CJK JP Regular"/>
                <a:cs typeface="Noto Sans CJK JP Regular"/>
              </a:rPr>
              <a:t>克服线性伺服的非线性</a:t>
            </a:r>
            <a:endParaRPr sz="1600" b="1" dirty="0">
              <a:solidFill>
                <a:srgbClr val="C00000"/>
              </a:solidFill>
              <a:latin typeface="Noto Sans CJK JP Regular"/>
              <a:cs typeface="Noto Sans CJK JP Regular"/>
            </a:endParaRPr>
          </a:p>
        </p:txBody>
      </p:sp>
      <p:grpSp>
        <p:nvGrpSpPr>
          <p:cNvPr id="25" name="object 25"/>
          <p:cNvGrpSpPr/>
          <p:nvPr/>
        </p:nvGrpSpPr>
        <p:grpSpPr>
          <a:xfrm>
            <a:off x="4799710" y="1157097"/>
            <a:ext cx="4610100" cy="3625850"/>
            <a:chOff x="4821935" y="1018032"/>
            <a:chExt cx="4610100" cy="3625850"/>
          </a:xfrm>
        </p:grpSpPr>
        <p:sp>
          <p:nvSpPr>
            <p:cNvPr id="26" name="object 26"/>
            <p:cNvSpPr/>
            <p:nvPr/>
          </p:nvSpPr>
          <p:spPr>
            <a:xfrm>
              <a:off x="4945379" y="2567940"/>
              <a:ext cx="4366260" cy="2037588"/>
            </a:xfrm>
            <a:prstGeom prst="rect">
              <a:avLst/>
            </a:prstGeom>
            <a:blipFill>
              <a:blip r:embed="rId3" cstate="print"/>
              <a:stretch>
                <a:fillRect/>
              </a:stretch>
            </a:blipFill>
          </p:spPr>
          <p:txBody>
            <a:bodyPr wrap="square" lIns="0" tIns="0" rIns="0" bIns="0" rtlCol="0"/>
            <a:lstStyle/>
            <a:p/>
          </p:txBody>
        </p:sp>
        <p:sp>
          <p:nvSpPr>
            <p:cNvPr id="27" name="object 27"/>
            <p:cNvSpPr/>
            <p:nvPr/>
          </p:nvSpPr>
          <p:spPr>
            <a:xfrm>
              <a:off x="4926329" y="2548890"/>
              <a:ext cx="4404360" cy="2075814"/>
            </a:xfrm>
            <a:custGeom>
              <a:avLst/>
              <a:gdLst/>
              <a:ahLst/>
              <a:cxnLst/>
              <a:rect l="l" t="t" r="r" b="b"/>
              <a:pathLst>
                <a:path w="4404359" h="2075814">
                  <a:moveTo>
                    <a:pt x="0" y="2075688"/>
                  </a:moveTo>
                  <a:lnTo>
                    <a:pt x="4404360" y="2075688"/>
                  </a:lnTo>
                  <a:lnTo>
                    <a:pt x="4404360" y="0"/>
                  </a:lnTo>
                  <a:lnTo>
                    <a:pt x="0" y="0"/>
                  </a:lnTo>
                  <a:lnTo>
                    <a:pt x="0" y="2075688"/>
                  </a:lnTo>
                  <a:close/>
                </a:path>
              </a:pathLst>
            </a:custGeom>
            <a:ln w="38100">
              <a:solidFill>
                <a:srgbClr val="C00000"/>
              </a:solidFill>
            </a:ln>
          </p:spPr>
          <p:txBody>
            <a:bodyPr wrap="square" lIns="0" tIns="0" rIns="0" bIns="0" rtlCol="0"/>
            <a:lstStyle/>
            <a:p/>
          </p:txBody>
        </p:sp>
        <p:sp>
          <p:nvSpPr>
            <p:cNvPr id="28" name="object 28"/>
            <p:cNvSpPr/>
            <p:nvPr/>
          </p:nvSpPr>
          <p:spPr>
            <a:xfrm>
              <a:off x="4821935" y="1018032"/>
              <a:ext cx="2619756" cy="1472184"/>
            </a:xfrm>
            <a:prstGeom prst="rect">
              <a:avLst/>
            </a:prstGeom>
            <a:blipFill>
              <a:blip r:embed="rId4" cstate="print"/>
              <a:stretch>
                <a:fillRect/>
              </a:stretch>
            </a:blipFill>
          </p:spPr>
          <p:txBody>
            <a:bodyPr wrap="square" lIns="0" tIns="0" rIns="0" bIns="0" rtlCol="0"/>
            <a:lstStyle/>
            <a:p/>
          </p:txBody>
        </p:sp>
        <p:sp>
          <p:nvSpPr>
            <p:cNvPr id="29" name="object 29"/>
            <p:cNvSpPr/>
            <p:nvPr/>
          </p:nvSpPr>
          <p:spPr>
            <a:xfrm>
              <a:off x="7726679" y="1370076"/>
              <a:ext cx="1705355" cy="1008888"/>
            </a:xfrm>
            <a:prstGeom prst="rect">
              <a:avLst/>
            </a:prstGeom>
            <a:blipFill>
              <a:blip r:embed="rId5" cstate="print"/>
              <a:stretch>
                <a:fillRect/>
              </a:stretch>
            </a:blipFill>
          </p:spPr>
          <p:txBody>
            <a:bodyPr wrap="square" lIns="0" tIns="0" rIns="0" bIns="0" rtlCol="0"/>
            <a:lstStyle/>
            <a:p/>
          </p:txBody>
        </p:sp>
      </p:grpSp>
      <p:sp>
        <p:nvSpPr>
          <p:cNvPr id="30" name="object 30"/>
          <p:cNvSpPr txBox="1"/>
          <p:nvPr/>
        </p:nvSpPr>
        <p:spPr>
          <a:xfrm>
            <a:off x="5032375" y="760095"/>
            <a:ext cx="3917315" cy="180340"/>
          </a:xfrm>
          <a:prstGeom prst="rect">
            <a:avLst/>
          </a:prstGeom>
        </p:spPr>
        <p:txBody>
          <a:bodyPr vert="horz" wrap="square" lIns="0" tIns="11430" rIns="0" bIns="0" rtlCol="0">
            <a:spAutoFit/>
          </a:bodyPr>
          <a:lstStyle/>
          <a:p>
            <a:pPr marL="12700">
              <a:lnSpc>
                <a:spcPct val="100000"/>
              </a:lnSpc>
              <a:spcBef>
                <a:spcPts val="90"/>
              </a:spcBef>
            </a:pPr>
            <a:r>
              <a:rPr sz="1100" b="1" spc="395" dirty="0">
                <a:latin typeface="UKIJ Nasq"/>
                <a:cs typeface="UKIJ Nasq"/>
              </a:rPr>
              <a:t>▼</a:t>
            </a:r>
            <a:r>
              <a:rPr sz="1100" b="1" spc="-105" dirty="0">
                <a:latin typeface="UKIJ Nasq"/>
                <a:cs typeface="UKIJ Nasq"/>
              </a:rPr>
              <a:t> </a:t>
            </a:r>
            <a:r>
              <a:rPr sz="1100" dirty="0"/>
              <a:t>使用线性伺服电机的力控制</a:t>
            </a:r>
            <a:endParaRPr sz="1100" dirty="0"/>
          </a:p>
        </p:txBody>
      </p:sp>
      <p:sp>
        <p:nvSpPr>
          <p:cNvPr id="31" name="object 31"/>
          <p:cNvSpPr txBox="1">
            <a:spLocks noGrp="1"/>
          </p:cNvSpPr>
          <p:nvPr>
            <p:ph type="title"/>
          </p:nvPr>
        </p:nvSpPr>
        <p:spPr>
          <a:xfrm>
            <a:off x="645795" y="372745"/>
            <a:ext cx="4841875" cy="444500"/>
          </a:xfrm>
          <a:prstGeom prst="rect">
            <a:avLst/>
          </a:prstGeom>
        </p:spPr>
        <p:txBody>
          <a:bodyPr vert="horz" wrap="square" lIns="0" tIns="13970" rIns="0" bIns="0" rtlCol="0">
            <a:spAutoFit/>
          </a:bodyPr>
          <a:lstStyle/>
          <a:p>
            <a:pPr marL="12700" algn="l">
              <a:lnSpc>
                <a:spcPct val="100000"/>
              </a:lnSpc>
              <a:spcBef>
                <a:spcPts val="125"/>
              </a:spcBef>
              <a:buClrTx/>
              <a:buSzTx/>
              <a:buFontTx/>
            </a:pPr>
            <a:r>
              <a:rPr lang="zh-CN" sz="2800" dirty="0"/>
              <a:t>④ 精密力控制技术</a:t>
            </a:r>
            <a:endParaRPr lang="zh-CN" sz="2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3869435" y="1104900"/>
            <a:ext cx="5356860" cy="2822575"/>
            <a:chOff x="3869435" y="1104900"/>
            <a:chExt cx="5356860" cy="2822575"/>
          </a:xfrm>
        </p:grpSpPr>
        <p:sp>
          <p:nvSpPr>
            <p:cNvPr id="3" name="object 3"/>
            <p:cNvSpPr/>
            <p:nvPr/>
          </p:nvSpPr>
          <p:spPr>
            <a:xfrm>
              <a:off x="3907535" y="1143000"/>
              <a:ext cx="5280660" cy="2746248"/>
            </a:xfrm>
            <a:prstGeom prst="rect">
              <a:avLst/>
            </a:prstGeom>
            <a:blipFill>
              <a:blip r:embed="rId1" cstate="print"/>
              <a:stretch>
                <a:fillRect/>
              </a:stretch>
            </a:blipFill>
          </p:spPr>
          <p:txBody>
            <a:bodyPr wrap="square" lIns="0" tIns="0" rIns="0" bIns="0" rtlCol="0"/>
            <a:lstStyle/>
            <a:p/>
          </p:txBody>
        </p:sp>
        <p:sp>
          <p:nvSpPr>
            <p:cNvPr id="4" name="object 4"/>
            <p:cNvSpPr/>
            <p:nvPr/>
          </p:nvSpPr>
          <p:spPr>
            <a:xfrm>
              <a:off x="3888485" y="1123950"/>
              <a:ext cx="5318760" cy="2784475"/>
            </a:xfrm>
            <a:custGeom>
              <a:avLst/>
              <a:gdLst/>
              <a:ahLst/>
              <a:cxnLst/>
              <a:rect l="l" t="t" r="r" b="b"/>
              <a:pathLst>
                <a:path w="5318759" h="2784475">
                  <a:moveTo>
                    <a:pt x="0" y="2784348"/>
                  </a:moveTo>
                  <a:lnTo>
                    <a:pt x="5318760" y="2784348"/>
                  </a:lnTo>
                  <a:lnTo>
                    <a:pt x="5318760" y="0"/>
                  </a:lnTo>
                  <a:lnTo>
                    <a:pt x="0" y="0"/>
                  </a:lnTo>
                  <a:lnTo>
                    <a:pt x="0" y="2784348"/>
                  </a:lnTo>
                  <a:close/>
                </a:path>
              </a:pathLst>
            </a:custGeom>
            <a:ln w="38100">
              <a:solidFill>
                <a:srgbClr val="C00000"/>
              </a:solidFill>
            </a:ln>
          </p:spPr>
          <p:txBody>
            <a:bodyPr wrap="square" lIns="0" tIns="0" rIns="0" bIns="0" rtlCol="0"/>
            <a:lstStyle/>
            <a:p/>
          </p:txBody>
        </p:sp>
      </p:grpSp>
      <p:sp>
        <p:nvSpPr>
          <p:cNvPr id="5" name="object 5"/>
          <p:cNvSpPr txBox="1">
            <a:spLocks noGrp="1"/>
          </p:cNvSpPr>
          <p:nvPr>
            <p:ph type="title"/>
          </p:nvPr>
        </p:nvSpPr>
        <p:spPr>
          <a:xfrm>
            <a:off x="850900" y="379095"/>
            <a:ext cx="4498340" cy="346710"/>
          </a:xfrm>
          <a:prstGeom prst="rect">
            <a:avLst/>
          </a:prstGeom>
        </p:spPr>
        <p:txBody>
          <a:bodyPr vert="horz" wrap="square" lIns="0" tIns="15875" rIns="0" bIns="0" rtlCol="0">
            <a:spAutoFit/>
          </a:bodyPr>
          <a:lstStyle/>
          <a:p>
            <a:pPr marL="12700" algn="l">
              <a:lnSpc>
                <a:spcPct val="100000"/>
              </a:lnSpc>
              <a:spcBef>
                <a:spcPts val="125"/>
              </a:spcBef>
              <a:buClrTx/>
              <a:buSzTx/>
              <a:buFontTx/>
            </a:pPr>
            <a:r>
              <a:rPr lang="zh-CN" sz="2800" dirty="0"/>
              <a:t>⑤ 碰撞检测技术</a:t>
            </a:r>
            <a:endParaRPr lang="zh-CN" sz="2800" dirty="0"/>
          </a:p>
        </p:txBody>
      </p:sp>
      <p:grpSp>
        <p:nvGrpSpPr>
          <p:cNvPr id="6" name="object 6"/>
          <p:cNvGrpSpPr/>
          <p:nvPr/>
        </p:nvGrpSpPr>
        <p:grpSpPr>
          <a:xfrm>
            <a:off x="525780" y="4273296"/>
            <a:ext cx="3619500" cy="2068195"/>
            <a:chOff x="525780" y="4273296"/>
            <a:chExt cx="3619500" cy="2068195"/>
          </a:xfrm>
        </p:grpSpPr>
        <p:sp>
          <p:nvSpPr>
            <p:cNvPr id="7" name="object 7"/>
            <p:cNvSpPr/>
            <p:nvPr/>
          </p:nvSpPr>
          <p:spPr>
            <a:xfrm>
              <a:off x="563880" y="4311396"/>
              <a:ext cx="3543300" cy="1991868"/>
            </a:xfrm>
            <a:prstGeom prst="rect">
              <a:avLst/>
            </a:prstGeom>
            <a:blipFill>
              <a:blip r:embed="rId2" cstate="print"/>
              <a:stretch>
                <a:fillRect/>
              </a:stretch>
            </a:blipFill>
          </p:spPr>
          <p:txBody>
            <a:bodyPr wrap="square" lIns="0" tIns="0" rIns="0" bIns="0" rtlCol="0"/>
            <a:lstStyle/>
            <a:p/>
          </p:txBody>
        </p:sp>
        <p:sp>
          <p:nvSpPr>
            <p:cNvPr id="8" name="object 8"/>
            <p:cNvSpPr/>
            <p:nvPr/>
          </p:nvSpPr>
          <p:spPr>
            <a:xfrm>
              <a:off x="544830" y="4292346"/>
              <a:ext cx="3581400" cy="2030095"/>
            </a:xfrm>
            <a:custGeom>
              <a:avLst/>
              <a:gdLst/>
              <a:ahLst/>
              <a:cxnLst/>
              <a:rect l="l" t="t" r="r" b="b"/>
              <a:pathLst>
                <a:path w="3581400" h="2030095">
                  <a:moveTo>
                    <a:pt x="0" y="2029967"/>
                  </a:moveTo>
                  <a:lnTo>
                    <a:pt x="3581400" y="2029967"/>
                  </a:lnTo>
                  <a:lnTo>
                    <a:pt x="3581400" y="0"/>
                  </a:lnTo>
                  <a:lnTo>
                    <a:pt x="0" y="0"/>
                  </a:lnTo>
                  <a:lnTo>
                    <a:pt x="0" y="2029967"/>
                  </a:lnTo>
                  <a:close/>
                </a:path>
              </a:pathLst>
            </a:custGeom>
            <a:ln w="38100">
              <a:solidFill>
                <a:srgbClr val="C00000"/>
              </a:solidFill>
            </a:ln>
          </p:spPr>
          <p:txBody>
            <a:bodyPr wrap="square" lIns="0" tIns="0" rIns="0" bIns="0" rtlCol="0"/>
            <a:lstStyle/>
            <a:p/>
          </p:txBody>
        </p:sp>
      </p:grpSp>
      <p:sp>
        <p:nvSpPr>
          <p:cNvPr id="9" name="object 9"/>
          <p:cNvSpPr txBox="1"/>
          <p:nvPr/>
        </p:nvSpPr>
        <p:spPr>
          <a:xfrm>
            <a:off x="4598035" y="5129530"/>
            <a:ext cx="5549265" cy="257810"/>
          </a:xfrm>
          <a:prstGeom prst="rect">
            <a:avLst/>
          </a:prstGeom>
        </p:spPr>
        <p:txBody>
          <a:bodyPr vert="horz" wrap="square" lIns="0" tIns="7620" rIns="0" bIns="0" rtlCol="0">
            <a:spAutoFit/>
          </a:bodyPr>
          <a:lstStyle/>
          <a:p>
            <a:pPr marL="12700" marR="5080">
              <a:lnSpc>
                <a:spcPct val="102000"/>
              </a:lnSpc>
              <a:spcBef>
                <a:spcPts val="60"/>
              </a:spcBef>
            </a:pPr>
            <a:r>
              <a:rPr sz="1600" dirty="0">
                <a:solidFill>
                  <a:srgbClr val="404040"/>
                </a:solidFill>
                <a:latin typeface="Noto Sans CJK JP Regular"/>
                <a:cs typeface="Noto Sans CJK JP Regular"/>
              </a:rPr>
              <a:t>将力量保持在120N以下</a:t>
            </a:r>
            <a:endParaRPr sz="1600" dirty="0">
              <a:solidFill>
                <a:srgbClr val="404040"/>
              </a:solidFill>
              <a:latin typeface="Noto Sans CJK JP Regular"/>
              <a:cs typeface="Noto Sans CJK JP Regular"/>
            </a:endParaRPr>
          </a:p>
        </p:txBody>
      </p:sp>
      <p:sp>
        <p:nvSpPr>
          <p:cNvPr id="10" name="object 10"/>
          <p:cNvSpPr txBox="1"/>
          <p:nvPr/>
        </p:nvSpPr>
        <p:spPr>
          <a:xfrm>
            <a:off x="448945" y="1416050"/>
            <a:ext cx="2538730" cy="800100"/>
          </a:xfrm>
          <a:prstGeom prst="rect">
            <a:avLst/>
          </a:prstGeom>
        </p:spPr>
        <p:txBody>
          <a:bodyPr vert="horz" wrap="square" lIns="0" tIns="8890" rIns="0" bIns="0" rtlCol="0">
            <a:spAutoFit/>
          </a:bodyPr>
          <a:lstStyle/>
          <a:p>
            <a:pPr marL="12700" marR="5715" indent="0" algn="l" fontAlgn="auto">
              <a:lnSpc>
                <a:spcPct val="102000"/>
              </a:lnSpc>
              <a:spcBef>
                <a:spcPts val="0"/>
              </a:spcBef>
            </a:pPr>
            <a:endParaRPr sz="2150" dirty="0">
              <a:solidFill>
                <a:srgbClr val="C00000"/>
              </a:solidFill>
              <a:latin typeface="Noto Sans CJK JP Regular"/>
              <a:cs typeface="Noto Sans CJK JP Regular"/>
            </a:endParaRPr>
          </a:p>
          <a:p>
            <a:pPr marL="12700" marR="5715" indent="0" algn="l" fontAlgn="auto">
              <a:lnSpc>
                <a:spcPct val="102000"/>
              </a:lnSpc>
              <a:spcBef>
                <a:spcPts val="0"/>
              </a:spcBef>
            </a:pPr>
            <a:r>
              <a:rPr sz="1450" dirty="0">
                <a:solidFill>
                  <a:srgbClr val="404040"/>
                </a:solidFill>
                <a:latin typeface="Noto Sans CJK JP Regular"/>
                <a:cs typeface="Noto Sans CJK JP Regular"/>
              </a:rPr>
              <a:t>以100：1的减速比通过无传感器外力连接机器人手臂检测。</a:t>
            </a:r>
            <a:endParaRPr sz="1450" dirty="0">
              <a:solidFill>
                <a:srgbClr val="404040"/>
              </a:solidFill>
              <a:latin typeface="Noto Sans CJK JP Regular"/>
              <a:cs typeface="Noto Sans CJK JP Regul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4352671" y="973481"/>
            <a:ext cx="4834890" cy="605790"/>
          </a:xfrm>
          <a:prstGeom prst="rect">
            <a:avLst/>
          </a:prstGeom>
        </p:spPr>
        <p:txBody>
          <a:bodyPr vert="horz" wrap="square" lIns="0" tIns="110489" rIns="0" bIns="0" rtlCol="0">
            <a:spAutoFit/>
          </a:bodyPr>
          <a:lstStyle/>
          <a:p>
            <a:pPr marL="12700">
              <a:lnSpc>
                <a:spcPct val="100000"/>
              </a:lnSpc>
              <a:spcBef>
                <a:spcPts val="870"/>
              </a:spcBef>
            </a:pPr>
            <a:r>
              <a:rPr sz="1250" dirty="0">
                <a:solidFill>
                  <a:srgbClr val="585858"/>
                </a:solidFill>
                <a:latin typeface="Noto Sans CJK JP Regular"/>
                <a:cs typeface="Noto Sans CJK JP Regular"/>
              </a:rPr>
              <a:t>使用Staubli机械手的精密加工性能</a:t>
            </a:r>
            <a:endParaRPr sz="1250" dirty="0">
              <a:solidFill>
                <a:srgbClr val="585858"/>
              </a:solidFill>
              <a:latin typeface="Noto Sans CJK JP Regular"/>
              <a:cs typeface="Noto Sans CJK JP Regular"/>
            </a:endParaRPr>
          </a:p>
          <a:p>
            <a:pPr marL="12700">
              <a:lnSpc>
                <a:spcPct val="100000"/>
              </a:lnSpc>
              <a:spcBef>
                <a:spcPts val="870"/>
              </a:spcBef>
            </a:pPr>
            <a:r>
              <a:rPr sz="1250" dirty="0">
                <a:solidFill>
                  <a:srgbClr val="585858"/>
                </a:solidFill>
                <a:latin typeface="Noto Sans CJK JP Regular"/>
                <a:cs typeface="Noto Sans CJK JP Regular"/>
              </a:rPr>
              <a:t>采用VAL3算法时加工误差为0.3mm 由Staubli Robot提供。</a:t>
            </a:r>
            <a:endParaRPr sz="1250" dirty="0">
              <a:solidFill>
                <a:srgbClr val="585858"/>
              </a:solidFill>
              <a:latin typeface="Noto Sans CJK JP Regular"/>
              <a:cs typeface="Noto Sans CJK JP Regular"/>
            </a:endParaRPr>
          </a:p>
        </p:txBody>
      </p:sp>
      <p:grpSp>
        <p:nvGrpSpPr>
          <p:cNvPr id="3" name="object 3"/>
          <p:cNvGrpSpPr/>
          <p:nvPr/>
        </p:nvGrpSpPr>
        <p:grpSpPr>
          <a:xfrm>
            <a:off x="6035040" y="2028444"/>
            <a:ext cx="3302635" cy="2192020"/>
            <a:chOff x="6035040" y="2028444"/>
            <a:chExt cx="3302635" cy="2192020"/>
          </a:xfrm>
        </p:grpSpPr>
        <p:sp>
          <p:nvSpPr>
            <p:cNvPr id="4" name="object 4"/>
            <p:cNvSpPr/>
            <p:nvPr/>
          </p:nvSpPr>
          <p:spPr>
            <a:xfrm>
              <a:off x="6063996" y="2057400"/>
              <a:ext cx="3235417" cy="2133600"/>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6049518" y="2042922"/>
              <a:ext cx="3274060" cy="2162810"/>
            </a:xfrm>
            <a:custGeom>
              <a:avLst/>
              <a:gdLst/>
              <a:ahLst/>
              <a:cxnLst/>
              <a:rect l="l" t="t" r="r" b="b"/>
              <a:pathLst>
                <a:path w="3274059" h="2162810">
                  <a:moveTo>
                    <a:pt x="0" y="2162555"/>
                  </a:moveTo>
                  <a:lnTo>
                    <a:pt x="3273551" y="2162555"/>
                  </a:lnTo>
                  <a:lnTo>
                    <a:pt x="3273551" y="0"/>
                  </a:lnTo>
                  <a:lnTo>
                    <a:pt x="0" y="0"/>
                  </a:lnTo>
                  <a:lnTo>
                    <a:pt x="0" y="2162555"/>
                  </a:lnTo>
                  <a:close/>
                </a:path>
              </a:pathLst>
            </a:custGeom>
            <a:ln w="28956">
              <a:solidFill>
                <a:srgbClr val="C00000"/>
              </a:solidFill>
            </a:ln>
          </p:spPr>
          <p:txBody>
            <a:bodyPr wrap="square" lIns="0" tIns="0" rIns="0" bIns="0" rtlCol="0"/>
            <a:lstStyle/>
            <a:p/>
          </p:txBody>
        </p:sp>
      </p:grpSp>
      <p:grpSp>
        <p:nvGrpSpPr>
          <p:cNvPr id="6" name="object 6"/>
          <p:cNvGrpSpPr/>
          <p:nvPr/>
        </p:nvGrpSpPr>
        <p:grpSpPr>
          <a:xfrm>
            <a:off x="1088136" y="995172"/>
            <a:ext cx="3083560" cy="1755775"/>
            <a:chOff x="1088136" y="995172"/>
            <a:chExt cx="3083560" cy="1755775"/>
          </a:xfrm>
        </p:grpSpPr>
        <p:sp>
          <p:nvSpPr>
            <p:cNvPr id="7" name="object 7"/>
            <p:cNvSpPr/>
            <p:nvPr/>
          </p:nvSpPr>
          <p:spPr>
            <a:xfrm>
              <a:off x="1117092" y="1024128"/>
              <a:ext cx="3025140" cy="1697736"/>
            </a:xfrm>
            <a:prstGeom prst="rect">
              <a:avLst/>
            </a:prstGeom>
            <a:blipFill>
              <a:blip r:embed="rId2" cstate="print"/>
              <a:stretch>
                <a:fillRect/>
              </a:stretch>
            </a:blipFill>
          </p:spPr>
          <p:txBody>
            <a:bodyPr wrap="square" lIns="0" tIns="0" rIns="0" bIns="0" rtlCol="0"/>
            <a:lstStyle/>
            <a:p/>
          </p:txBody>
        </p:sp>
        <p:sp>
          <p:nvSpPr>
            <p:cNvPr id="8" name="object 8"/>
            <p:cNvSpPr/>
            <p:nvPr/>
          </p:nvSpPr>
          <p:spPr>
            <a:xfrm>
              <a:off x="1102614" y="1009650"/>
              <a:ext cx="3054350" cy="1727200"/>
            </a:xfrm>
            <a:custGeom>
              <a:avLst/>
              <a:gdLst/>
              <a:ahLst/>
              <a:cxnLst/>
              <a:rect l="l" t="t" r="r" b="b"/>
              <a:pathLst>
                <a:path w="3054350" h="1727200">
                  <a:moveTo>
                    <a:pt x="0" y="1726691"/>
                  </a:moveTo>
                  <a:lnTo>
                    <a:pt x="3054095" y="1726691"/>
                  </a:lnTo>
                  <a:lnTo>
                    <a:pt x="3054095" y="0"/>
                  </a:lnTo>
                  <a:lnTo>
                    <a:pt x="0" y="0"/>
                  </a:lnTo>
                  <a:lnTo>
                    <a:pt x="0" y="1726691"/>
                  </a:lnTo>
                  <a:close/>
                </a:path>
              </a:pathLst>
            </a:custGeom>
            <a:ln w="28956">
              <a:solidFill>
                <a:srgbClr val="F1F1F1"/>
              </a:solidFill>
            </a:ln>
          </p:spPr>
          <p:txBody>
            <a:bodyPr wrap="square" lIns="0" tIns="0" rIns="0" bIns="0" rtlCol="0"/>
            <a:lstStyle/>
            <a:p/>
          </p:txBody>
        </p:sp>
      </p:grpSp>
      <p:sp>
        <p:nvSpPr>
          <p:cNvPr id="9" name="object 9"/>
          <p:cNvSpPr txBox="1">
            <a:spLocks noGrp="1"/>
          </p:cNvSpPr>
          <p:nvPr>
            <p:ph type="title"/>
          </p:nvPr>
        </p:nvSpPr>
        <p:spPr>
          <a:xfrm>
            <a:off x="850900" y="389890"/>
            <a:ext cx="4686935" cy="446405"/>
          </a:xfrm>
          <a:prstGeom prst="rect">
            <a:avLst/>
          </a:prstGeom>
        </p:spPr>
        <p:txBody>
          <a:bodyPr vert="horz" wrap="square" lIns="0" tIns="15875" rIns="0" bIns="0" rtlCol="0">
            <a:spAutoFit/>
          </a:bodyPr>
          <a:lstStyle/>
          <a:p>
            <a:pPr marL="12700">
              <a:lnSpc>
                <a:spcPct val="100000"/>
              </a:lnSpc>
              <a:spcBef>
                <a:spcPts val="125"/>
              </a:spcBef>
            </a:pPr>
            <a:r>
              <a:rPr lang="zh-CN" sz="2800" dirty="0"/>
              <a:t>⑥ 机器人软件技术</a:t>
            </a:r>
            <a:endParaRPr lang="zh-CN" sz="2800" dirty="0"/>
          </a:p>
        </p:txBody>
      </p:sp>
      <p:sp>
        <p:nvSpPr>
          <p:cNvPr id="10" name="object 10"/>
          <p:cNvSpPr txBox="1"/>
          <p:nvPr/>
        </p:nvSpPr>
        <p:spPr>
          <a:xfrm>
            <a:off x="1195705" y="3167380"/>
            <a:ext cx="4396105" cy="1038225"/>
          </a:xfrm>
          <a:prstGeom prst="rect">
            <a:avLst/>
          </a:prstGeom>
        </p:spPr>
        <p:txBody>
          <a:bodyPr vert="horz" wrap="square" lIns="0" tIns="15240" rIns="0" bIns="0" rtlCol="0">
            <a:spAutoFit/>
          </a:bodyPr>
          <a:lstStyle/>
          <a:p>
            <a:pPr marL="12700" algn="l">
              <a:lnSpc>
                <a:spcPct val="100000"/>
              </a:lnSpc>
              <a:spcBef>
                <a:spcPts val="135"/>
              </a:spcBef>
              <a:buClrTx/>
              <a:buSzTx/>
              <a:buFontTx/>
            </a:pPr>
            <a:r>
              <a:rPr sz="1600" dirty="0">
                <a:latin typeface="Noto Sans CJK JP Regular"/>
                <a:cs typeface="Noto Sans CJK JP Regular"/>
                <a:sym typeface="+mn-ea"/>
              </a:rPr>
              <a:t>在应用WELCON轨迹生成算法时</a:t>
            </a:r>
            <a:endParaRPr sz="1600" dirty="0">
              <a:latin typeface="Noto Sans CJK JP Regular"/>
              <a:cs typeface="Noto Sans CJK JP Regular"/>
            </a:endParaRPr>
          </a:p>
          <a:p>
            <a:pPr marL="12700" algn="l">
              <a:lnSpc>
                <a:spcPct val="100000"/>
              </a:lnSpc>
              <a:spcBef>
                <a:spcPts val="135"/>
              </a:spcBef>
              <a:buClrTx/>
              <a:buSzTx/>
              <a:buFontTx/>
            </a:pPr>
            <a:r>
              <a:rPr sz="1600" dirty="0">
                <a:latin typeface="Noto Sans CJK JP Regular"/>
                <a:cs typeface="Noto Sans CJK JP Regular"/>
              </a:rPr>
              <a:t>加工误差为0.15mm</a:t>
            </a:r>
            <a:endParaRPr sz="1600" dirty="0">
              <a:latin typeface="Noto Sans CJK JP Regular"/>
              <a:cs typeface="Noto Sans CJK JP Regular"/>
            </a:endParaRPr>
          </a:p>
          <a:p>
            <a:pPr marL="803275">
              <a:lnSpc>
                <a:spcPct val="100000"/>
              </a:lnSpc>
              <a:spcBef>
                <a:spcPts val="120"/>
              </a:spcBef>
            </a:pPr>
            <a:endParaRPr sz="2150" dirty="0">
              <a:solidFill>
                <a:srgbClr val="C00000"/>
              </a:solidFill>
              <a:latin typeface="Noto Sans CJK JP Regular"/>
              <a:cs typeface="Noto Sans CJK JP Regular"/>
            </a:endParaRPr>
          </a:p>
        </p:txBody>
      </p:sp>
      <p:sp>
        <p:nvSpPr>
          <p:cNvPr id="11" name="object 11"/>
          <p:cNvSpPr txBox="1"/>
          <p:nvPr/>
        </p:nvSpPr>
        <p:spPr>
          <a:xfrm>
            <a:off x="1195832" y="2799715"/>
            <a:ext cx="1142365" cy="175895"/>
          </a:xfrm>
          <a:prstGeom prst="rect">
            <a:avLst/>
          </a:prstGeom>
        </p:spPr>
        <p:txBody>
          <a:bodyPr vert="horz" wrap="square" lIns="0" tIns="16510" rIns="0" bIns="0" rtlCol="0">
            <a:spAutoFit/>
          </a:bodyPr>
          <a:lstStyle/>
          <a:p>
            <a:pPr marL="12700">
              <a:lnSpc>
                <a:spcPct val="100000"/>
              </a:lnSpc>
              <a:spcBef>
                <a:spcPts val="130"/>
              </a:spcBef>
            </a:pPr>
            <a:r>
              <a:rPr sz="950" spc="-5" dirty="0">
                <a:latin typeface="Noto Sans CJK JP Regular"/>
                <a:cs typeface="Noto Sans CJK JP Regular"/>
              </a:rPr>
              <a:t>Experimental </a:t>
            </a:r>
            <a:r>
              <a:rPr sz="950" spc="10" dirty="0">
                <a:latin typeface="Noto Sans CJK JP Regular"/>
                <a:cs typeface="Noto Sans CJK JP Regular"/>
              </a:rPr>
              <a:t>scene</a:t>
            </a:r>
            <a:endParaRPr sz="950">
              <a:latin typeface="Noto Sans CJK JP Regular"/>
              <a:cs typeface="Noto Sans CJK JP Regular"/>
            </a:endParaRPr>
          </a:p>
        </p:txBody>
      </p:sp>
      <p:sp>
        <p:nvSpPr>
          <p:cNvPr id="12" name="object 12"/>
          <p:cNvSpPr/>
          <p:nvPr/>
        </p:nvSpPr>
        <p:spPr>
          <a:xfrm>
            <a:off x="1277619" y="4190999"/>
            <a:ext cx="3136392" cy="2581656"/>
          </a:xfrm>
          <a:prstGeom prst="rect">
            <a:avLst/>
          </a:prstGeom>
          <a:blipFill>
            <a:blip r:embed="rId3" cstate="print"/>
            <a:stretch>
              <a:fillRect/>
            </a:stretch>
          </a:blipFill>
        </p:spPr>
        <p:txBody>
          <a:bodyPr wrap="square" lIns="0" tIns="0" rIns="0" bIns="0" rtlCol="0"/>
          <a:lstStyle/>
          <a:p/>
        </p:txBody>
      </p:sp>
      <p:sp>
        <p:nvSpPr>
          <p:cNvPr id="13" name="object 13"/>
          <p:cNvSpPr txBox="1"/>
          <p:nvPr/>
        </p:nvSpPr>
        <p:spPr>
          <a:xfrm>
            <a:off x="4682744" y="5703214"/>
            <a:ext cx="4326890" cy="458470"/>
          </a:xfrm>
          <a:prstGeom prst="rect">
            <a:avLst/>
          </a:prstGeom>
        </p:spPr>
        <p:txBody>
          <a:bodyPr vert="horz" wrap="square" lIns="0" tIns="12700" rIns="0" bIns="0" rtlCol="0">
            <a:spAutoFit/>
          </a:bodyPr>
          <a:lstStyle/>
          <a:p>
            <a:pPr marL="12700" marR="5080">
              <a:lnSpc>
                <a:spcPct val="100000"/>
              </a:lnSpc>
              <a:spcBef>
                <a:spcPts val="100"/>
              </a:spcBef>
            </a:pPr>
            <a:r>
              <a:rPr sz="1450" dirty="0">
                <a:latin typeface="Noto Sans CJK JP Regular"/>
                <a:cs typeface="Noto Sans CJK JP Regular"/>
              </a:rPr>
              <a:t>6轴关节驱动器通过EtherNET连接到在Linux移植的笔记本电脑上运行的机器人模拟器</a:t>
            </a:r>
            <a:endParaRPr sz="1450" dirty="0">
              <a:latin typeface="Noto Sans CJK JP Regular"/>
              <a:cs typeface="Noto Sans CJK JP Regul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51103" y="389966"/>
            <a:ext cx="4755515" cy="1308100"/>
          </a:xfrm>
          <a:prstGeom prst="rect">
            <a:avLst/>
          </a:prstGeom>
        </p:spPr>
        <p:txBody>
          <a:bodyPr vert="horz" wrap="square" lIns="0" tIns="15875" rIns="0" bIns="0" rtlCol="0">
            <a:spAutoFit/>
          </a:bodyPr>
          <a:lstStyle/>
          <a:p>
            <a:pPr marL="12700" indent="0" algn="l">
              <a:lnSpc>
                <a:spcPct val="100000"/>
              </a:lnSpc>
              <a:spcBef>
                <a:spcPts val="100"/>
              </a:spcBef>
              <a:buClrTx/>
              <a:buSzTx/>
              <a:buFont typeface="+mj-ea"/>
              <a:buNone/>
            </a:pPr>
            <a:r>
              <a:rPr lang="zh-CN" sz="2800" dirty="0"/>
              <a:t>⑦</a:t>
            </a:r>
            <a:r>
              <a:rPr sz="2800" dirty="0"/>
              <a:t>残留振动抑制技术</a:t>
            </a:r>
            <a:br>
              <a:rPr sz="2800" dirty="0"/>
            </a:br>
            <a:br>
              <a:rPr sz="2800" dirty="0"/>
            </a:br>
            <a:endParaRPr sz="2800" dirty="0"/>
          </a:p>
        </p:txBody>
      </p:sp>
      <p:sp>
        <p:nvSpPr>
          <p:cNvPr id="3" name="object 3"/>
          <p:cNvSpPr/>
          <p:nvPr/>
        </p:nvSpPr>
        <p:spPr>
          <a:xfrm>
            <a:off x="967739" y="1019555"/>
            <a:ext cx="4061460" cy="2281428"/>
          </a:xfrm>
          <a:prstGeom prst="rect">
            <a:avLst/>
          </a:prstGeom>
          <a:blipFill>
            <a:blip r:embed="rId1" cstate="print"/>
            <a:stretch>
              <a:fillRect/>
            </a:stretch>
          </a:blipFill>
        </p:spPr>
        <p:txBody>
          <a:bodyPr wrap="square" lIns="0" tIns="0" rIns="0" bIns="0" rtlCol="0"/>
          <a:lstStyle/>
          <a:p/>
        </p:txBody>
      </p:sp>
      <p:sp>
        <p:nvSpPr>
          <p:cNvPr id="4" name="object 4"/>
          <p:cNvSpPr txBox="1"/>
          <p:nvPr/>
        </p:nvSpPr>
        <p:spPr>
          <a:xfrm>
            <a:off x="5228590" y="1252474"/>
            <a:ext cx="3456940" cy="262255"/>
          </a:xfrm>
          <a:prstGeom prst="rect">
            <a:avLst/>
          </a:prstGeom>
        </p:spPr>
        <p:txBody>
          <a:bodyPr vert="horz" wrap="square" lIns="0" tIns="16510" rIns="0" bIns="0" rtlCol="0">
            <a:spAutoFit/>
          </a:bodyPr>
          <a:lstStyle/>
          <a:p>
            <a:pPr marL="12700">
              <a:lnSpc>
                <a:spcPct val="100000"/>
              </a:lnSpc>
              <a:spcBef>
                <a:spcPts val="130"/>
              </a:spcBef>
            </a:pPr>
            <a:r>
              <a:rPr sz="1600" dirty="0">
                <a:latin typeface="Noto Sans CJK JP Regular"/>
                <a:cs typeface="Noto Sans CJK JP Regular"/>
              </a:rPr>
              <a:t>减振控制前</a:t>
            </a:r>
            <a:endParaRPr sz="1600" dirty="0">
              <a:latin typeface="Noto Sans CJK JP Regular"/>
              <a:cs typeface="Noto Sans CJK JP Regular"/>
            </a:endParaRPr>
          </a:p>
        </p:txBody>
      </p:sp>
      <p:sp>
        <p:nvSpPr>
          <p:cNvPr id="5" name="object 5"/>
          <p:cNvSpPr txBox="1"/>
          <p:nvPr/>
        </p:nvSpPr>
        <p:spPr>
          <a:xfrm>
            <a:off x="850900" y="4353560"/>
            <a:ext cx="3424555" cy="262890"/>
          </a:xfrm>
          <a:prstGeom prst="rect">
            <a:avLst/>
          </a:prstGeom>
        </p:spPr>
        <p:txBody>
          <a:bodyPr vert="horz" wrap="square" lIns="0" tIns="17145" rIns="0" bIns="0" rtlCol="0">
            <a:spAutoFit/>
          </a:bodyPr>
          <a:lstStyle/>
          <a:p>
            <a:pPr marL="12700">
              <a:lnSpc>
                <a:spcPct val="100000"/>
              </a:lnSpc>
              <a:spcBef>
                <a:spcPts val="135"/>
              </a:spcBef>
            </a:pPr>
            <a:r>
              <a:rPr sz="1600" dirty="0">
                <a:latin typeface="Noto Sans CJK JP Regular"/>
                <a:cs typeface="Noto Sans CJK JP Regular"/>
              </a:rPr>
              <a:t>使用输入成型法应用减振技术时</a:t>
            </a:r>
            <a:endParaRPr sz="1600" dirty="0">
              <a:latin typeface="Noto Sans CJK JP Regular"/>
              <a:cs typeface="Noto Sans CJK JP Regular"/>
            </a:endParaRPr>
          </a:p>
        </p:txBody>
      </p:sp>
      <p:sp>
        <p:nvSpPr>
          <p:cNvPr id="6" name="object 6"/>
          <p:cNvSpPr/>
          <p:nvPr/>
        </p:nvSpPr>
        <p:spPr>
          <a:xfrm>
            <a:off x="4425696" y="3648455"/>
            <a:ext cx="4878324" cy="2741676"/>
          </a:xfrm>
          <a:prstGeom prst="rect">
            <a:avLst/>
          </a:prstGeom>
          <a:blipFill>
            <a:blip r:embed="rId2" cstate="print"/>
            <a:stretch>
              <a:fillRect/>
            </a:stretch>
          </a:blipFill>
        </p:spPr>
        <p:txBody>
          <a:bodyPr wrap="square" lIns="0" tIns="0" rIns="0" bIns="0" rtlCol="0"/>
          <a:lstStyle/>
          <a:p/>
        </p:txBody>
      </p:sp>
      <p:sp>
        <p:nvSpPr>
          <p:cNvPr id="7" name="object 7"/>
          <p:cNvSpPr/>
          <p:nvPr/>
        </p:nvSpPr>
        <p:spPr>
          <a:xfrm>
            <a:off x="6268593" y="1682114"/>
            <a:ext cx="2580131" cy="1723644"/>
          </a:xfrm>
          <a:prstGeom prst="rect">
            <a:avLst/>
          </a:prstGeom>
          <a:blipFill>
            <a:blip r:embed="rId3" cstate="print"/>
            <a:stretch>
              <a:fillRect/>
            </a:stretch>
          </a:blipFill>
        </p:spPr>
        <p:txBody>
          <a:bodyPr wrap="square" lIns="0" tIns="0" rIns="0" bIns="0" rtlCol="0"/>
          <a:lstStyle/>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37083" y="5274328"/>
            <a:ext cx="6099071" cy="747988"/>
          </a:xfrm>
          <a:custGeom>
            <a:avLst/>
            <a:gdLst/>
            <a:ahLst/>
            <a:cxnLst/>
            <a:rect l="l" t="t" r="r" b="b"/>
            <a:pathLst>
              <a:path w="6725920" h="824865">
                <a:moveTo>
                  <a:pt x="6652133" y="0"/>
                </a:moveTo>
                <a:lnTo>
                  <a:pt x="73278" y="0"/>
                </a:lnTo>
                <a:lnTo>
                  <a:pt x="44737" y="5752"/>
                </a:lnTo>
                <a:lnTo>
                  <a:pt x="21447" y="21447"/>
                </a:lnTo>
                <a:lnTo>
                  <a:pt x="5752" y="44737"/>
                </a:lnTo>
                <a:lnTo>
                  <a:pt x="0" y="73279"/>
                </a:lnTo>
                <a:lnTo>
                  <a:pt x="0" y="751166"/>
                </a:lnTo>
                <a:lnTo>
                  <a:pt x="5752" y="779703"/>
                </a:lnTo>
                <a:lnTo>
                  <a:pt x="21447" y="803008"/>
                </a:lnTo>
                <a:lnTo>
                  <a:pt x="44737" y="818721"/>
                </a:lnTo>
                <a:lnTo>
                  <a:pt x="73278" y="824484"/>
                </a:lnTo>
                <a:lnTo>
                  <a:pt x="6652133" y="824484"/>
                </a:lnTo>
                <a:lnTo>
                  <a:pt x="6680674" y="818721"/>
                </a:lnTo>
                <a:lnTo>
                  <a:pt x="6703964" y="803008"/>
                </a:lnTo>
                <a:lnTo>
                  <a:pt x="6719659" y="779703"/>
                </a:lnTo>
                <a:lnTo>
                  <a:pt x="6725412" y="751166"/>
                </a:lnTo>
                <a:lnTo>
                  <a:pt x="6725412" y="73279"/>
                </a:lnTo>
                <a:lnTo>
                  <a:pt x="6719659" y="44737"/>
                </a:lnTo>
                <a:lnTo>
                  <a:pt x="6703964" y="21447"/>
                </a:lnTo>
                <a:lnTo>
                  <a:pt x="6680674" y="5752"/>
                </a:lnTo>
                <a:lnTo>
                  <a:pt x="6652133" y="0"/>
                </a:lnTo>
                <a:close/>
              </a:path>
            </a:pathLst>
          </a:custGeom>
          <a:solidFill>
            <a:srgbClr val="C00000"/>
          </a:solidFill>
        </p:spPr>
        <p:txBody>
          <a:bodyPr wrap="square" lIns="0" tIns="0" rIns="0" bIns="0" rtlCol="0"/>
          <a:lstStyle/>
          <a:p>
            <a:endParaRPr sz="1630"/>
          </a:p>
        </p:txBody>
      </p:sp>
      <p:sp>
        <p:nvSpPr>
          <p:cNvPr id="3" name="object 3"/>
          <p:cNvSpPr/>
          <p:nvPr/>
        </p:nvSpPr>
        <p:spPr>
          <a:xfrm>
            <a:off x="6426087" y="2926526"/>
            <a:ext cx="2656251" cy="910944"/>
          </a:xfrm>
          <a:custGeom>
            <a:avLst/>
            <a:gdLst/>
            <a:ahLst/>
            <a:cxnLst/>
            <a:rect l="l" t="t" r="r" b="b"/>
            <a:pathLst>
              <a:path w="2929254" h="1004570">
                <a:moveTo>
                  <a:pt x="2849626" y="0"/>
                </a:moveTo>
                <a:lnTo>
                  <a:pt x="79501" y="0"/>
                </a:lnTo>
                <a:lnTo>
                  <a:pt x="48541" y="6242"/>
                </a:lnTo>
                <a:lnTo>
                  <a:pt x="23272" y="23272"/>
                </a:lnTo>
                <a:lnTo>
                  <a:pt x="6242" y="48541"/>
                </a:lnTo>
                <a:lnTo>
                  <a:pt x="0" y="79501"/>
                </a:lnTo>
                <a:lnTo>
                  <a:pt x="0" y="924813"/>
                </a:lnTo>
                <a:lnTo>
                  <a:pt x="6242" y="955774"/>
                </a:lnTo>
                <a:lnTo>
                  <a:pt x="23272" y="981043"/>
                </a:lnTo>
                <a:lnTo>
                  <a:pt x="48541" y="998073"/>
                </a:lnTo>
                <a:lnTo>
                  <a:pt x="79501" y="1004315"/>
                </a:lnTo>
                <a:lnTo>
                  <a:pt x="2849626" y="1004315"/>
                </a:lnTo>
                <a:lnTo>
                  <a:pt x="2880586" y="998073"/>
                </a:lnTo>
                <a:lnTo>
                  <a:pt x="2905855" y="981043"/>
                </a:lnTo>
                <a:lnTo>
                  <a:pt x="2922885" y="955774"/>
                </a:lnTo>
                <a:lnTo>
                  <a:pt x="2929128" y="924813"/>
                </a:lnTo>
                <a:lnTo>
                  <a:pt x="2929128" y="79501"/>
                </a:lnTo>
                <a:lnTo>
                  <a:pt x="2922885" y="48541"/>
                </a:lnTo>
                <a:lnTo>
                  <a:pt x="2905855" y="23272"/>
                </a:lnTo>
                <a:lnTo>
                  <a:pt x="2880586" y="6242"/>
                </a:lnTo>
                <a:lnTo>
                  <a:pt x="2849626" y="0"/>
                </a:lnTo>
                <a:close/>
              </a:path>
            </a:pathLst>
          </a:custGeom>
          <a:solidFill>
            <a:srgbClr val="00AFEF"/>
          </a:solidFill>
        </p:spPr>
        <p:txBody>
          <a:bodyPr wrap="square" lIns="0" tIns="0" rIns="0" bIns="0" rtlCol="0"/>
          <a:lstStyle/>
          <a:p>
            <a:endParaRPr sz="1630"/>
          </a:p>
        </p:txBody>
      </p:sp>
      <p:sp>
        <p:nvSpPr>
          <p:cNvPr id="4" name="object 4"/>
          <p:cNvSpPr/>
          <p:nvPr/>
        </p:nvSpPr>
        <p:spPr>
          <a:xfrm>
            <a:off x="7546492" y="746570"/>
            <a:ext cx="1381965" cy="1847801"/>
          </a:xfrm>
          <a:custGeom>
            <a:avLst/>
            <a:gdLst/>
            <a:ahLst/>
            <a:cxnLst/>
            <a:rect l="l" t="t" r="r" b="b"/>
            <a:pathLst>
              <a:path w="1524000" h="2037714">
                <a:moveTo>
                  <a:pt x="1403350" y="0"/>
                </a:moveTo>
                <a:lnTo>
                  <a:pt x="120650" y="0"/>
                </a:lnTo>
                <a:lnTo>
                  <a:pt x="73669" y="9475"/>
                </a:lnTo>
                <a:lnTo>
                  <a:pt x="35321" y="35321"/>
                </a:lnTo>
                <a:lnTo>
                  <a:pt x="9475" y="73669"/>
                </a:lnTo>
                <a:lnTo>
                  <a:pt x="0" y="120650"/>
                </a:lnTo>
                <a:lnTo>
                  <a:pt x="0" y="1916938"/>
                </a:lnTo>
                <a:lnTo>
                  <a:pt x="9475" y="1963918"/>
                </a:lnTo>
                <a:lnTo>
                  <a:pt x="35321" y="2002266"/>
                </a:lnTo>
                <a:lnTo>
                  <a:pt x="73669" y="2028112"/>
                </a:lnTo>
                <a:lnTo>
                  <a:pt x="120650" y="2037588"/>
                </a:lnTo>
                <a:lnTo>
                  <a:pt x="1403350" y="2037588"/>
                </a:lnTo>
                <a:lnTo>
                  <a:pt x="1450330" y="2028112"/>
                </a:lnTo>
                <a:lnTo>
                  <a:pt x="1488678" y="2002266"/>
                </a:lnTo>
                <a:lnTo>
                  <a:pt x="1514524" y="1963918"/>
                </a:lnTo>
                <a:lnTo>
                  <a:pt x="1524000" y="1916938"/>
                </a:lnTo>
                <a:lnTo>
                  <a:pt x="1524000" y="120650"/>
                </a:lnTo>
                <a:lnTo>
                  <a:pt x="1514524" y="73669"/>
                </a:lnTo>
                <a:lnTo>
                  <a:pt x="1488678" y="35321"/>
                </a:lnTo>
                <a:lnTo>
                  <a:pt x="1450330" y="9475"/>
                </a:lnTo>
                <a:lnTo>
                  <a:pt x="1403350" y="0"/>
                </a:lnTo>
                <a:close/>
              </a:path>
            </a:pathLst>
          </a:custGeom>
          <a:solidFill>
            <a:srgbClr val="92D050"/>
          </a:solidFill>
        </p:spPr>
        <p:txBody>
          <a:bodyPr wrap="square" lIns="0" tIns="0" rIns="0" bIns="0" rtlCol="0"/>
          <a:lstStyle/>
          <a:p>
            <a:endParaRPr sz="1630"/>
          </a:p>
        </p:txBody>
      </p:sp>
      <p:grpSp>
        <p:nvGrpSpPr>
          <p:cNvPr id="5" name="object 5"/>
          <p:cNvGrpSpPr/>
          <p:nvPr/>
        </p:nvGrpSpPr>
        <p:grpSpPr>
          <a:xfrm>
            <a:off x="792969" y="2585996"/>
            <a:ext cx="4365857" cy="1552407"/>
            <a:chOff x="2132076" y="2400109"/>
            <a:chExt cx="4814570" cy="1711960"/>
          </a:xfrm>
        </p:grpSpPr>
        <p:sp>
          <p:nvSpPr>
            <p:cNvPr id="6" name="object 6"/>
            <p:cNvSpPr/>
            <p:nvPr/>
          </p:nvSpPr>
          <p:spPr>
            <a:xfrm>
              <a:off x="2132076" y="2758440"/>
              <a:ext cx="4814570" cy="1353820"/>
            </a:xfrm>
            <a:custGeom>
              <a:avLst/>
              <a:gdLst/>
              <a:ahLst/>
              <a:cxnLst/>
              <a:rect l="l" t="t" r="r" b="b"/>
              <a:pathLst>
                <a:path w="4814570" h="1353820">
                  <a:moveTo>
                    <a:pt x="4693920" y="0"/>
                  </a:moveTo>
                  <a:lnTo>
                    <a:pt x="120396" y="0"/>
                  </a:lnTo>
                  <a:lnTo>
                    <a:pt x="73509" y="9453"/>
                  </a:lnTo>
                  <a:lnTo>
                    <a:pt x="35242" y="35242"/>
                  </a:lnTo>
                  <a:lnTo>
                    <a:pt x="9453" y="73509"/>
                  </a:lnTo>
                  <a:lnTo>
                    <a:pt x="0" y="120396"/>
                  </a:lnTo>
                  <a:lnTo>
                    <a:pt x="0" y="1232915"/>
                  </a:lnTo>
                  <a:lnTo>
                    <a:pt x="9453" y="1279802"/>
                  </a:lnTo>
                  <a:lnTo>
                    <a:pt x="35242" y="1318069"/>
                  </a:lnTo>
                  <a:lnTo>
                    <a:pt x="73509" y="1343858"/>
                  </a:lnTo>
                  <a:lnTo>
                    <a:pt x="120396" y="1353312"/>
                  </a:lnTo>
                  <a:lnTo>
                    <a:pt x="4693920" y="1353312"/>
                  </a:lnTo>
                  <a:lnTo>
                    <a:pt x="4740806" y="1343858"/>
                  </a:lnTo>
                  <a:lnTo>
                    <a:pt x="4779073" y="1318069"/>
                  </a:lnTo>
                  <a:lnTo>
                    <a:pt x="4804862" y="1279802"/>
                  </a:lnTo>
                  <a:lnTo>
                    <a:pt x="4814316" y="1232915"/>
                  </a:lnTo>
                  <a:lnTo>
                    <a:pt x="4814316" y="120396"/>
                  </a:lnTo>
                  <a:lnTo>
                    <a:pt x="4804862" y="73509"/>
                  </a:lnTo>
                  <a:lnTo>
                    <a:pt x="4779073" y="35242"/>
                  </a:lnTo>
                  <a:lnTo>
                    <a:pt x="4740806" y="9453"/>
                  </a:lnTo>
                  <a:lnTo>
                    <a:pt x="4693920" y="0"/>
                  </a:lnTo>
                  <a:close/>
                </a:path>
              </a:pathLst>
            </a:custGeom>
            <a:solidFill>
              <a:srgbClr val="FFC000"/>
            </a:solidFill>
          </p:spPr>
          <p:txBody>
            <a:bodyPr wrap="square" lIns="0" tIns="0" rIns="0" bIns="0" rtlCol="0"/>
            <a:lstStyle/>
            <a:p>
              <a:endParaRPr sz="1630"/>
            </a:p>
          </p:txBody>
        </p:sp>
        <p:sp>
          <p:nvSpPr>
            <p:cNvPr id="7" name="object 7"/>
            <p:cNvSpPr/>
            <p:nvPr/>
          </p:nvSpPr>
          <p:spPr>
            <a:xfrm>
              <a:off x="5141975" y="2409492"/>
              <a:ext cx="1606363" cy="1223723"/>
            </a:xfrm>
            <a:prstGeom prst="rect">
              <a:avLst/>
            </a:prstGeom>
            <a:blipFill>
              <a:blip r:embed="rId1" cstate="print"/>
              <a:stretch>
                <a:fillRect/>
              </a:stretch>
            </a:blipFill>
          </p:spPr>
          <p:txBody>
            <a:bodyPr wrap="square" lIns="0" tIns="0" rIns="0" bIns="0" rtlCol="0"/>
            <a:lstStyle/>
            <a:p>
              <a:endParaRPr sz="1630"/>
            </a:p>
          </p:txBody>
        </p:sp>
        <p:sp>
          <p:nvSpPr>
            <p:cNvPr id="8" name="object 8"/>
            <p:cNvSpPr/>
            <p:nvPr/>
          </p:nvSpPr>
          <p:spPr>
            <a:xfrm>
              <a:off x="5137404" y="2404872"/>
              <a:ext cx="1615440" cy="1233170"/>
            </a:xfrm>
            <a:custGeom>
              <a:avLst/>
              <a:gdLst/>
              <a:ahLst/>
              <a:cxnLst/>
              <a:rect l="l" t="t" r="r" b="b"/>
              <a:pathLst>
                <a:path w="1615440" h="1233170">
                  <a:moveTo>
                    <a:pt x="0" y="1232915"/>
                  </a:moveTo>
                  <a:lnTo>
                    <a:pt x="1615440" y="1232915"/>
                  </a:lnTo>
                  <a:lnTo>
                    <a:pt x="1615440" y="0"/>
                  </a:lnTo>
                  <a:lnTo>
                    <a:pt x="0" y="0"/>
                  </a:lnTo>
                  <a:lnTo>
                    <a:pt x="0" y="1232915"/>
                  </a:lnTo>
                  <a:close/>
                </a:path>
              </a:pathLst>
            </a:custGeom>
            <a:ln w="9144">
              <a:solidFill>
                <a:srgbClr val="585858"/>
              </a:solidFill>
            </a:ln>
          </p:spPr>
          <p:txBody>
            <a:bodyPr wrap="square" lIns="0" tIns="0" rIns="0" bIns="0" rtlCol="0"/>
            <a:lstStyle/>
            <a:p>
              <a:endParaRPr sz="1630"/>
            </a:p>
          </p:txBody>
        </p:sp>
      </p:grpSp>
      <p:sp>
        <p:nvSpPr>
          <p:cNvPr id="9" name="object 9"/>
          <p:cNvSpPr txBox="1">
            <a:spLocks noGrp="1"/>
          </p:cNvSpPr>
          <p:nvPr>
            <p:ph type="title"/>
          </p:nvPr>
        </p:nvSpPr>
        <p:spPr>
          <a:xfrm>
            <a:off x="2673350" y="304800"/>
            <a:ext cx="4259580" cy="441960"/>
          </a:xfrm>
          <a:prstGeom prst="rect">
            <a:avLst/>
          </a:prstGeom>
        </p:spPr>
        <p:txBody>
          <a:bodyPr vert="horz" wrap="square" lIns="0" tIns="11516" rIns="0" bIns="0" rtlCol="0">
            <a:spAutoFit/>
          </a:bodyPr>
          <a:lstStyle/>
          <a:p>
            <a:pPr marL="12700">
              <a:lnSpc>
                <a:spcPct val="100000"/>
              </a:lnSpc>
              <a:spcBef>
                <a:spcPts val="100"/>
              </a:spcBef>
            </a:pPr>
            <a:r>
              <a:rPr spc="-175" dirty="0"/>
              <a:t>Customized </a:t>
            </a:r>
            <a:r>
              <a:rPr spc="-204" dirty="0"/>
              <a:t>Products</a:t>
            </a:r>
            <a:r>
              <a:rPr lang="zh-CN" spc="-204" dirty="0"/>
              <a:t>（示例）</a:t>
            </a:r>
            <a:endParaRPr lang="zh-CN" spc="-204" dirty="0"/>
          </a:p>
        </p:txBody>
      </p:sp>
      <p:sp>
        <p:nvSpPr>
          <p:cNvPr id="10" name="object 10"/>
          <p:cNvSpPr txBox="1"/>
          <p:nvPr/>
        </p:nvSpPr>
        <p:spPr>
          <a:xfrm>
            <a:off x="3288030" y="3748405"/>
            <a:ext cx="1870710" cy="178435"/>
          </a:xfrm>
          <a:prstGeom prst="rect">
            <a:avLst/>
          </a:prstGeom>
        </p:spPr>
        <p:txBody>
          <a:bodyPr vert="horz" wrap="square" lIns="0" tIns="11516" rIns="0" bIns="0" rtlCol="0">
            <a:spAutoFit/>
          </a:bodyPr>
          <a:lstStyle/>
          <a:p>
            <a:pPr marL="12700">
              <a:lnSpc>
                <a:spcPct val="100000"/>
              </a:lnSpc>
              <a:spcBef>
                <a:spcPts val="100"/>
              </a:spcBef>
            </a:pPr>
            <a:r>
              <a:rPr sz="1090" b="0" spc="25" dirty="0">
                <a:latin typeface="Noto Sans CJK JP Medium"/>
                <a:cs typeface="Noto Sans CJK JP Medium"/>
              </a:rPr>
              <a:t>M** </a:t>
            </a:r>
            <a:r>
              <a:rPr sz="1090" b="0" spc="35" dirty="0">
                <a:latin typeface="Noto Sans CJK JP Medium"/>
                <a:cs typeface="Noto Sans CJK JP Medium"/>
              </a:rPr>
              <a:t>(</a:t>
            </a:r>
            <a:r>
              <a:rPr lang="zh-CN" sz="1090" b="0" spc="35" dirty="0">
                <a:latin typeface="Noto Sans CJK JP Medium"/>
                <a:cs typeface="Noto Sans CJK JP Medium"/>
              </a:rPr>
              <a:t>中国深圳</a:t>
            </a:r>
            <a:r>
              <a:rPr sz="1090" b="0" spc="35" dirty="0">
                <a:latin typeface="Noto Sans CJK JP Medium"/>
                <a:cs typeface="Noto Sans CJK JP Medium"/>
              </a:rPr>
              <a:t>, </a:t>
            </a:r>
            <a:r>
              <a:rPr sz="1090" b="0" dirty="0">
                <a:latin typeface="Noto Sans CJK JP Medium"/>
                <a:cs typeface="Noto Sans CJK JP Medium"/>
              </a:rPr>
              <a:t>2019,</a:t>
            </a:r>
            <a:r>
              <a:rPr sz="1090" b="0" spc="55" dirty="0">
                <a:latin typeface="Noto Sans CJK JP Medium"/>
                <a:cs typeface="Noto Sans CJK JP Medium"/>
              </a:rPr>
              <a:t> </a:t>
            </a:r>
            <a:r>
              <a:rPr sz="1090" b="0" spc="10" dirty="0">
                <a:latin typeface="Noto Sans CJK JP Medium"/>
                <a:cs typeface="Noto Sans CJK JP Medium"/>
              </a:rPr>
              <a:t>2020)</a:t>
            </a:r>
            <a:endParaRPr sz="1090" dirty="0">
              <a:latin typeface="Noto Sans CJK JP Medium"/>
              <a:cs typeface="Noto Sans CJK JP Medium"/>
            </a:endParaRPr>
          </a:p>
        </p:txBody>
      </p:sp>
      <p:grpSp>
        <p:nvGrpSpPr>
          <p:cNvPr id="11" name="object 11"/>
          <p:cNvGrpSpPr/>
          <p:nvPr/>
        </p:nvGrpSpPr>
        <p:grpSpPr>
          <a:xfrm>
            <a:off x="246124" y="1502077"/>
            <a:ext cx="3155486" cy="2777749"/>
            <a:chOff x="1499616" y="1758696"/>
            <a:chExt cx="3479800" cy="3063240"/>
          </a:xfrm>
        </p:grpSpPr>
        <p:sp>
          <p:nvSpPr>
            <p:cNvPr id="12" name="object 12"/>
            <p:cNvSpPr/>
            <p:nvPr/>
          </p:nvSpPr>
          <p:spPr>
            <a:xfrm>
              <a:off x="3319272" y="1982724"/>
              <a:ext cx="1659636" cy="1258824"/>
            </a:xfrm>
            <a:prstGeom prst="rect">
              <a:avLst/>
            </a:prstGeom>
            <a:blipFill>
              <a:blip r:embed="rId2" cstate="print"/>
              <a:stretch>
                <a:fillRect/>
              </a:stretch>
            </a:blipFill>
          </p:spPr>
          <p:txBody>
            <a:bodyPr wrap="square" lIns="0" tIns="0" rIns="0" bIns="0" rtlCol="0"/>
            <a:lstStyle/>
            <a:p>
              <a:endParaRPr sz="1630"/>
            </a:p>
          </p:txBody>
        </p:sp>
        <p:sp>
          <p:nvSpPr>
            <p:cNvPr id="13" name="object 13"/>
            <p:cNvSpPr/>
            <p:nvPr/>
          </p:nvSpPr>
          <p:spPr>
            <a:xfrm>
              <a:off x="1551432" y="3608832"/>
              <a:ext cx="1687068" cy="1213104"/>
            </a:xfrm>
            <a:prstGeom prst="rect">
              <a:avLst/>
            </a:prstGeom>
            <a:blipFill>
              <a:blip r:embed="rId3" cstate="print"/>
              <a:stretch>
                <a:fillRect/>
              </a:stretch>
            </a:blipFill>
          </p:spPr>
          <p:txBody>
            <a:bodyPr wrap="square" lIns="0" tIns="0" rIns="0" bIns="0" rtlCol="0"/>
            <a:lstStyle/>
            <a:p>
              <a:endParaRPr sz="1630"/>
            </a:p>
          </p:txBody>
        </p:sp>
        <p:sp>
          <p:nvSpPr>
            <p:cNvPr id="14" name="object 14"/>
            <p:cNvSpPr/>
            <p:nvPr/>
          </p:nvSpPr>
          <p:spPr>
            <a:xfrm>
              <a:off x="1499616" y="1758696"/>
              <a:ext cx="1706880" cy="1706880"/>
            </a:xfrm>
            <a:prstGeom prst="rect">
              <a:avLst/>
            </a:prstGeom>
            <a:blipFill>
              <a:blip r:embed="rId4" cstate="print"/>
              <a:stretch>
                <a:fillRect/>
              </a:stretch>
            </a:blipFill>
          </p:spPr>
          <p:txBody>
            <a:bodyPr wrap="square" lIns="0" tIns="0" rIns="0" bIns="0" rtlCol="0"/>
            <a:lstStyle/>
            <a:p>
              <a:endParaRPr sz="1630"/>
            </a:p>
          </p:txBody>
        </p:sp>
        <p:sp>
          <p:nvSpPr>
            <p:cNvPr id="15" name="object 15"/>
            <p:cNvSpPr/>
            <p:nvPr/>
          </p:nvSpPr>
          <p:spPr>
            <a:xfrm>
              <a:off x="3396995" y="3406140"/>
              <a:ext cx="1403603" cy="1406652"/>
            </a:xfrm>
            <a:prstGeom prst="rect">
              <a:avLst/>
            </a:prstGeom>
            <a:blipFill>
              <a:blip r:embed="rId5" cstate="print"/>
              <a:stretch>
                <a:fillRect/>
              </a:stretch>
            </a:blipFill>
          </p:spPr>
          <p:txBody>
            <a:bodyPr wrap="square" lIns="0" tIns="0" rIns="0" bIns="0" rtlCol="0"/>
            <a:lstStyle/>
            <a:p>
              <a:endParaRPr sz="1630"/>
            </a:p>
          </p:txBody>
        </p:sp>
      </p:grpSp>
      <p:sp>
        <p:nvSpPr>
          <p:cNvPr id="16" name="object 16"/>
          <p:cNvSpPr/>
          <p:nvPr/>
        </p:nvSpPr>
        <p:spPr>
          <a:xfrm>
            <a:off x="7108361" y="465796"/>
            <a:ext cx="1820047" cy="1564383"/>
          </a:xfrm>
          <a:prstGeom prst="rect">
            <a:avLst/>
          </a:prstGeom>
          <a:blipFill>
            <a:blip r:embed="rId6" cstate="print"/>
            <a:stretch>
              <a:fillRect/>
            </a:stretch>
          </a:blipFill>
        </p:spPr>
        <p:txBody>
          <a:bodyPr wrap="square" lIns="0" tIns="0" rIns="0" bIns="0" rtlCol="0"/>
          <a:lstStyle/>
          <a:p>
            <a:endParaRPr sz="1630"/>
          </a:p>
        </p:txBody>
      </p:sp>
      <p:sp>
        <p:nvSpPr>
          <p:cNvPr id="18" name="object 18"/>
          <p:cNvSpPr/>
          <p:nvPr/>
        </p:nvSpPr>
        <p:spPr>
          <a:xfrm>
            <a:off x="6242872" y="2756844"/>
            <a:ext cx="1214747" cy="1252060"/>
          </a:xfrm>
          <a:prstGeom prst="rect">
            <a:avLst/>
          </a:prstGeom>
          <a:blipFill>
            <a:blip r:embed="rId7" cstate="print"/>
            <a:stretch>
              <a:fillRect/>
            </a:stretch>
          </a:blipFill>
        </p:spPr>
        <p:txBody>
          <a:bodyPr wrap="square" lIns="0" tIns="0" rIns="0" bIns="0" rtlCol="0"/>
          <a:lstStyle/>
          <a:p>
            <a:endParaRPr sz="1630"/>
          </a:p>
        </p:txBody>
      </p:sp>
      <p:sp>
        <p:nvSpPr>
          <p:cNvPr id="19" name="object 19"/>
          <p:cNvSpPr txBox="1"/>
          <p:nvPr/>
        </p:nvSpPr>
        <p:spPr>
          <a:xfrm>
            <a:off x="7807890" y="3435325"/>
            <a:ext cx="1068144" cy="178435"/>
          </a:xfrm>
          <a:prstGeom prst="rect">
            <a:avLst/>
          </a:prstGeom>
        </p:spPr>
        <p:txBody>
          <a:bodyPr vert="horz" wrap="square" lIns="0" tIns="11516" rIns="0" bIns="0" rtlCol="0">
            <a:spAutoFit/>
          </a:bodyPr>
          <a:lstStyle/>
          <a:p>
            <a:pPr marL="12700">
              <a:lnSpc>
                <a:spcPct val="100000"/>
              </a:lnSpc>
              <a:spcBef>
                <a:spcPts val="100"/>
              </a:spcBef>
            </a:pPr>
            <a:r>
              <a:rPr sz="1090" b="0" spc="-20" dirty="0">
                <a:solidFill>
                  <a:srgbClr val="FFFFFF"/>
                </a:solidFill>
                <a:latin typeface="Noto Sans CJK JP Medium"/>
                <a:cs typeface="Noto Sans CJK JP Medium"/>
              </a:rPr>
              <a:t>A** </a:t>
            </a:r>
            <a:r>
              <a:rPr sz="1090" b="0" spc="35" dirty="0">
                <a:solidFill>
                  <a:srgbClr val="FFFFFF"/>
                </a:solidFill>
                <a:latin typeface="Noto Sans CJK JP Medium"/>
                <a:cs typeface="Noto Sans CJK JP Medium"/>
              </a:rPr>
              <a:t>(</a:t>
            </a:r>
            <a:r>
              <a:rPr lang="zh-CN" sz="1090" b="0" spc="35" dirty="0">
                <a:solidFill>
                  <a:srgbClr val="FFFFFF"/>
                </a:solidFill>
                <a:latin typeface="Noto Sans CJK JP Medium"/>
                <a:cs typeface="Noto Sans CJK JP Medium"/>
              </a:rPr>
              <a:t>韩国</a:t>
            </a:r>
            <a:r>
              <a:rPr sz="1090" b="0" spc="35" dirty="0">
                <a:solidFill>
                  <a:srgbClr val="FFFFFF"/>
                </a:solidFill>
                <a:latin typeface="Noto Sans CJK JP Medium"/>
                <a:cs typeface="Noto Sans CJK JP Medium"/>
              </a:rPr>
              <a:t>,</a:t>
            </a:r>
            <a:r>
              <a:rPr sz="1090" b="0" spc="20" dirty="0">
                <a:solidFill>
                  <a:srgbClr val="FFFFFF"/>
                </a:solidFill>
                <a:latin typeface="Noto Sans CJK JP Medium"/>
                <a:cs typeface="Noto Sans CJK JP Medium"/>
              </a:rPr>
              <a:t> </a:t>
            </a:r>
            <a:r>
              <a:rPr sz="1090" b="0" spc="5" dirty="0">
                <a:solidFill>
                  <a:srgbClr val="FFFFFF"/>
                </a:solidFill>
                <a:latin typeface="Noto Sans CJK JP Medium"/>
                <a:cs typeface="Noto Sans CJK JP Medium"/>
              </a:rPr>
              <a:t>2019)</a:t>
            </a:r>
            <a:endParaRPr sz="1090">
              <a:latin typeface="Noto Sans CJK JP Medium"/>
              <a:cs typeface="Noto Sans CJK JP Medium"/>
            </a:endParaRPr>
          </a:p>
        </p:txBody>
      </p:sp>
      <p:sp>
        <p:nvSpPr>
          <p:cNvPr id="20" name="object 20"/>
          <p:cNvSpPr/>
          <p:nvPr/>
        </p:nvSpPr>
        <p:spPr>
          <a:xfrm>
            <a:off x="3749405" y="4549996"/>
            <a:ext cx="1784116" cy="1290754"/>
          </a:xfrm>
          <a:prstGeom prst="rect">
            <a:avLst/>
          </a:prstGeom>
          <a:blipFill>
            <a:blip r:embed="rId8" cstate="print"/>
            <a:stretch>
              <a:fillRect/>
            </a:stretch>
          </a:blipFill>
        </p:spPr>
        <p:txBody>
          <a:bodyPr wrap="square" lIns="0" tIns="0" rIns="0" bIns="0" rtlCol="0"/>
          <a:lstStyle/>
          <a:p>
            <a:endParaRPr sz="1630"/>
          </a:p>
        </p:txBody>
      </p:sp>
      <p:sp>
        <p:nvSpPr>
          <p:cNvPr id="21" name="object 21"/>
          <p:cNvSpPr txBox="1"/>
          <p:nvPr/>
        </p:nvSpPr>
        <p:spPr>
          <a:xfrm>
            <a:off x="4914900" y="5791200"/>
            <a:ext cx="1511300" cy="178435"/>
          </a:xfrm>
          <a:prstGeom prst="rect">
            <a:avLst/>
          </a:prstGeom>
        </p:spPr>
        <p:txBody>
          <a:bodyPr vert="horz" wrap="square" lIns="0" tIns="11516" rIns="0" bIns="0" rtlCol="0">
            <a:spAutoFit/>
          </a:bodyPr>
          <a:lstStyle/>
          <a:p>
            <a:pPr marL="12700">
              <a:lnSpc>
                <a:spcPct val="100000"/>
              </a:lnSpc>
              <a:spcBef>
                <a:spcPts val="100"/>
              </a:spcBef>
            </a:pPr>
            <a:r>
              <a:rPr sz="1090" b="0" spc="-5" dirty="0">
                <a:solidFill>
                  <a:srgbClr val="FFFFFF"/>
                </a:solidFill>
                <a:latin typeface="Noto Sans CJK JP Medium"/>
                <a:cs typeface="Noto Sans CJK JP Medium"/>
              </a:rPr>
              <a:t>D** </a:t>
            </a:r>
            <a:r>
              <a:rPr sz="1090" b="0" spc="35" dirty="0">
                <a:solidFill>
                  <a:srgbClr val="FFFFFF"/>
                </a:solidFill>
                <a:latin typeface="Noto Sans CJK JP Medium"/>
                <a:cs typeface="Noto Sans CJK JP Medium"/>
              </a:rPr>
              <a:t>(</a:t>
            </a:r>
            <a:r>
              <a:rPr lang="zh-CN" sz="1090" b="0" spc="35" dirty="0">
                <a:solidFill>
                  <a:srgbClr val="FFFFFF"/>
                </a:solidFill>
                <a:latin typeface="Noto Sans CJK JP Medium"/>
                <a:cs typeface="Noto Sans CJK JP Medium"/>
              </a:rPr>
              <a:t>中国常州</a:t>
            </a:r>
            <a:r>
              <a:rPr sz="1090" b="0" spc="35" dirty="0">
                <a:solidFill>
                  <a:srgbClr val="FFFFFF"/>
                </a:solidFill>
                <a:latin typeface="Noto Sans CJK JP Medium"/>
                <a:cs typeface="Noto Sans CJK JP Medium"/>
              </a:rPr>
              <a:t>,</a:t>
            </a:r>
            <a:r>
              <a:rPr sz="1090" b="0" spc="-35" dirty="0">
                <a:solidFill>
                  <a:srgbClr val="FFFFFF"/>
                </a:solidFill>
                <a:latin typeface="Noto Sans CJK JP Medium"/>
                <a:cs typeface="Noto Sans CJK JP Medium"/>
              </a:rPr>
              <a:t> </a:t>
            </a:r>
            <a:r>
              <a:rPr sz="1090" b="0" spc="10" dirty="0">
                <a:solidFill>
                  <a:srgbClr val="FFFFFF"/>
                </a:solidFill>
                <a:latin typeface="Noto Sans CJK JP Medium"/>
                <a:cs typeface="Noto Sans CJK JP Medium"/>
              </a:rPr>
              <a:t>2020)</a:t>
            </a:r>
            <a:endParaRPr sz="1090" dirty="0">
              <a:latin typeface="Noto Sans CJK JP Medium"/>
              <a:cs typeface="Noto Sans CJK JP Medium"/>
            </a:endParaRPr>
          </a:p>
        </p:txBody>
      </p:sp>
      <p:sp>
        <p:nvSpPr>
          <p:cNvPr id="22" name="object 22"/>
          <p:cNvSpPr/>
          <p:nvPr/>
        </p:nvSpPr>
        <p:spPr>
          <a:xfrm>
            <a:off x="2624647" y="4828474"/>
            <a:ext cx="1124919" cy="1126300"/>
          </a:xfrm>
          <a:prstGeom prst="rect">
            <a:avLst/>
          </a:prstGeom>
          <a:blipFill>
            <a:blip r:embed="rId9" cstate="print"/>
            <a:stretch>
              <a:fillRect/>
            </a:stretch>
          </a:blipFill>
        </p:spPr>
        <p:txBody>
          <a:bodyPr wrap="square" lIns="0" tIns="0" rIns="0" bIns="0" rtlCol="0"/>
          <a:lstStyle/>
          <a:p>
            <a:endParaRPr sz="1630"/>
          </a:p>
        </p:txBody>
      </p:sp>
      <p:sp>
        <p:nvSpPr>
          <p:cNvPr id="23" name="object 23"/>
          <p:cNvSpPr/>
          <p:nvPr/>
        </p:nvSpPr>
        <p:spPr>
          <a:xfrm>
            <a:off x="1115824" y="4734721"/>
            <a:ext cx="1196781" cy="1195399"/>
          </a:xfrm>
          <a:prstGeom prst="rect">
            <a:avLst/>
          </a:prstGeom>
          <a:blipFill>
            <a:blip r:embed="rId10" cstate="print"/>
            <a:stretch>
              <a:fillRect/>
            </a:stretch>
          </a:blipFill>
        </p:spPr>
        <p:txBody>
          <a:bodyPr wrap="square" lIns="0" tIns="0" rIns="0" bIns="0" rtlCol="0"/>
          <a:lstStyle/>
          <a:p>
            <a:endParaRPr sz="1630"/>
          </a:p>
        </p:txBody>
      </p:sp>
      <p:pic>
        <p:nvPicPr>
          <p:cNvPr id="25" name="图片 24"/>
          <p:cNvPicPr>
            <a:picLocks noChangeAspect="1"/>
          </p:cNvPicPr>
          <p:nvPr/>
        </p:nvPicPr>
        <p:blipFill>
          <a:blip r:embed="rId11"/>
          <a:stretch>
            <a:fillRect/>
          </a:stretch>
        </p:blipFill>
        <p:spPr>
          <a:xfrm>
            <a:off x="7228840" y="4075430"/>
            <a:ext cx="2409190" cy="2632710"/>
          </a:xfrm>
          <a:prstGeom prst="rect">
            <a:avLst/>
          </a:prstGeom>
        </p:spPr>
      </p:pic>
      <p:sp>
        <p:nvSpPr>
          <p:cNvPr id="29" name="object 17"/>
          <p:cNvSpPr txBox="1"/>
          <p:nvPr/>
        </p:nvSpPr>
        <p:spPr>
          <a:xfrm>
            <a:off x="7767262" y="2186823"/>
            <a:ext cx="1016896" cy="346075"/>
          </a:xfrm>
          <a:prstGeom prst="rect">
            <a:avLst/>
          </a:prstGeom>
        </p:spPr>
        <p:txBody>
          <a:bodyPr vert="horz" wrap="square" lIns="0" tIns="11516" rIns="0" bIns="0" rtlCol="0">
            <a:spAutoFit/>
          </a:bodyPr>
          <a:lstStyle/>
          <a:p>
            <a:pPr marL="12700">
              <a:lnSpc>
                <a:spcPct val="100000"/>
              </a:lnSpc>
              <a:spcBef>
                <a:spcPts val="100"/>
              </a:spcBef>
            </a:pPr>
            <a:r>
              <a:rPr sz="1090" b="0" spc="-30" dirty="0">
                <a:latin typeface="Noto Sans CJK JP Medium"/>
                <a:cs typeface="Noto Sans CJK JP Medium"/>
              </a:rPr>
              <a:t>i** </a:t>
            </a:r>
            <a:r>
              <a:rPr sz="1090" b="0" spc="35" dirty="0">
                <a:latin typeface="Noto Sans CJK JP Medium"/>
                <a:cs typeface="Noto Sans CJK JP Medium"/>
              </a:rPr>
              <a:t>(</a:t>
            </a:r>
            <a:r>
              <a:rPr lang="zh-CN" sz="1090" b="0" spc="35" dirty="0">
                <a:latin typeface="Noto Sans CJK JP Medium"/>
                <a:cs typeface="Noto Sans CJK JP Medium"/>
              </a:rPr>
              <a:t>韩国</a:t>
            </a:r>
            <a:r>
              <a:rPr sz="1090" b="0" spc="35" dirty="0">
                <a:latin typeface="Noto Sans CJK JP Medium"/>
                <a:cs typeface="Noto Sans CJK JP Medium"/>
              </a:rPr>
              <a:t>, </a:t>
            </a:r>
            <a:r>
              <a:rPr sz="1090" b="0" spc="5" dirty="0">
                <a:latin typeface="Noto Sans CJK JP Medium"/>
                <a:cs typeface="Noto Sans CJK JP Medium"/>
              </a:rPr>
              <a:t>2019)</a:t>
            </a:r>
            <a:endParaRPr sz="1090">
              <a:latin typeface="Noto Sans CJK JP Medium"/>
              <a:cs typeface="Noto Sans CJK JP Medium"/>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994900" cy="6957695"/>
          </a:xfrm>
          <a:prstGeom prst="rect">
            <a:avLst/>
          </a:prstGeom>
          <a:blipFill>
            <a:blip r:embed="rId1" cstate="print"/>
            <a:stretch>
              <a:fillRect/>
            </a:stretch>
          </a:blipFill>
        </p:spPr>
        <p:txBody>
          <a:bodyPr wrap="square" lIns="0" tIns="0" rIns="0" bIns="0" rtlCol="0"/>
          <a:lstStyle/>
          <a:p>
            <a:endParaRPr sz="1325"/>
          </a:p>
        </p:txBody>
      </p:sp>
      <p:sp>
        <p:nvSpPr>
          <p:cNvPr id="3" name="object 3"/>
          <p:cNvSpPr txBox="1">
            <a:spLocks noGrp="1"/>
          </p:cNvSpPr>
          <p:nvPr>
            <p:ph type="title"/>
          </p:nvPr>
        </p:nvSpPr>
        <p:spPr>
          <a:xfrm>
            <a:off x="1509305" y="2054827"/>
            <a:ext cx="3431231" cy="553085"/>
          </a:xfrm>
          <a:prstGeom prst="rect">
            <a:avLst/>
          </a:prstGeom>
        </p:spPr>
        <p:txBody>
          <a:bodyPr vert="horz" wrap="square" lIns="0" tIns="9356" rIns="0" bIns="0" rtlCol="0">
            <a:spAutoFit/>
          </a:bodyPr>
          <a:lstStyle/>
          <a:p>
            <a:pPr marL="12700">
              <a:lnSpc>
                <a:spcPct val="100000"/>
              </a:lnSpc>
              <a:spcBef>
                <a:spcPts val="100"/>
              </a:spcBef>
            </a:pPr>
            <a:r>
              <a:rPr sz="3540" dirty="0">
                <a:solidFill>
                  <a:srgbClr val="FFC000"/>
                </a:solidFill>
              </a:rPr>
              <a:t>商业计划</a:t>
            </a:r>
            <a:endParaRPr sz="3540" dirty="0">
              <a:solidFill>
                <a:srgbClr val="FFC000"/>
              </a:solidFill>
            </a:endParaRPr>
          </a:p>
        </p:txBody>
      </p:sp>
      <p:sp>
        <p:nvSpPr>
          <p:cNvPr id="5" name="object 5"/>
          <p:cNvSpPr/>
          <p:nvPr/>
        </p:nvSpPr>
        <p:spPr>
          <a:xfrm>
            <a:off x="8189043" y="775434"/>
            <a:ext cx="483947" cy="290817"/>
          </a:xfrm>
          <a:prstGeom prst="rect">
            <a:avLst/>
          </a:prstGeom>
          <a:blipFill>
            <a:blip r:embed="rId2" cstate="print"/>
            <a:stretch>
              <a:fillRect/>
            </a:stretch>
          </a:blipFill>
        </p:spPr>
        <p:txBody>
          <a:bodyPr wrap="square" lIns="0" tIns="0" rIns="0" bIns="0" rtlCol="0"/>
          <a:lstStyle/>
          <a:p>
            <a:endParaRPr sz="1325"/>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914890" cy="6854825"/>
          </a:xfrm>
          <a:prstGeom prst="rect">
            <a:avLst/>
          </a:prstGeom>
          <a:blipFill>
            <a:blip r:embed="rId1" cstate="print"/>
            <a:stretch>
              <a:fillRect/>
            </a:stretch>
          </a:blipFill>
        </p:spPr>
        <p:txBody>
          <a:bodyPr wrap="square" lIns="0" tIns="0" rIns="0" bIns="0" rtlCol="0"/>
          <a:lstStyle/>
          <a:p>
            <a:endParaRPr sz="1630"/>
          </a:p>
        </p:txBody>
      </p:sp>
      <p:sp>
        <p:nvSpPr>
          <p:cNvPr id="3" name="object 3"/>
          <p:cNvSpPr txBox="1">
            <a:spLocks noGrp="1"/>
          </p:cNvSpPr>
          <p:nvPr>
            <p:ph type="title"/>
          </p:nvPr>
        </p:nvSpPr>
        <p:spPr>
          <a:xfrm>
            <a:off x="775335" y="541020"/>
            <a:ext cx="2776855" cy="568960"/>
          </a:xfrm>
          <a:prstGeom prst="rect">
            <a:avLst/>
          </a:prstGeom>
        </p:spPr>
        <p:txBody>
          <a:bodyPr vert="horz" wrap="square" lIns="0" tIns="10940" rIns="0" bIns="0" rtlCol="0">
            <a:spAutoFit/>
          </a:bodyPr>
          <a:lstStyle/>
          <a:p>
            <a:pPr marL="12700">
              <a:lnSpc>
                <a:spcPct val="100000"/>
              </a:lnSpc>
              <a:spcBef>
                <a:spcPts val="95"/>
              </a:spcBef>
            </a:pPr>
            <a:r>
              <a:rPr lang="zh-CN" sz="3625" spc="315" dirty="0">
                <a:solidFill>
                  <a:srgbClr val="C00000"/>
                </a:solidFill>
              </a:rPr>
              <a:t>目录</a:t>
            </a:r>
            <a:endParaRPr lang="zh-CN" sz="3625"/>
          </a:p>
        </p:txBody>
      </p:sp>
      <p:sp>
        <p:nvSpPr>
          <p:cNvPr id="5" name="object 5"/>
          <p:cNvSpPr/>
          <p:nvPr/>
        </p:nvSpPr>
        <p:spPr>
          <a:xfrm>
            <a:off x="8810063" y="98119"/>
            <a:ext cx="646759" cy="391096"/>
          </a:xfrm>
          <a:prstGeom prst="rect">
            <a:avLst/>
          </a:prstGeom>
          <a:blipFill>
            <a:blip r:embed="rId2" cstate="print"/>
            <a:stretch>
              <a:fillRect/>
            </a:stretch>
          </a:blipFill>
        </p:spPr>
        <p:txBody>
          <a:bodyPr wrap="square" lIns="0" tIns="0" rIns="0" bIns="0" rtlCol="0"/>
          <a:lstStyle/>
          <a:p>
            <a:endParaRPr sz="1630"/>
          </a:p>
        </p:txBody>
      </p:sp>
      <p:sp>
        <p:nvSpPr>
          <p:cNvPr id="6" name="object 6"/>
          <p:cNvSpPr txBox="1"/>
          <p:nvPr/>
        </p:nvSpPr>
        <p:spPr>
          <a:xfrm>
            <a:off x="133985" y="3814445"/>
            <a:ext cx="5019675" cy="3058160"/>
          </a:xfrm>
          <a:prstGeom prst="rect">
            <a:avLst/>
          </a:prstGeom>
        </p:spPr>
        <p:txBody>
          <a:bodyPr vert="horz" wrap="square" lIns="0" tIns="11516" rIns="0" bIns="0" rtlCol="0">
            <a:spAutoFit/>
          </a:bodyPr>
          <a:lstStyle/>
          <a:p>
            <a:pPr marL="12700">
              <a:lnSpc>
                <a:spcPct val="100000"/>
              </a:lnSpc>
              <a:spcBef>
                <a:spcPts val="720"/>
              </a:spcBef>
            </a:pPr>
            <a:r>
              <a:rPr lang="zh-CN" sz="2800" spc="-90" dirty="0">
                <a:solidFill>
                  <a:srgbClr val="585858"/>
                </a:solidFill>
                <a:latin typeface="+mn-ea"/>
                <a:cs typeface="+mn-ea"/>
              </a:rPr>
              <a:t>一、公司简介</a:t>
            </a:r>
            <a:endParaRPr lang="zh-CN" sz="2800" spc="-90" dirty="0">
              <a:solidFill>
                <a:srgbClr val="585858"/>
              </a:solidFill>
              <a:latin typeface="+mn-ea"/>
              <a:cs typeface="+mn-ea"/>
            </a:endParaRPr>
          </a:p>
          <a:p>
            <a:pPr marL="12700">
              <a:lnSpc>
                <a:spcPct val="100000"/>
              </a:lnSpc>
              <a:spcBef>
                <a:spcPts val="720"/>
              </a:spcBef>
            </a:pPr>
            <a:r>
              <a:rPr lang="zh-CN" sz="2800" spc="-90" dirty="0">
                <a:solidFill>
                  <a:srgbClr val="585858"/>
                </a:solidFill>
                <a:latin typeface="+mn-ea"/>
                <a:cs typeface="+mn-ea"/>
              </a:rPr>
              <a:t>二、产品介绍</a:t>
            </a:r>
            <a:endParaRPr lang="zh-CN" sz="2800" spc="-90" dirty="0">
              <a:solidFill>
                <a:srgbClr val="585858"/>
              </a:solidFill>
              <a:latin typeface="+mn-ea"/>
              <a:cs typeface="+mn-ea"/>
            </a:endParaRPr>
          </a:p>
          <a:p>
            <a:pPr marL="12700">
              <a:lnSpc>
                <a:spcPct val="100000"/>
              </a:lnSpc>
              <a:spcBef>
                <a:spcPts val="720"/>
              </a:spcBef>
            </a:pPr>
            <a:r>
              <a:rPr lang="zh-CN" sz="2800" spc="-90" dirty="0">
                <a:solidFill>
                  <a:srgbClr val="585858"/>
                </a:solidFill>
                <a:latin typeface="+mn-ea"/>
                <a:cs typeface="+mn-ea"/>
              </a:rPr>
              <a:t>三、问题及解决方案</a:t>
            </a:r>
            <a:endParaRPr lang="zh-CN" sz="2800" spc="-90" dirty="0">
              <a:solidFill>
                <a:srgbClr val="585858"/>
              </a:solidFill>
              <a:latin typeface="+mn-ea"/>
              <a:cs typeface="+mn-ea"/>
            </a:endParaRPr>
          </a:p>
          <a:p>
            <a:pPr marL="12700">
              <a:lnSpc>
                <a:spcPct val="100000"/>
              </a:lnSpc>
              <a:spcBef>
                <a:spcPts val="720"/>
              </a:spcBef>
            </a:pPr>
            <a:r>
              <a:rPr lang="zh-CN" sz="2800" spc="-90" dirty="0">
                <a:solidFill>
                  <a:srgbClr val="585858"/>
                </a:solidFill>
                <a:latin typeface="+mn-ea"/>
                <a:cs typeface="+mn-ea"/>
              </a:rPr>
              <a:t>四、拥有技术</a:t>
            </a:r>
            <a:endParaRPr sz="2800" spc="-90" dirty="0">
              <a:solidFill>
                <a:srgbClr val="585858"/>
              </a:solidFill>
              <a:latin typeface="+mn-ea"/>
              <a:cs typeface="+mn-ea"/>
            </a:endParaRPr>
          </a:p>
          <a:p>
            <a:pPr marL="12700">
              <a:lnSpc>
                <a:spcPct val="100000"/>
              </a:lnSpc>
              <a:spcBef>
                <a:spcPts val="720"/>
              </a:spcBef>
            </a:pPr>
            <a:r>
              <a:rPr lang="zh-CN" sz="2800" spc="-10" dirty="0">
                <a:solidFill>
                  <a:srgbClr val="585858"/>
                </a:solidFill>
                <a:latin typeface="+mn-ea"/>
                <a:cs typeface="+mn-ea"/>
              </a:rPr>
              <a:t>五、商业</a:t>
            </a:r>
            <a:r>
              <a:rPr lang="en-US" altLang="zh-CN" sz="2800" spc="-10" dirty="0">
                <a:solidFill>
                  <a:srgbClr val="585858"/>
                </a:solidFill>
                <a:latin typeface="+mn-ea"/>
                <a:cs typeface="+mn-ea"/>
              </a:rPr>
              <a:t>&amp;</a:t>
            </a:r>
            <a:r>
              <a:rPr lang="zh-CN" altLang="en-US" sz="2800" spc="-10" dirty="0">
                <a:solidFill>
                  <a:srgbClr val="585858"/>
                </a:solidFill>
                <a:latin typeface="+mn-ea"/>
                <a:cs typeface="+mn-ea"/>
              </a:rPr>
              <a:t>财务计划</a:t>
            </a:r>
            <a:endParaRPr lang="zh-CN" sz="2800" spc="-10" dirty="0">
              <a:solidFill>
                <a:srgbClr val="585858"/>
              </a:solidFill>
              <a:latin typeface="+mn-ea"/>
              <a:cs typeface="+mn-ea"/>
            </a:endParaRPr>
          </a:p>
          <a:p>
            <a:pPr marL="12700">
              <a:lnSpc>
                <a:spcPct val="100000"/>
              </a:lnSpc>
              <a:spcBef>
                <a:spcPts val="720"/>
              </a:spcBef>
            </a:pPr>
            <a:endParaRPr lang="zh-CN" sz="2800" spc="-10" dirty="0">
              <a:solidFill>
                <a:srgbClr val="585858"/>
              </a:solidFill>
              <a:latin typeface="+mn-ea"/>
              <a:cs typeface="+mn-ea"/>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939582" y="1757408"/>
            <a:ext cx="3602466" cy="1671170"/>
            <a:chOff x="1168908" y="1513332"/>
            <a:chExt cx="4889500" cy="2268220"/>
          </a:xfrm>
        </p:grpSpPr>
        <p:sp>
          <p:nvSpPr>
            <p:cNvPr id="3" name="object 3"/>
            <p:cNvSpPr/>
            <p:nvPr/>
          </p:nvSpPr>
          <p:spPr>
            <a:xfrm>
              <a:off x="1168908" y="1513332"/>
              <a:ext cx="1054608" cy="915924"/>
            </a:xfrm>
            <a:prstGeom prst="rect">
              <a:avLst/>
            </a:prstGeom>
            <a:blipFill>
              <a:blip r:embed="rId1" cstate="print"/>
              <a:stretch>
                <a:fillRect/>
              </a:stretch>
            </a:blipFill>
          </p:spPr>
          <p:txBody>
            <a:bodyPr wrap="square" lIns="0" tIns="0" rIns="0" bIns="0" rtlCol="0"/>
            <a:lstStyle/>
            <a:p>
              <a:endParaRPr sz="1325"/>
            </a:p>
          </p:txBody>
        </p:sp>
        <p:sp>
          <p:nvSpPr>
            <p:cNvPr id="4" name="object 4"/>
            <p:cNvSpPr/>
            <p:nvPr/>
          </p:nvSpPr>
          <p:spPr>
            <a:xfrm>
              <a:off x="3131819" y="1850136"/>
              <a:ext cx="2920365" cy="486409"/>
            </a:xfrm>
            <a:custGeom>
              <a:avLst/>
              <a:gdLst/>
              <a:ahLst/>
              <a:cxnLst/>
              <a:rect l="l" t="t" r="r" b="b"/>
              <a:pathLst>
                <a:path w="2920365" h="486410">
                  <a:moveTo>
                    <a:pt x="2851785" y="0"/>
                  </a:moveTo>
                  <a:lnTo>
                    <a:pt x="68199" y="0"/>
                  </a:lnTo>
                  <a:lnTo>
                    <a:pt x="41630" y="5351"/>
                  </a:lnTo>
                  <a:lnTo>
                    <a:pt x="19954" y="19954"/>
                  </a:lnTo>
                  <a:lnTo>
                    <a:pt x="5351" y="41630"/>
                  </a:lnTo>
                  <a:lnTo>
                    <a:pt x="0" y="68199"/>
                  </a:lnTo>
                  <a:lnTo>
                    <a:pt x="0" y="417956"/>
                  </a:lnTo>
                  <a:lnTo>
                    <a:pt x="5351" y="444525"/>
                  </a:lnTo>
                  <a:lnTo>
                    <a:pt x="19954" y="466201"/>
                  </a:lnTo>
                  <a:lnTo>
                    <a:pt x="41630" y="480804"/>
                  </a:lnTo>
                  <a:lnTo>
                    <a:pt x="68199" y="486155"/>
                  </a:lnTo>
                  <a:lnTo>
                    <a:pt x="2851785" y="486155"/>
                  </a:lnTo>
                  <a:lnTo>
                    <a:pt x="2878353" y="480804"/>
                  </a:lnTo>
                  <a:lnTo>
                    <a:pt x="2900029" y="466201"/>
                  </a:lnTo>
                  <a:lnTo>
                    <a:pt x="2914632" y="444525"/>
                  </a:lnTo>
                  <a:lnTo>
                    <a:pt x="2919984" y="417956"/>
                  </a:lnTo>
                  <a:lnTo>
                    <a:pt x="2919984" y="68199"/>
                  </a:lnTo>
                  <a:lnTo>
                    <a:pt x="2914632" y="41630"/>
                  </a:lnTo>
                  <a:lnTo>
                    <a:pt x="2900029" y="19954"/>
                  </a:lnTo>
                  <a:lnTo>
                    <a:pt x="2878353" y="5351"/>
                  </a:lnTo>
                  <a:lnTo>
                    <a:pt x="2851785" y="0"/>
                  </a:lnTo>
                  <a:close/>
                </a:path>
              </a:pathLst>
            </a:custGeom>
            <a:solidFill>
              <a:srgbClr val="00AFEF"/>
            </a:solidFill>
          </p:spPr>
          <p:txBody>
            <a:bodyPr wrap="square" lIns="0" tIns="0" rIns="0" bIns="0" rtlCol="0"/>
            <a:lstStyle/>
            <a:p>
              <a:endParaRPr sz="1325"/>
            </a:p>
          </p:txBody>
        </p:sp>
        <p:sp>
          <p:nvSpPr>
            <p:cNvPr id="5" name="object 5"/>
            <p:cNvSpPr/>
            <p:nvPr/>
          </p:nvSpPr>
          <p:spPr>
            <a:xfrm>
              <a:off x="3137915" y="2532888"/>
              <a:ext cx="2920365" cy="486409"/>
            </a:xfrm>
            <a:custGeom>
              <a:avLst/>
              <a:gdLst/>
              <a:ahLst/>
              <a:cxnLst/>
              <a:rect l="l" t="t" r="r" b="b"/>
              <a:pathLst>
                <a:path w="2920365" h="486410">
                  <a:moveTo>
                    <a:pt x="2851785" y="0"/>
                  </a:moveTo>
                  <a:lnTo>
                    <a:pt x="68198" y="0"/>
                  </a:lnTo>
                  <a:lnTo>
                    <a:pt x="41630" y="5351"/>
                  </a:lnTo>
                  <a:lnTo>
                    <a:pt x="19954" y="19954"/>
                  </a:lnTo>
                  <a:lnTo>
                    <a:pt x="5351" y="41630"/>
                  </a:lnTo>
                  <a:lnTo>
                    <a:pt x="0" y="68199"/>
                  </a:lnTo>
                  <a:lnTo>
                    <a:pt x="0" y="417956"/>
                  </a:lnTo>
                  <a:lnTo>
                    <a:pt x="5351" y="444525"/>
                  </a:lnTo>
                  <a:lnTo>
                    <a:pt x="19954" y="466201"/>
                  </a:lnTo>
                  <a:lnTo>
                    <a:pt x="41630" y="480804"/>
                  </a:lnTo>
                  <a:lnTo>
                    <a:pt x="68198" y="486155"/>
                  </a:lnTo>
                  <a:lnTo>
                    <a:pt x="2851785" y="486155"/>
                  </a:lnTo>
                  <a:lnTo>
                    <a:pt x="2878353" y="480804"/>
                  </a:lnTo>
                  <a:lnTo>
                    <a:pt x="2900029" y="466201"/>
                  </a:lnTo>
                  <a:lnTo>
                    <a:pt x="2914632" y="444525"/>
                  </a:lnTo>
                  <a:lnTo>
                    <a:pt x="2919984" y="417956"/>
                  </a:lnTo>
                  <a:lnTo>
                    <a:pt x="2919984" y="68199"/>
                  </a:lnTo>
                  <a:lnTo>
                    <a:pt x="2914632" y="41630"/>
                  </a:lnTo>
                  <a:lnTo>
                    <a:pt x="2900029" y="19954"/>
                  </a:lnTo>
                  <a:lnTo>
                    <a:pt x="2878353" y="5351"/>
                  </a:lnTo>
                  <a:lnTo>
                    <a:pt x="2851785" y="0"/>
                  </a:lnTo>
                  <a:close/>
                </a:path>
              </a:pathLst>
            </a:custGeom>
            <a:solidFill>
              <a:srgbClr val="FFC000"/>
            </a:solidFill>
          </p:spPr>
          <p:txBody>
            <a:bodyPr wrap="square" lIns="0" tIns="0" rIns="0" bIns="0" rtlCol="0"/>
            <a:lstStyle/>
            <a:p>
              <a:endParaRPr sz="1325"/>
            </a:p>
          </p:txBody>
        </p:sp>
        <p:sp>
          <p:nvSpPr>
            <p:cNvPr id="6" name="object 6"/>
            <p:cNvSpPr/>
            <p:nvPr/>
          </p:nvSpPr>
          <p:spPr>
            <a:xfrm>
              <a:off x="3115056" y="3147060"/>
              <a:ext cx="2908300" cy="634365"/>
            </a:xfrm>
            <a:custGeom>
              <a:avLst/>
              <a:gdLst/>
              <a:ahLst/>
              <a:cxnLst/>
              <a:rect l="l" t="t" r="r" b="b"/>
              <a:pathLst>
                <a:path w="2908300" h="634364">
                  <a:moveTo>
                    <a:pt x="2818892" y="0"/>
                  </a:moveTo>
                  <a:lnTo>
                    <a:pt x="88900" y="0"/>
                  </a:lnTo>
                  <a:lnTo>
                    <a:pt x="54274" y="6979"/>
                  </a:lnTo>
                  <a:lnTo>
                    <a:pt x="26019" y="26019"/>
                  </a:lnTo>
                  <a:lnTo>
                    <a:pt x="6979" y="54274"/>
                  </a:lnTo>
                  <a:lnTo>
                    <a:pt x="0" y="88900"/>
                  </a:lnTo>
                  <a:lnTo>
                    <a:pt x="0" y="545083"/>
                  </a:lnTo>
                  <a:lnTo>
                    <a:pt x="6979" y="579709"/>
                  </a:lnTo>
                  <a:lnTo>
                    <a:pt x="26019" y="607964"/>
                  </a:lnTo>
                  <a:lnTo>
                    <a:pt x="54274" y="627004"/>
                  </a:lnTo>
                  <a:lnTo>
                    <a:pt x="88900" y="633983"/>
                  </a:lnTo>
                  <a:lnTo>
                    <a:pt x="2818892" y="633983"/>
                  </a:lnTo>
                  <a:lnTo>
                    <a:pt x="2853517" y="627004"/>
                  </a:lnTo>
                  <a:lnTo>
                    <a:pt x="2881772" y="607964"/>
                  </a:lnTo>
                  <a:lnTo>
                    <a:pt x="2900812" y="579709"/>
                  </a:lnTo>
                  <a:lnTo>
                    <a:pt x="2907792" y="545083"/>
                  </a:lnTo>
                  <a:lnTo>
                    <a:pt x="2907792" y="88900"/>
                  </a:lnTo>
                  <a:lnTo>
                    <a:pt x="2900812" y="54274"/>
                  </a:lnTo>
                  <a:lnTo>
                    <a:pt x="2881772" y="26019"/>
                  </a:lnTo>
                  <a:lnTo>
                    <a:pt x="2853517" y="6979"/>
                  </a:lnTo>
                  <a:lnTo>
                    <a:pt x="2818892" y="0"/>
                  </a:lnTo>
                  <a:close/>
                </a:path>
              </a:pathLst>
            </a:custGeom>
            <a:solidFill>
              <a:srgbClr val="C00000"/>
            </a:solidFill>
          </p:spPr>
          <p:txBody>
            <a:bodyPr wrap="square" lIns="0" tIns="0" rIns="0" bIns="0" rtlCol="0"/>
            <a:lstStyle/>
            <a:p>
              <a:endParaRPr sz="1325"/>
            </a:p>
          </p:txBody>
        </p:sp>
      </p:grpSp>
      <p:sp>
        <p:nvSpPr>
          <p:cNvPr id="7" name="object 7"/>
          <p:cNvSpPr txBox="1"/>
          <p:nvPr/>
        </p:nvSpPr>
        <p:spPr>
          <a:xfrm>
            <a:off x="4834398" y="1510886"/>
            <a:ext cx="5360188" cy="325755"/>
          </a:xfrm>
          <a:prstGeom prst="rect">
            <a:avLst/>
          </a:prstGeom>
        </p:spPr>
        <p:txBody>
          <a:bodyPr vert="horz" wrap="square" lIns="0" tIns="8888" rIns="0" bIns="0" rtlCol="0">
            <a:spAutoFit/>
          </a:bodyPr>
          <a:lstStyle/>
          <a:p>
            <a:pPr marL="12700">
              <a:lnSpc>
                <a:spcPct val="100000"/>
              </a:lnSpc>
              <a:spcBef>
                <a:spcPts val="95"/>
              </a:spcBef>
            </a:pPr>
            <a:r>
              <a:rPr sz="2065" b="0" spc="-50" dirty="0">
                <a:solidFill>
                  <a:srgbClr val="C00000"/>
                </a:solidFill>
                <a:latin typeface="Noto Sans CJK JP Medium"/>
                <a:cs typeface="Noto Sans CJK JP Medium"/>
              </a:rPr>
              <a:t>“市场细分”策略</a:t>
            </a:r>
            <a:endParaRPr sz="2065" b="0" spc="-50" dirty="0">
              <a:solidFill>
                <a:srgbClr val="C00000"/>
              </a:solidFill>
              <a:latin typeface="Noto Sans CJK JP Medium"/>
              <a:cs typeface="Noto Sans CJK JP Medium"/>
            </a:endParaRPr>
          </a:p>
        </p:txBody>
      </p:sp>
      <p:sp>
        <p:nvSpPr>
          <p:cNvPr id="8" name="object 8"/>
          <p:cNvSpPr/>
          <p:nvPr/>
        </p:nvSpPr>
        <p:spPr>
          <a:xfrm>
            <a:off x="5865795" y="2005147"/>
            <a:ext cx="2505351" cy="358374"/>
          </a:xfrm>
          <a:custGeom>
            <a:avLst/>
            <a:gdLst/>
            <a:ahLst/>
            <a:cxnLst/>
            <a:rect l="l" t="t" r="r" b="b"/>
            <a:pathLst>
              <a:path w="3400425" h="486410">
                <a:moveTo>
                  <a:pt x="0" y="68199"/>
                </a:moveTo>
                <a:lnTo>
                  <a:pt x="5351" y="41630"/>
                </a:lnTo>
                <a:lnTo>
                  <a:pt x="19954" y="19954"/>
                </a:lnTo>
                <a:lnTo>
                  <a:pt x="41630" y="5351"/>
                </a:lnTo>
                <a:lnTo>
                  <a:pt x="68199" y="0"/>
                </a:lnTo>
                <a:lnTo>
                  <a:pt x="3331845" y="0"/>
                </a:lnTo>
                <a:lnTo>
                  <a:pt x="3358413" y="5351"/>
                </a:lnTo>
                <a:lnTo>
                  <a:pt x="3380089" y="19954"/>
                </a:lnTo>
                <a:lnTo>
                  <a:pt x="3394692" y="41630"/>
                </a:lnTo>
                <a:lnTo>
                  <a:pt x="3400044" y="68199"/>
                </a:lnTo>
                <a:lnTo>
                  <a:pt x="3400044" y="417956"/>
                </a:lnTo>
                <a:lnTo>
                  <a:pt x="3394692" y="444525"/>
                </a:lnTo>
                <a:lnTo>
                  <a:pt x="3380089" y="466201"/>
                </a:lnTo>
                <a:lnTo>
                  <a:pt x="3358413" y="480804"/>
                </a:lnTo>
                <a:lnTo>
                  <a:pt x="3331845" y="486155"/>
                </a:lnTo>
                <a:lnTo>
                  <a:pt x="68199" y="486155"/>
                </a:lnTo>
                <a:lnTo>
                  <a:pt x="41630" y="480804"/>
                </a:lnTo>
                <a:lnTo>
                  <a:pt x="19954" y="466201"/>
                </a:lnTo>
                <a:lnTo>
                  <a:pt x="5351" y="444525"/>
                </a:lnTo>
                <a:lnTo>
                  <a:pt x="0" y="417956"/>
                </a:lnTo>
                <a:lnTo>
                  <a:pt x="0" y="68199"/>
                </a:lnTo>
                <a:close/>
              </a:path>
            </a:pathLst>
          </a:custGeom>
          <a:ln w="19812">
            <a:solidFill>
              <a:srgbClr val="00AFEF"/>
            </a:solidFill>
          </a:ln>
        </p:spPr>
        <p:txBody>
          <a:bodyPr wrap="square" lIns="0" tIns="0" rIns="0" bIns="0" rtlCol="0"/>
          <a:lstStyle/>
          <a:p>
            <a:endParaRPr sz="1325"/>
          </a:p>
        </p:txBody>
      </p:sp>
      <p:sp>
        <p:nvSpPr>
          <p:cNvPr id="9" name="object 9"/>
          <p:cNvSpPr txBox="1"/>
          <p:nvPr/>
        </p:nvSpPr>
        <p:spPr>
          <a:xfrm>
            <a:off x="5994876" y="2090282"/>
            <a:ext cx="2132940" cy="189230"/>
          </a:xfrm>
          <a:prstGeom prst="rect">
            <a:avLst/>
          </a:prstGeom>
        </p:spPr>
        <p:txBody>
          <a:bodyPr vert="horz" wrap="square" lIns="0" tIns="8888" rIns="0" bIns="0" rtlCol="0">
            <a:spAutoFit/>
          </a:bodyPr>
          <a:lstStyle/>
          <a:p>
            <a:pPr marL="431800" marR="5080" indent="-419100">
              <a:lnSpc>
                <a:spcPct val="100000"/>
              </a:lnSpc>
              <a:spcBef>
                <a:spcPts val="95"/>
              </a:spcBef>
            </a:pPr>
            <a:r>
              <a:rPr sz="1180" b="0" spc="-20" dirty="0">
                <a:solidFill>
                  <a:srgbClr val="006FC0"/>
                </a:solidFill>
                <a:latin typeface="Noto Sans CJK JP Medium"/>
                <a:cs typeface="Noto Sans CJK JP Medium"/>
              </a:rPr>
              <a:t>基于电机特性的匹配和</a:t>
            </a:r>
            <a:r>
              <a:rPr lang="en-US" sz="1180" b="0" spc="-20" dirty="0">
                <a:solidFill>
                  <a:srgbClr val="006FC0"/>
                </a:solidFill>
                <a:latin typeface="Noto Sans CJK JP Medium"/>
                <a:cs typeface="Noto Sans CJK JP Medium"/>
              </a:rPr>
              <a:t>调整</a:t>
            </a:r>
            <a:endParaRPr lang="en-US" sz="1180" b="0" spc="-20" dirty="0">
              <a:solidFill>
                <a:srgbClr val="006FC0"/>
              </a:solidFill>
              <a:latin typeface="Noto Sans CJK JP Medium"/>
              <a:cs typeface="Noto Sans CJK JP Medium"/>
            </a:endParaRPr>
          </a:p>
        </p:txBody>
      </p:sp>
      <p:sp>
        <p:nvSpPr>
          <p:cNvPr id="10" name="object 10"/>
          <p:cNvSpPr/>
          <p:nvPr/>
        </p:nvSpPr>
        <p:spPr>
          <a:xfrm>
            <a:off x="5898997" y="2523144"/>
            <a:ext cx="2505351" cy="358374"/>
          </a:xfrm>
          <a:custGeom>
            <a:avLst/>
            <a:gdLst/>
            <a:ahLst/>
            <a:cxnLst/>
            <a:rect l="l" t="t" r="r" b="b"/>
            <a:pathLst>
              <a:path w="3400425" h="486410">
                <a:moveTo>
                  <a:pt x="0" y="44196"/>
                </a:moveTo>
                <a:lnTo>
                  <a:pt x="3476" y="27003"/>
                </a:lnTo>
                <a:lnTo>
                  <a:pt x="12953" y="12954"/>
                </a:lnTo>
                <a:lnTo>
                  <a:pt x="27003" y="3476"/>
                </a:lnTo>
                <a:lnTo>
                  <a:pt x="44196" y="0"/>
                </a:lnTo>
                <a:lnTo>
                  <a:pt x="3355848" y="0"/>
                </a:lnTo>
                <a:lnTo>
                  <a:pt x="3373040" y="3476"/>
                </a:lnTo>
                <a:lnTo>
                  <a:pt x="3387090" y="12953"/>
                </a:lnTo>
                <a:lnTo>
                  <a:pt x="3396567" y="27003"/>
                </a:lnTo>
                <a:lnTo>
                  <a:pt x="3400044" y="44196"/>
                </a:lnTo>
                <a:lnTo>
                  <a:pt x="3400044" y="441960"/>
                </a:lnTo>
                <a:lnTo>
                  <a:pt x="3396567" y="459152"/>
                </a:lnTo>
                <a:lnTo>
                  <a:pt x="3387089" y="473201"/>
                </a:lnTo>
                <a:lnTo>
                  <a:pt x="3373040" y="482679"/>
                </a:lnTo>
                <a:lnTo>
                  <a:pt x="3355848" y="486155"/>
                </a:lnTo>
                <a:lnTo>
                  <a:pt x="44196" y="486155"/>
                </a:lnTo>
                <a:lnTo>
                  <a:pt x="27003" y="482679"/>
                </a:lnTo>
                <a:lnTo>
                  <a:pt x="12953" y="473201"/>
                </a:lnTo>
                <a:lnTo>
                  <a:pt x="3476" y="459152"/>
                </a:lnTo>
                <a:lnTo>
                  <a:pt x="0" y="441960"/>
                </a:lnTo>
                <a:lnTo>
                  <a:pt x="0" y="44196"/>
                </a:lnTo>
                <a:close/>
              </a:path>
            </a:pathLst>
          </a:custGeom>
          <a:ln w="19812">
            <a:solidFill>
              <a:srgbClr val="FFC000"/>
            </a:solidFill>
          </a:ln>
        </p:spPr>
        <p:txBody>
          <a:bodyPr wrap="square" lIns="0" tIns="0" rIns="0" bIns="0" rtlCol="0"/>
          <a:lstStyle/>
          <a:p>
            <a:endParaRPr sz="1325"/>
          </a:p>
        </p:txBody>
      </p:sp>
      <p:sp>
        <p:nvSpPr>
          <p:cNvPr id="11" name="object 11"/>
          <p:cNvSpPr txBox="1"/>
          <p:nvPr/>
        </p:nvSpPr>
        <p:spPr>
          <a:xfrm>
            <a:off x="5994873" y="2631497"/>
            <a:ext cx="2247564" cy="189230"/>
          </a:xfrm>
          <a:prstGeom prst="rect">
            <a:avLst/>
          </a:prstGeom>
        </p:spPr>
        <p:txBody>
          <a:bodyPr vert="horz" wrap="square" lIns="0" tIns="8888" rIns="0" bIns="0" rtlCol="0">
            <a:spAutoFit/>
          </a:bodyPr>
          <a:lstStyle/>
          <a:p>
            <a:pPr marL="393700" marR="5080" indent="-381000">
              <a:lnSpc>
                <a:spcPct val="100000"/>
              </a:lnSpc>
              <a:spcBef>
                <a:spcPts val="95"/>
              </a:spcBef>
            </a:pPr>
            <a:r>
              <a:rPr sz="1180">
                <a:latin typeface="Noto Sans CJK JP Medium"/>
                <a:cs typeface="Noto Sans CJK JP Medium"/>
              </a:rPr>
              <a:t>专用驱动器的开发和优化调整</a:t>
            </a:r>
            <a:endParaRPr sz="1180">
              <a:latin typeface="Noto Sans CJK JP Medium"/>
              <a:cs typeface="Noto Sans CJK JP Medium"/>
            </a:endParaRPr>
          </a:p>
        </p:txBody>
      </p:sp>
      <p:sp>
        <p:nvSpPr>
          <p:cNvPr id="12" name="object 12"/>
          <p:cNvSpPr/>
          <p:nvPr/>
        </p:nvSpPr>
        <p:spPr>
          <a:xfrm>
            <a:off x="5896751" y="3026179"/>
            <a:ext cx="2505351" cy="359311"/>
          </a:xfrm>
          <a:custGeom>
            <a:avLst/>
            <a:gdLst/>
            <a:ahLst/>
            <a:cxnLst/>
            <a:rect l="l" t="t" r="r" b="b"/>
            <a:pathLst>
              <a:path w="3400425" h="487679">
                <a:moveTo>
                  <a:pt x="0" y="44323"/>
                </a:moveTo>
                <a:lnTo>
                  <a:pt x="3478" y="27056"/>
                </a:lnTo>
                <a:lnTo>
                  <a:pt x="12969" y="12969"/>
                </a:lnTo>
                <a:lnTo>
                  <a:pt x="27056" y="3478"/>
                </a:lnTo>
                <a:lnTo>
                  <a:pt x="44323" y="0"/>
                </a:lnTo>
                <a:lnTo>
                  <a:pt x="3355721" y="0"/>
                </a:lnTo>
                <a:lnTo>
                  <a:pt x="3372987" y="3478"/>
                </a:lnTo>
                <a:lnTo>
                  <a:pt x="3387074" y="12969"/>
                </a:lnTo>
                <a:lnTo>
                  <a:pt x="3396565" y="27056"/>
                </a:lnTo>
                <a:lnTo>
                  <a:pt x="3400044" y="44323"/>
                </a:lnTo>
                <a:lnTo>
                  <a:pt x="3400044" y="443357"/>
                </a:lnTo>
                <a:lnTo>
                  <a:pt x="3396565" y="460623"/>
                </a:lnTo>
                <a:lnTo>
                  <a:pt x="3387074" y="474710"/>
                </a:lnTo>
                <a:lnTo>
                  <a:pt x="3372987" y="484201"/>
                </a:lnTo>
                <a:lnTo>
                  <a:pt x="3355721" y="487679"/>
                </a:lnTo>
                <a:lnTo>
                  <a:pt x="44323" y="487679"/>
                </a:lnTo>
                <a:lnTo>
                  <a:pt x="27056" y="484201"/>
                </a:lnTo>
                <a:lnTo>
                  <a:pt x="12969" y="474710"/>
                </a:lnTo>
                <a:lnTo>
                  <a:pt x="3478" y="460623"/>
                </a:lnTo>
                <a:lnTo>
                  <a:pt x="0" y="443357"/>
                </a:lnTo>
                <a:lnTo>
                  <a:pt x="0" y="44323"/>
                </a:lnTo>
                <a:close/>
              </a:path>
            </a:pathLst>
          </a:custGeom>
          <a:ln w="19812">
            <a:solidFill>
              <a:srgbClr val="C00000"/>
            </a:solidFill>
          </a:ln>
        </p:spPr>
        <p:txBody>
          <a:bodyPr wrap="square" lIns="0" tIns="0" rIns="0" bIns="0" rtlCol="0"/>
          <a:lstStyle/>
          <a:p>
            <a:endParaRPr sz="1325"/>
          </a:p>
        </p:txBody>
      </p:sp>
      <p:sp>
        <p:nvSpPr>
          <p:cNvPr id="13" name="object 13"/>
          <p:cNvSpPr txBox="1"/>
          <p:nvPr/>
        </p:nvSpPr>
        <p:spPr>
          <a:xfrm>
            <a:off x="5994662" y="3111783"/>
            <a:ext cx="2299028" cy="189230"/>
          </a:xfrm>
          <a:prstGeom prst="rect">
            <a:avLst/>
          </a:prstGeom>
        </p:spPr>
        <p:txBody>
          <a:bodyPr vert="horz" wrap="square" lIns="0" tIns="8888" rIns="0" bIns="0" rtlCol="0">
            <a:spAutoFit/>
          </a:bodyPr>
          <a:lstStyle/>
          <a:p>
            <a:pPr marL="12700" marR="5080" indent="63500">
              <a:lnSpc>
                <a:spcPct val="100000"/>
              </a:lnSpc>
              <a:spcBef>
                <a:spcPts val="95"/>
              </a:spcBef>
            </a:pPr>
            <a:r>
              <a:rPr sz="1180" b="0" spc="-20" dirty="0">
                <a:solidFill>
                  <a:srgbClr val="C00000"/>
                </a:solidFill>
                <a:latin typeface="Noto Sans CJK JP Medium"/>
                <a:cs typeface="Noto Sans CJK JP Medium"/>
              </a:rPr>
              <a:t>反映设备特性的优化调谐</a:t>
            </a:r>
            <a:endParaRPr sz="1180">
              <a:latin typeface="Noto Sans CJK JP Medium"/>
              <a:cs typeface="Noto Sans CJK JP Medium"/>
            </a:endParaRPr>
          </a:p>
        </p:txBody>
      </p:sp>
      <p:sp>
        <p:nvSpPr>
          <p:cNvPr id="14" name="object 14"/>
          <p:cNvSpPr txBox="1"/>
          <p:nvPr/>
        </p:nvSpPr>
        <p:spPr>
          <a:xfrm>
            <a:off x="1979104" y="4632707"/>
            <a:ext cx="6062435" cy="875665"/>
          </a:xfrm>
          <a:prstGeom prst="rect">
            <a:avLst/>
          </a:prstGeom>
        </p:spPr>
        <p:txBody>
          <a:bodyPr vert="horz" wrap="square" lIns="0" tIns="191351" rIns="0" bIns="0" rtlCol="0">
            <a:spAutoFit/>
          </a:bodyPr>
          <a:lstStyle/>
          <a:p>
            <a:pPr algn="ctr">
              <a:lnSpc>
                <a:spcPct val="100000"/>
              </a:lnSpc>
              <a:spcBef>
                <a:spcPts val="2045"/>
              </a:spcBef>
            </a:pPr>
            <a:r>
              <a:rPr sz="2065" b="0" spc="-75" dirty="0">
                <a:solidFill>
                  <a:srgbClr val="C00000"/>
                </a:solidFill>
                <a:latin typeface="Noto Sans CJK JP Medium"/>
                <a:cs typeface="Noto Sans CJK JP Medium"/>
              </a:rPr>
              <a:t>建立可定制的业务联盟</a:t>
            </a:r>
            <a:endParaRPr sz="2065" b="0" spc="-75" dirty="0">
              <a:solidFill>
                <a:srgbClr val="C00000"/>
              </a:solidFill>
              <a:latin typeface="Noto Sans CJK JP Medium"/>
              <a:cs typeface="Noto Sans CJK JP Medium"/>
            </a:endParaRPr>
          </a:p>
          <a:p>
            <a:pPr marL="12700" marR="5080" algn="ctr">
              <a:lnSpc>
                <a:spcPct val="150000"/>
              </a:lnSpc>
              <a:spcBef>
                <a:spcPts val="200"/>
              </a:spcBef>
            </a:pPr>
            <a:r>
              <a:rPr sz="1475">
                <a:latin typeface="Noto Sans CJK JP Medium"/>
                <a:cs typeface="Noto Sans CJK JP Medium"/>
              </a:rPr>
              <a:t>与电机、舞台、先进制造设备、合作机器人等现有和新制造商</a:t>
            </a:r>
            <a:endParaRPr sz="1475">
              <a:latin typeface="Noto Sans CJK JP Medium"/>
              <a:cs typeface="Noto Sans CJK JP Medium"/>
            </a:endParaRPr>
          </a:p>
        </p:txBody>
      </p:sp>
      <p:sp>
        <p:nvSpPr>
          <p:cNvPr id="15" name="object 15"/>
          <p:cNvSpPr/>
          <p:nvPr/>
        </p:nvSpPr>
        <p:spPr>
          <a:xfrm>
            <a:off x="3392243" y="4150710"/>
            <a:ext cx="2152590" cy="452881"/>
          </a:xfrm>
          <a:custGeom>
            <a:avLst/>
            <a:gdLst/>
            <a:ahLst/>
            <a:cxnLst/>
            <a:rect l="l" t="t" r="r" b="b"/>
            <a:pathLst>
              <a:path w="2921635" h="614679">
                <a:moveTo>
                  <a:pt x="2835402" y="0"/>
                </a:moveTo>
                <a:lnTo>
                  <a:pt x="86106" y="0"/>
                </a:lnTo>
                <a:lnTo>
                  <a:pt x="52613" y="6774"/>
                </a:lnTo>
                <a:lnTo>
                  <a:pt x="25241" y="25241"/>
                </a:lnTo>
                <a:lnTo>
                  <a:pt x="6774" y="52613"/>
                </a:lnTo>
                <a:lnTo>
                  <a:pt x="0" y="86106"/>
                </a:lnTo>
                <a:lnTo>
                  <a:pt x="0" y="528065"/>
                </a:lnTo>
                <a:lnTo>
                  <a:pt x="6774" y="561558"/>
                </a:lnTo>
                <a:lnTo>
                  <a:pt x="25241" y="588930"/>
                </a:lnTo>
                <a:lnTo>
                  <a:pt x="52613" y="607397"/>
                </a:lnTo>
                <a:lnTo>
                  <a:pt x="86106" y="614171"/>
                </a:lnTo>
                <a:lnTo>
                  <a:pt x="2835402" y="614171"/>
                </a:lnTo>
                <a:lnTo>
                  <a:pt x="2868894" y="607397"/>
                </a:lnTo>
                <a:lnTo>
                  <a:pt x="2896266" y="588930"/>
                </a:lnTo>
                <a:lnTo>
                  <a:pt x="2914733" y="561558"/>
                </a:lnTo>
                <a:lnTo>
                  <a:pt x="2921508" y="528065"/>
                </a:lnTo>
                <a:lnTo>
                  <a:pt x="2921508" y="86106"/>
                </a:lnTo>
                <a:lnTo>
                  <a:pt x="2914733" y="52613"/>
                </a:lnTo>
                <a:lnTo>
                  <a:pt x="2896266" y="25241"/>
                </a:lnTo>
                <a:lnTo>
                  <a:pt x="2868894" y="6774"/>
                </a:lnTo>
                <a:lnTo>
                  <a:pt x="2835402" y="0"/>
                </a:lnTo>
                <a:close/>
              </a:path>
            </a:pathLst>
          </a:custGeom>
          <a:solidFill>
            <a:srgbClr val="92D050"/>
          </a:solidFill>
        </p:spPr>
        <p:txBody>
          <a:bodyPr wrap="square" lIns="0" tIns="0" rIns="0" bIns="0" rtlCol="0"/>
          <a:lstStyle/>
          <a:p>
            <a:endParaRPr sz="1325"/>
          </a:p>
        </p:txBody>
      </p:sp>
      <p:sp>
        <p:nvSpPr>
          <p:cNvPr id="16" name="object 16"/>
          <p:cNvSpPr txBox="1"/>
          <p:nvPr/>
        </p:nvSpPr>
        <p:spPr>
          <a:xfrm>
            <a:off x="3495599" y="4244886"/>
            <a:ext cx="1629999" cy="213360"/>
          </a:xfrm>
          <a:prstGeom prst="rect">
            <a:avLst/>
          </a:prstGeom>
        </p:spPr>
        <p:txBody>
          <a:bodyPr vert="horz" wrap="square" lIns="0" tIns="9356" rIns="0" bIns="0" rtlCol="0">
            <a:spAutoFit/>
          </a:bodyPr>
          <a:lstStyle/>
          <a:p>
            <a:pPr marL="222885" marR="5080" indent="-210820">
              <a:lnSpc>
                <a:spcPct val="100000"/>
              </a:lnSpc>
              <a:spcBef>
                <a:spcPts val="100"/>
              </a:spcBef>
            </a:pPr>
            <a:r>
              <a:rPr sz="1325" b="0" spc="50" dirty="0">
                <a:latin typeface="Noto Sans CJK JP Medium"/>
                <a:cs typeface="Noto Sans CJK JP Medium"/>
              </a:rPr>
              <a:t>+合作机器人制造商</a:t>
            </a:r>
            <a:endParaRPr sz="1325">
              <a:latin typeface="Noto Sans CJK JP Medium"/>
              <a:cs typeface="Noto Sans CJK JP Medium"/>
            </a:endParaRPr>
          </a:p>
        </p:txBody>
      </p:sp>
      <p:grpSp>
        <p:nvGrpSpPr>
          <p:cNvPr id="17" name="object 17"/>
          <p:cNvGrpSpPr/>
          <p:nvPr/>
        </p:nvGrpSpPr>
        <p:grpSpPr>
          <a:xfrm>
            <a:off x="2298502" y="3502779"/>
            <a:ext cx="3228221" cy="1353820"/>
            <a:chOff x="1641348" y="3928872"/>
            <a:chExt cx="4381500" cy="1792605"/>
          </a:xfrm>
        </p:grpSpPr>
        <p:sp>
          <p:nvSpPr>
            <p:cNvPr id="18" name="object 18"/>
            <p:cNvSpPr/>
            <p:nvPr/>
          </p:nvSpPr>
          <p:spPr>
            <a:xfrm>
              <a:off x="1641348" y="4468368"/>
              <a:ext cx="1671827" cy="1252728"/>
            </a:xfrm>
            <a:prstGeom prst="rect">
              <a:avLst/>
            </a:prstGeom>
            <a:blipFill>
              <a:blip r:embed="rId2" cstate="print"/>
              <a:stretch>
                <a:fillRect/>
              </a:stretch>
            </a:blipFill>
          </p:spPr>
          <p:txBody>
            <a:bodyPr wrap="square" lIns="0" tIns="0" rIns="0" bIns="0" rtlCol="0"/>
            <a:lstStyle/>
            <a:p>
              <a:endParaRPr sz="1325"/>
            </a:p>
          </p:txBody>
        </p:sp>
        <p:sp>
          <p:nvSpPr>
            <p:cNvPr id="19" name="object 19"/>
            <p:cNvSpPr/>
            <p:nvPr/>
          </p:nvSpPr>
          <p:spPr>
            <a:xfrm>
              <a:off x="3101340" y="3928872"/>
              <a:ext cx="2921635" cy="535305"/>
            </a:xfrm>
            <a:custGeom>
              <a:avLst/>
              <a:gdLst/>
              <a:ahLst/>
              <a:cxnLst/>
              <a:rect l="l" t="t" r="r" b="b"/>
              <a:pathLst>
                <a:path w="2921635" h="535304">
                  <a:moveTo>
                    <a:pt x="2846451" y="0"/>
                  </a:moveTo>
                  <a:lnTo>
                    <a:pt x="75057" y="0"/>
                  </a:lnTo>
                  <a:lnTo>
                    <a:pt x="45809" y="5887"/>
                  </a:lnTo>
                  <a:lnTo>
                    <a:pt x="21955" y="21955"/>
                  </a:lnTo>
                  <a:lnTo>
                    <a:pt x="5887" y="45809"/>
                  </a:lnTo>
                  <a:lnTo>
                    <a:pt x="0" y="75056"/>
                  </a:lnTo>
                  <a:lnTo>
                    <a:pt x="0" y="459866"/>
                  </a:lnTo>
                  <a:lnTo>
                    <a:pt x="5887" y="489114"/>
                  </a:lnTo>
                  <a:lnTo>
                    <a:pt x="21955" y="512968"/>
                  </a:lnTo>
                  <a:lnTo>
                    <a:pt x="45809" y="529036"/>
                  </a:lnTo>
                  <a:lnTo>
                    <a:pt x="75057" y="534923"/>
                  </a:lnTo>
                  <a:lnTo>
                    <a:pt x="2846451" y="534923"/>
                  </a:lnTo>
                  <a:lnTo>
                    <a:pt x="2875698" y="529036"/>
                  </a:lnTo>
                  <a:lnTo>
                    <a:pt x="2899552" y="512968"/>
                  </a:lnTo>
                  <a:lnTo>
                    <a:pt x="2915620" y="489114"/>
                  </a:lnTo>
                  <a:lnTo>
                    <a:pt x="2921508" y="459866"/>
                  </a:lnTo>
                  <a:lnTo>
                    <a:pt x="2921508" y="75056"/>
                  </a:lnTo>
                  <a:lnTo>
                    <a:pt x="2915620" y="45809"/>
                  </a:lnTo>
                  <a:lnTo>
                    <a:pt x="2899552" y="21955"/>
                  </a:lnTo>
                  <a:lnTo>
                    <a:pt x="2875698" y="5887"/>
                  </a:lnTo>
                  <a:lnTo>
                    <a:pt x="2846451" y="0"/>
                  </a:lnTo>
                  <a:close/>
                </a:path>
              </a:pathLst>
            </a:custGeom>
            <a:solidFill>
              <a:srgbClr val="996600"/>
            </a:solidFill>
          </p:spPr>
          <p:txBody>
            <a:bodyPr wrap="square" lIns="0" tIns="0" rIns="0" bIns="0" rtlCol="0"/>
            <a:lstStyle/>
            <a:p>
              <a:endParaRPr sz="1325"/>
            </a:p>
          </p:txBody>
        </p:sp>
      </p:grpSp>
      <p:sp>
        <p:nvSpPr>
          <p:cNvPr id="21" name="object 21"/>
          <p:cNvSpPr/>
          <p:nvPr/>
        </p:nvSpPr>
        <p:spPr>
          <a:xfrm>
            <a:off x="5673867" y="2053233"/>
            <a:ext cx="156262" cy="262933"/>
          </a:xfrm>
          <a:custGeom>
            <a:avLst/>
            <a:gdLst/>
            <a:ahLst/>
            <a:cxnLst/>
            <a:rect l="l" t="t" r="r" b="b"/>
            <a:pathLst>
              <a:path w="212089" h="356869">
                <a:moveTo>
                  <a:pt x="0" y="0"/>
                </a:moveTo>
                <a:lnTo>
                  <a:pt x="0" y="356616"/>
                </a:lnTo>
                <a:lnTo>
                  <a:pt x="211836" y="178308"/>
                </a:lnTo>
                <a:lnTo>
                  <a:pt x="0" y="0"/>
                </a:lnTo>
                <a:close/>
              </a:path>
            </a:pathLst>
          </a:custGeom>
          <a:solidFill>
            <a:srgbClr val="00AFEF"/>
          </a:solidFill>
        </p:spPr>
        <p:txBody>
          <a:bodyPr wrap="square" lIns="0" tIns="0" rIns="0" bIns="0" rtlCol="0"/>
          <a:lstStyle/>
          <a:p>
            <a:endParaRPr sz="1325"/>
          </a:p>
        </p:txBody>
      </p:sp>
      <p:sp>
        <p:nvSpPr>
          <p:cNvPr id="22" name="object 22"/>
          <p:cNvSpPr/>
          <p:nvPr/>
        </p:nvSpPr>
        <p:spPr>
          <a:xfrm>
            <a:off x="5671621" y="2557391"/>
            <a:ext cx="156262" cy="261997"/>
          </a:xfrm>
          <a:custGeom>
            <a:avLst/>
            <a:gdLst/>
            <a:ahLst/>
            <a:cxnLst/>
            <a:rect l="l" t="t" r="r" b="b"/>
            <a:pathLst>
              <a:path w="212089" h="355600">
                <a:moveTo>
                  <a:pt x="0" y="0"/>
                </a:moveTo>
                <a:lnTo>
                  <a:pt x="0" y="355092"/>
                </a:lnTo>
                <a:lnTo>
                  <a:pt x="211836" y="177546"/>
                </a:lnTo>
                <a:lnTo>
                  <a:pt x="0" y="0"/>
                </a:lnTo>
                <a:close/>
              </a:path>
            </a:pathLst>
          </a:custGeom>
          <a:solidFill>
            <a:srgbClr val="FFC000"/>
          </a:solidFill>
        </p:spPr>
        <p:txBody>
          <a:bodyPr wrap="square" lIns="0" tIns="0" rIns="0" bIns="0" rtlCol="0"/>
          <a:lstStyle/>
          <a:p>
            <a:endParaRPr sz="1325"/>
          </a:p>
        </p:txBody>
      </p:sp>
      <p:sp>
        <p:nvSpPr>
          <p:cNvPr id="23" name="object 23"/>
          <p:cNvSpPr/>
          <p:nvPr/>
        </p:nvSpPr>
        <p:spPr>
          <a:xfrm>
            <a:off x="5658147" y="3060426"/>
            <a:ext cx="156262" cy="262933"/>
          </a:xfrm>
          <a:custGeom>
            <a:avLst/>
            <a:gdLst/>
            <a:ahLst/>
            <a:cxnLst/>
            <a:rect l="l" t="t" r="r" b="b"/>
            <a:pathLst>
              <a:path w="212089" h="356870">
                <a:moveTo>
                  <a:pt x="0" y="0"/>
                </a:moveTo>
                <a:lnTo>
                  <a:pt x="0" y="356615"/>
                </a:lnTo>
                <a:lnTo>
                  <a:pt x="211836" y="178307"/>
                </a:lnTo>
                <a:lnTo>
                  <a:pt x="0" y="0"/>
                </a:lnTo>
                <a:close/>
              </a:path>
            </a:pathLst>
          </a:custGeom>
          <a:solidFill>
            <a:srgbClr val="C00000"/>
          </a:solidFill>
        </p:spPr>
        <p:txBody>
          <a:bodyPr wrap="square" lIns="0" tIns="0" rIns="0" bIns="0" rtlCol="0"/>
          <a:lstStyle/>
          <a:p>
            <a:endParaRPr sz="1325"/>
          </a:p>
        </p:txBody>
      </p:sp>
      <p:grpSp>
        <p:nvGrpSpPr>
          <p:cNvPr id="24" name="object 24"/>
          <p:cNvGrpSpPr/>
          <p:nvPr/>
        </p:nvGrpSpPr>
        <p:grpSpPr>
          <a:xfrm>
            <a:off x="5640182" y="4234923"/>
            <a:ext cx="175445" cy="282115"/>
            <a:chOff x="6152388" y="4875276"/>
            <a:chExt cx="238125" cy="382905"/>
          </a:xfrm>
        </p:grpSpPr>
        <p:sp>
          <p:nvSpPr>
            <p:cNvPr id="25" name="object 25"/>
            <p:cNvSpPr/>
            <p:nvPr/>
          </p:nvSpPr>
          <p:spPr>
            <a:xfrm>
              <a:off x="6165342" y="4888230"/>
              <a:ext cx="212090" cy="356870"/>
            </a:xfrm>
            <a:custGeom>
              <a:avLst/>
              <a:gdLst/>
              <a:ahLst/>
              <a:cxnLst/>
              <a:rect l="l" t="t" r="r" b="b"/>
              <a:pathLst>
                <a:path w="212089" h="356870">
                  <a:moveTo>
                    <a:pt x="0" y="0"/>
                  </a:moveTo>
                  <a:lnTo>
                    <a:pt x="0" y="356616"/>
                  </a:lnTo>
                  <a:lnTo>
                    <a:pt x="211836" y="178308"/>
                  </a:lnTo>
                  <a:lnTo>
                    <a:pt x="0" y="0"/>
                  </a:lnTo>
                  <a:close/>
                </a:path>
              </a:pathLst>
            </a:custGeom>
            <a:solidFill>
              <a:srgbClr val="92D050"/>
            </a:solidFill>
          </p:spPr>
          <p:txBody>
            <a:bodyPr wrap="square" lIns="0" tIns="0" rIns="0" bIns="0" rtlCol="0"/>
            <a:lstStyle/>
            <a:p>
              <a:endParaRPr sz="1325"/>
            </a:p>
          </p:txBody>
        </p:sp>
        <p:sp>
          <p:nvSpPr>
            <p:cNvPr id="26" name="object 26"/>
            <p:cNvSpPr/>
            <p:nvPr/>
          </p:nvSpPr>
          <p:spPr>
            <a:xfrm>
              <a:off x="6165342" y="4888230"/>
              <a:ext cx="212090" cy="356870"/>
            </a:xfrm>
            <a:custGeom>
              <a:avLst/>
              <a:gdLst/>
              <a:ahLst/>
              <a:cxnLst/>
              <a:rect l="l" t="t" r="r" b="b"/>
              <a:pathLst>
                <a:path w="212089" h="356870">
                  <a:moveTo>
                    <a:pt x="0" y="0"/>
                  </a:moveTo>
                  <a:lnTo>
                    <a:pt x="211836" y="178308"/>
                  </a:lnTo>
                  <a:lnTo>
                    <a:pt x="0" y="356616"/>
                  </a:lnTo>
                  <a:lnTo>
                    <a:pt x="0" y="0"/>
                  </a:lnTo>
                  <a:close/>
                </a:path>
              </a:pathLst>
            </a:custGeom>
            <a:ln w="25908">
              <a:solidFill>
                <a:srgbClr val="92D050"/>
              </a:solidFill>
            </a:ln>
          </p:spPr>
          <p:txBody>
            <a:bodyPr wrap="square" lIns="0" tIns="0" rIns="0" bIns="0" rtlCol="0"/>
            <a:lstStyle/>
            <a:p>
              <a:endParaRPr sz="1325"/>
            </a:p>
          </p:txBody>
        </p:sp>
      </p:grpSp>
      <p:sp>
        <p:nvSpPr>
          <p:cNvPr id="27" name="object 27"/>
          <p:cNvSpPr/>
          <p:nvPr/>
        </p:nvSpPr>
        <p:spPr>
          <a:xfrm>
            <a:off x="5910226" y="4197307"/>
            <a:ext cx="2506286" cy="357439"/>
          </a:xfrm>
          <a:custGeom>
            <a:avLst/>
            <a:gdLst/>
            <a:ahLst/>
            <a:cxnLst/>
            <a:rect l="l" t="t" r="r" b="b"/>
            <a:pathLst>
              <a:path w="3401695" h="485139">
                <a:moveTo>
                  <a:pt x="0" y="44069"/>
                </a:moveTo>
                <a:lnTo>
                  <a:pt x="3456" y="26896"/>
                </a:lnTo>
                <a:lnTo>
                  <a:pt x="12890" y="12890"/>
                </a:lnTo>
                <a:lnTo>
                  <a:pt x="26896" y="3456"/>
                </a:lnTo>
                <a:lnTo>
                  <a:pt x="44069" y="0"/>
                </a:lnTo>
                <a:lnTo>
                  <a:pt x="3357499" y="0"/>
                </a:lnTo>
                <a:lnTo>
                  <a:pt x="3374671" y="3456"/>
                </a:lnTo>
                <a:lnTo>
                  <a:pt x="3388677" y="12890"/>
                </a:lnTo>
                <a:lnTo>
                  <a:pt x="3398111" y="26896"/>
                </a:lnTo>
                <a:lnTo>
                  <a:pt x="3401568" y="44069"/>
                </a:lnTo>
                <a:lnTo>
                  <a:pt x="3401568" y="440563"/>
                </a:lnTo>
                <a:lnTo>
                  <a:pt x="3398111" y="457735"/>
                </a:lnTo>
                <a:lnTo>
                  <a:pt x="3388677" y="471741"/>
                </a:lnTo>
                <a:lnTo>
                  <a:pt x="3374671" y="481175"/>
                </a:lnTo>
                <a:lnTo>
                  <a:pt x="3357499" y="484632"/>
                </a:lnTo>
                <a:lnTo>
                  <a:pt x="44069" y="484632"/>
                </a:lnTo>
                <a:lnTo>
                  <a:pt x="26896" y="481175"/>
                </a:lnTo>
                <a:lnTo>
                  <a:pt x="12890" y="471741"/>
                </a:lnTo>
                <a:lnTo>
                  <a:pt x="3456" y="457735"/>
                </a:lnTo>
                <a:lnTo>
                  <a:pt x="0" y="440563"/>
                </a:lnTo>
                <a:lnTo>
                  <a:pt x="0" y="44069"/>
                </a:lnTo>
                <a:close/>
              </a:path>
            </a:pathLst>
          </a:custGeom>
          <a:ln w="19812">
            <a:solidFill>
              <a:srgbClr val="92D050"/>
            </a:solidFill>
          </a:ln>
        </p:spPr>
        <p:txBody>
          <a:bodyPr wrap="square" lIns="0" tIns="0" rIns="0" bIns="0" rtlCol="0"/>
          <a:lstStyle/>
          <a:p>
            <a:endParaRPr sz="1325"/>
          </a:p>
        </p:txBody>
      </p:sp>
      <p:sp>
        <p:nvSpPr>
          <p:cNvPr id="28" name="object 28"/>
          <p:cNvSpPr txBox="1"/>
          <p:nvPr/>
        </p:nvSpPr>
        <p:spPr>
          <a:xfrm>
            <a:off x="5994457" y="4281976"/>
            <a:ext cx="2163818" cy="189230"/>
          </a:xfrm>
          <a:prstGeom prst="rect">
            <a:avLst/>
          </a:prstGeom>
        </p:spPr>
        <p:txBody>
          <a:bodyPr vert="horz" wrap="square" lIns="0" tIns="8888" rIns="0" bIns="0" rtlCol="0">
            <a:spAutoFit/>
          </a:bodyPr>
          <a:lstStyle/>
          <a:p>
            <a:pPr marL="815975" marR="5080" indent="-803910">
              <a:lnSpc>
                <a:spcPct val="100000"/>
              </a:lnSpc>
              <a:spcBef>
                <a:spcPts val="95"/>
              </a:spcBef>
            </a:pPr>
            <a:r>
              <a:rPr sz="1180">
                <a:latin typeface="Noto Sans CJK JP Medium"/>
                <a:cs typeface="Noto Sans CJK JP Medium"/>
              </a:rPr>
              <a:t>定制反映机器人规格</a:t>
            </a:r>
            <a:endParaRPr sz="1180">
              <a:latin typeface="Noto Sans CJK JP Medium"/>
              <a:cs typeface="Noto Sans CJK JP Medium"/>
            </a:endParaRPr>
          </a:p>
        </p:txBody>
      </p:sp>
      <p:sp>
        <p:nvSpPr>
          <p:cNvPr id="29" name="object 29"/>
          <p:cNvSpPr/>
          <p:nvPr/>
        </p:nvSpPr>
        <p:spPr>
          <a:xfrm>
            <a:off x="5649164" y="3599392"/>
            <a:ext cx="156262" cy="261997"/>
          </a:xfrm>
          <a:custGeom>
            <a:avLst/>
            <a:gdLst/>
            <a:ahLst/>
            <a:cxnLst/>
            <a:rect l="l" t="t" r="r" b="b"/>
            <a:pathLst>
              <a:path w="212089" h="355600">
                <a:moveTo>
                  <a:pt x="0" y="0"/>
                </a:moveTo>
                <a:lnTo>
                  <a:pt x="0" y="355092"/>
                </a:lnTo>
                <a:lnTo>
                  <a:pt x="211836" y="177546"/>
                </a:lnTo>
                <a:lnTo>
                  <a:pt x="0" y="0"/>
                </a:lnTo>
                <a:close/>
              </a:path>
            </a:pathLst>
          </a:custGeom>
          <a:solidFill>
            <a:srgbClr val="996600"/>
          </a:solidFill>
        </p:spPr>
        <p:txBody>
          <a:bodyPr wrap="square" lIns="0" tIns="0" rIns="0" bIns="0" rtlCol="0"/>
          <a:lstStyle/>
          <a:p>
            <a:endParaRPr sz="1325"/>
          </a:p>
        </p:txBody>
      </p:sp>
      <p:sp>
        <p:nvSpPr>
          <p:cNvPr id="30" name="object 30"/>
          <p:cNvSpPr/>
          <p:nvPr/>
        </p:nvSpPr>
        <p:spPr>
          <a:xfrm>
            <a:off x="5910226" y="3551671"/>
            <a:ext cx="2506286" cy="358374"/>
          </a:xfrm>
          <a:custGeom>
            <a:avLst/>
            <a:gdLst/>
            <a:ahLst/>
            <a:cxnLst/>
            <a:rect l="l" t="t" r="r" b="b"/>
            <a:pathLst>
              <a:path w="3401695" h="486410">
                <a:moveTo>
                  <a:pt x="0" y="44195"/>
                </a:moveTo>
                <a:lnTo>
                  <a:pt x="3476" y="27003"/>
                </a:lnTo>
                <a:lnTo>
                  <a:pt x="12954" y="12953"/>
                </a:lnTo>
                <a:lnTo>
                  <a:pt x="27003" y="3476"/>
                </a:lnTo>
                <a:lnTo>
                  <a:pt x="44196" y="0"/>
                </a:lnTo>
                <a:lnTo>
                  <a:pt x="3357372" y="0"/>
                </a:lnTo>
                <a:lnTo>
                  <a:pt x="3374564" y="3476"/>
                </a:lnTo>
                <a:lnTo>
                  <a:pt x="3388614" y="12953"/>
                </a:lnTo>
                <a:lnTo>
                  <a:pt x="3398091" y="27003"/>
                </a:lnTo>
                <a:lnTo>
                  <a:pt x="3401568" y="44195"/>
                </a:lnTo>
                <a:lnTo>
                  <a:pt x="3401568" y="441959"/>
                </a:lnTo>
                <a:lnTo>
                  <a:pt x="3398091" y="459152"/>
                </a:lnTo>
                <a:lnTo>
                  <a:pt x="3388614" y="473201"/>
                </a:lnTo>
                <a:lnTo>
                  <a:pt x="3374564" y="482679"/>
                </a:lnTo>
                <a:lnTo>
                  <a:pt x="3357372" y="486155"/>
                </a:lnTo>
                <a:lnTo>
                  <a:pt x="44196" y="486155"/>
                </a:lnTo>
                <a:lnTo>
                  <a:pt x="27003" y="482679"/>
                </a:lnTo>
                <a:lnTo>
                  <a:pt x="12953" y="473201"/>
                </a:lnTo>
                <a:lnTo>
                  <a:pt x="3476" y="459152"/>
                </a:lnTo>
                <a:lnTo>
                  <a:pt x="0" y="441959"/>
                </a:lnTo>
                <a:lnTo>
                  <a:pt x="0" y="44195"/>
                </a:lnTo>
                <a:close/>
              </a:path>
            </a:pathLst>
          </a:custGeom>
          <a:ln w="19812">
            <a:solidFill>
              <a:srgbClr val="996600"/>
            </a:solidFill>
          </a:ln>
        </p:spPr>
        <p:txBody>
          <a:bodyPr wrap="square" lIns="0" tIns="0" rIns="0" bIns="0" rtlCol="0"/>
          <a:lstStyle/>
          <a:p>
            <a:endParaRPr sz="1325"/>
          </a:p>
        </p:txBody>
      </p:sp>
      <p:sp>
        <p:nvSpPr>
          <p:cNvPr id="31" name="object 31"/>
          <p:cNvSpPr txBox="1"/>
          <p:nvPr/>
        </p:nvSpPr>
        <p:spPr>
          <a:xfrm>
            <a:off x="5994806" y="3665754"/>
            <a:ext cx="1513035" cy="189230"/>
          </a:xfrm>
          <a:prstGeom prst="rect">
            <a:avLst/>
          </a:prstGeom>
        </p:spPr>
        <p:txBody>
          <a:bodyPr vert="horz" wrap="square" lIns="0" tIns="8888" rIns="0" bIns="0" rtlCol="0">
            <a:spAutoFit/>
          </a:bodyPr>
          <a:lstStyle/>
          <a:p>
            <a:pPr marL="12700">
              <a:lnSpc>
                <a:spcPct val="100000"/>
              </a:lnSpc>
              <a:spcBef>
                <a:spcPts val="95"/>
              </a:spcBef>
            </a:pPr>
            <a:r>
              <a:rPr sz="1180" b="0" spc="-40" dirty="0">
                <a:solidFill>
                  <a:srgbClr val="996600"/>
                </a:solidFill>
                <a:latin typeface="Noto Sans CJK JP Medium"/>
                <a:cs typeface="Noto Sans CJK JP Medium"/>
              </a:rPr>
              <a:t>提供整体解决方案</a:t>
            </a:r>
            <a:endParaRPr sz="1180">
              <a:latin typeface="Noto Sans CJK JP Medium"/>
              <a:cs typeface="Noto Sans CJK JP Medium"/>
            </a:endParaRPr>
          </a:p>
        </p:txBody>
      </p:sp>
      <p:sp>
        <p:nvSpPr>
          <p:cNvPr id="32" name="object 32"/>
          <p:cNvSpPr/>
          <p:nvPr/>
        </p:nvSpPr>
        <p:spPr>
          <a:xfrm>
            <a:off x="1326206" y="2238502"/>
            <a:ext cx="2169339" cy="1962734"/>
          </a:xfrm>
          <a:prstGeom prst="rect">
            <a:avLst/>
          </a:prstGeom>
          <a:blipFill>
            <a:blip r:embed="rId3" cstate="print"/>
            <a:stretch>
              <a:fillRect/>
            </a:stretch>
          </a:blipFill>
        </p:spPr>
        <p:txBody>
          <a:bodyPr wrap="square" lIns="0" tIns="0" rIns="0" bIns="0" rtlCol="0"/>
          <a:lstStyle/>
          <a:p>
            <a:endParaRPr sz="1325"/>
          </a:p>
        </p:txBody>
      </p:sp>
      <p:sp>
        <p:nvSpPr>
          <p:cNvPr id="33" name="object 33"/>
          <p:cNvSpPr txBox="1">
            <a:spLocks noGrp="1"/>
          </p:cNvSpPr>
          <p:nvPr>
            <p:ph type="title"/>
          </p:nvPr>
        </p:nvSpPr>
        <p:spPr>
          <a:xfrm>
            <a:off x="1351012" y="315055"/>
            <a:ext cx="4558756" cy="280670"/>
          </a:xfrm>
          <a:prstGeom prst="rect">
            <a:avLst/>
          </a:prstGeom>
        </p:spPr>
        <p:txBody>
          <a:bodyPr vert="horz" wrap="square" lIns="0" tIns="9356" rIns="0" bIns="0" rtlCol="0">
            <a:spAutoFit/>
          </a:bodyPr>
          <a:lstStyle/>
          <a:p>
            <a:pPr marL="12700">
              <a:lnSpc>
                <a:spcPct val="100000"/>
              </a:lnSpc>
              <a:spcBef>
                <a:spcPts val="100"/>
              </a:spcBef>
            </a:pPr>
            <a:r>
              <a:rPr sz="1765" b="1" spc="95" dirty="0">
                <a:latin typeface="Noto Sans CJK JP Medium"/>
                <a:cs typeface="Noto Sans CJK JP Medium"/>
              </a:rPr>
              <a:t>2020 </a:t>
            </a:r>
            <a:r>
              <a:rPr sz="1765" b="1" spc="-75" dirty="0">
                <a:latin typeface="Noto Sans CJK JP Medium"/>
                <a:cs typeface="Noto Sans CJK JP Medium"/>
              </a:rPr>
              <a:t>成长计划</a:t>
            </a:r>
            <a:endParaRPr sz="1765" b="1" spc="-75" dirty="0">
              <a:latin typeface="Noto Sans CJK JP Medium"/>
              <a:cs typeface="Noto Sans CJK JP Medium"/>
            </a:endParaRPr>
          </a:p>
        </p:txBody>
      </p:sp>
      <p:sp>
        <p:nvSpPr>
          <p:cNvPr id="36" name="文本框 35"/>
          <p:cNvSpPr txBox="1"/>
          <p:nvPr/>
        </p:nvSpPr>
        <p:spPr>
          <a:xfrm>
            <a:off x="3385582" y="2523014"/>
            <a:ext cx="1498283" cy="316865"/>
          </a:xfrm>
          <a:prstGeom prst="rect">
            <a:avLst/>
          </a:prstGeom>
          <a:noFill/>
        </p:spPr>
        <p:txBody>
          <a:bodyPr wrap="square" rtlCol="0">
            <a:spAutoFit/>
          </a:bodyPr>
          <a:p>
            <a:r>
              <a:rPr sz="1465" spc="50" dirty="0">
                <a:latin typeface="Noto Sans CJK JP Medium"/>
                <a:cs typeface="Noto Sans CJK JP Medium"/>
                <a:sym typeface="+mn-ea"/>
              </a:rPr>
              <a:t>+</a:t>
            </a:r>
            <a:r>
              <a:rPr lang="en-US" sz="1465" spc="50" dirty="0">
                <a:latin typeface="Noto Sans CJK JP Medium"/>
                <a:cs typeface="Noto Sans CJK JP Medium"/>
                <a:sym typeface="+mn-ea"/>
              </a:rPr>
              <a:t>舞台制造商</a:t>
            </a:r>
            <a:endParaRPr lang="zh-CN" altLang="en-US" sz="1465"/>
          </a:p>
        </p:txBody>
      </p:sp>
      <p:sp>
        <p:nvSpPr>
          <p:cNvPr id="37" name="文本框 36"/>
          <p:cNvSpPr txBox="1"/>
          <p:nvPr/>
        </p:nvSpPr>
        <p:spPr>
          <a:xfrm>
            <a:off x="3385582" y="2034421"/>
            <a:ext cx="2022475" cy="316865"/>
          </a:xfrm>
          <a:prstGeom prst="rect">
            <a:avLst/>
          </a:prstGeom>
          <a:noFill/>
        </p:spPr>
        <p:txBody>
          <a:bodyPr wrap="square" rtlCol="0">
            <a:spAutoFit/>
          </a:bodyPr>
          <a:p>
            <a:r>
              <a:rPr lang="en-US" sz="1465" spc="50" dirty="0">
                <a:solidFill>
                  <a:srgbClr val="FFFFFF"/>
                </a:solidFill>
                <a:latin typeface="Noto Sans CJK JP Medium"/>
                <a:cs typeface="Noto Sans CJK JP Medium"/>
                <a:sym typeface="+mn-ea"/>
              </a:rPr>
              <a:t>+电机制造商</a:t>
            </a:r>
            <a:endParaRPr lang="zh-CN" altLang="en-US" sz="1465"/>
          </a:p>
        </p:txBody>
      </p:sp>
      <p:sp>
        <p:nvSpPr>
          <p:cNvPr id="38" name="文本框 37"/>
          <p:cNvSpPr txBox="1"/>
          <p:nvPr/>
        </p:nvSpPr>
        <p:spPr>
          <a:xfrm>
            <a:off x="3353078" y="3060621"/>
            <a:ext cx="2087999" cy="316865"/>
          </a:xfrm>
          <a:prstGeom prst="rect">
            <a:avLst/>
          </a:prstGeom>
          <a:noFill/>
        </p:spPr>
        <p:txBody>
          <a:bodyPr wrap="square" rtlCol="0">
            <a:spAutoFit/>
          </a:bodyPr>
          <a:p>
            <a:r>
              <a:rPr sz="1465" spc="50" dirty="0">
                <a:solidFill>
                  <a:srgbClr val="FFFFFF"/>
                </a:solidFill>
                <a:latin typeface="Noto Sans CJK JP Medium"/>
                <a:cs typeface="Noto Sans CJK JP Medium"/>
                <a:sym typeface="+mn-ea"/>
              </a:rPr>
              <a:t>+先进生产设备制造商</a:t>
            </a:r>
            <a:endParaRPr lang="zh-CN" altLang="en-US" sz="1465"/>
          </a:p>
        </p:txBody>
      </p:sp>
      <p:sp>
        <p:nvSpPr>
          <p:cNvPr id="39" name="文本框 38"/>
          <p:cNvSpPr txBox="1"/>
          <p:nvPr/>
        </p:nvSpPr>
        <p:spPr>
          <a:xfrm>
            <a:off x="3392289" y="3562112"/>
            <a:ext cx="2293342" cy="316865"/>
          </a:xfrm>
          <a:prstGeom prst="rect">
            <a:avLst/>
          </a:prstGeom>
          <a:noFill/>
        </p:spPr>
        <p:txBody>
          <a:bodyPr wrap="square" rtlCol="0">
            <a:spAutoFit/>
          </a:bodyPr>
          <a:p>
            <a:pPr marL="195580" marR="5080" indent="-182880">
              <a:lnSpc>
                <a:spcPct val="100000"/>
              </a:lnSpc>
            </a:pPr>
            <a:r>
              <a:rPr sz="1465" spc="50" dirty="0">
                <a:solidFill>
                  <a:srgbClr val="FFFFFF"/>
                </a:solidFill>
                <a:latin typeface="Noto Sans CJK JP Medium"/>
                <a:cs typeface="Noto Sans CJK JP Medium"/>
                <a:sym typeface="+mn-ea"/>
              </a:rPr>
              <a:t>+运动控制器制造商</a:t>
            </a:r>
            <a:endParaRPr lang="zh-CN" altLang="en-US" sz="1465"/>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99571" y="195821"/>
            <a:ext cx="2423477" cy="280670"/>
          </a:xfrm>
          <a:prstGeom prst="rect">
            <a:avLst/>
          </a:prstGeom>
        </p:spPr>
        <p:txBody>
          <a:bodyPr vert="horz" wrap="square" lIns="0" tIns="9356" rIns="0" bIns="0" rtlCol="0">
            <a:spAutoFit/>
          </a:bodyPr>
          <a:lstStyle/>
          <a:p>
            <a:pPr marL="12700">
              <a:lnSpc>
                <a:spcPct val="100000"/>
              </a:lnSpc>
              <a:spcBef>
                <a:spcPts val="100"/>
              </a:spcBef>
            </a:pPr>
            <a:r>
              <a:rPr sz="1765" b="0" dirty="0">
                <a:latin typeface="Noto Sans CJK JP Medium"/>
                <a:cs typeface="Noto Sans CJK JP Medium"/>
              </a:rPr>
              <a:t>销售多元化</a:t>
            </a:r>
            <a:endParaRPr sz="1765" b="0" dirty="0">
              <a:latin typeface="Noto Sans CJK JP Medium"/>
              <a:cs typeface="Noto Sans CJK JP Medium"/>
            </a:endParaRPr>
          </a:p>
        </p:txBody>
      </p:sp>
      <p:grpSp>
        <p:nvGrpSpPr>
          <p:cNvPr id="3" name="object 3"/>
          <p:cNvGrpSpPr/>
          <p:nvPr/>
        </p:nvGrpSpPr>
        <p:grpSpPr>
          <a:xfrm>
            <a:off x="1539875" y="2688590"/>
            <a:ext cx="6089015" cy="2960370"/>
            <a:chOff x="1461388" y="2727833"/>
            <a:chExt cx="7390130" cy="4066540"/>
          </a:xfrm>
        </p:grpSpPr>
        <p:sp>
          <p:nvSpPr>
            <p:cNvPr id="4" name="object 4"/>
            <p:cNvSpPr/>
            <p:nvPr/>
          </p:nvSpPr>
          <p:spPr>
            <a:xfrm>
              <a:off x="1475993" y="2742438"/>
              <a:ext cx="7360920" cy="4037329"/>
            </a:xfrm>
            <a:custGeom>
              <a:avLst/>
              <a:gdLst/>
              <a:ahLst/>
              <a:cxnLst/>
              <a:rect l="l" t="t" r="r" b="b"/>
              <a:pathLst>
                <a:path w="7360920" h="4037329">
                  <a:moveTo>
                    <a:pt x="0" y="74802"/>
                  </a:moveTo>
                  <a:lnTo>
                    <a:pt x="5883" y="45702"/>
                  </a:lnTo>
                  <a:lnTo>
                    <a:pt x="21923" y="21923"/>
                  </a:lnTo>
                  <a:lnTo>
                    <a:pt x="45702" y="5883"/>
                  </a:lnTo>
                  <a:lnTo>
                    <a:pt x="74803" y="0"/>
                  </a:lnTo>
                  <a:lnTo>
                    <a:pt x="7286116" y="0"/>
                  </a:lnTo>
                  <a:lnTo>
                    <a:pt x="7315217" y="5883"/>
                  </a:lnTo>
                  <a:lnTo>
                    <a:pt x="7338996" y="21923"/>
                  </a:lnTo>
                  <a:lnTo>
                    <a:pt x="7355036" y="45702"/>
                  </a:lnTo>
                  <a:lnTo>
                    <a:pt x="7360920" y="74802"/>
                  </a:lnTo>
                  <a:lnTo>
                    <a:pt x="7360920" y="3962311"/>
                  </a:lnTo>
                  <a:lnTo>
                    <a:pt x="7355036" y="3991411"/>
                  </a:lnTo>
                  <a:lnTo>
                    <a:pt x="7338996" y="4015176"/>
                  </a:lnTo>
                  <a:lnTo>
                    <a:pt x="7315217" y="4031200"/>
                  </a:lnTo>
                  <a:lnTo>
                    <a:pt x="7286116" y="4037076"/>
                  </a:lnTo>
                  <a:lnTo>
                    <a:pt x="74803" y="4037076"/>
                  </a:lnTo>
                  <a:lnTo>
                    <a:pt x="45702" y="4031200"/>
                  </a:lnTo>
                  <a:lnTo>
                    <a:pt x="21923" y="4015176"/>
                  </a:lnTo>
                  <a:lnTo>
                    <a:pt x="5883" y="3991411"/>
                  </a:lnTo>
                  <a:lnTo>
                    <a:pt x="0" y="3962311"/>
                  </a:lnTo>
                  <a:lnTo>
                    <a:pt x="0" y="74802"/>
                  </a:lnTo>
                  <a:close/>
                </a:path>
              </a:pathLst>
            </a:custGeom>
            <a:ln w="28956">
              <a:solidFill>
                <a:srgbClr val="C00000"/>
              </a:solidFill>
            </a:ln>
          </p:spPr>
          <p:txBody>
            <a:bodyPr wrap="square" lIns="0" tIns="0" rIns="0" bIns="0" rtlCol="0"/>
            <a:lstStyle/>
            <a:p>
              <a:endParaRPr sz="1325"/>
            </a:p>
          </p:txBody>
        </p:sp>
        <p:sp>
          <p:nvSpPr>
            <p:cNvPr id="5" name="object 5"/>
            <p:cNvSpPr/>
            <p:nvPr/>
          </p:nvSpPr>
          <p:spPr>
            <a:xfrm>
              <a:off x="2374391" y="2926080"/>
              <a:ext cx="6173724" cy="3532632"/>
            </a:xfrm>
            <a:prstGeom prst="rect">
              <a:avLst/>
            </a:prstGeom>
            <a:blipFill>
              <a:blip r:embed="rId1" cstate="print"/>
              <a:stretch>
                <a:fillRect/>
              </a:stretch>
            </a:blipFill>
          </p:spPr>
          <p:txBody>
            <a:bodyPr wrap="square" lIns="0" tIns="0" rIns="0" bIns="0" rtlCol="0"/>
            <a:lstStyle/>
            <a:p>
              <a:endParaRPr sz="1325"/>
            </a:p>
          </p:txBody>
        </p:sp>
      </p:grpSp>
      <p:grpSp>
        <p:nvGrpSpPr>
          <p:cNvPr id="6" name="object 6"/>
          <p:cNvGrpSpPr/>
          <p:nvPr/>
        </p:nvGrpSpPr>
        <p:grpSpPr>
          <a:xfrm>
            <a:off x="1524635" y="1122680"/>
            <a:ext cx="6643370" cy="1363980"/>
            <a:chOff x="845819" y="1139952"/>
            <a:chExt cx="8737600" cy="1362710"/>
          </a:xfrm>
        </p:grpSpPr>
        <p:sp>
          <p:nvSpPr>
            <p:cNvPr id="7" name="object 7"/>
            <p:cNvSpPr/>
            <p:nvPr/>
          </p:nvSpPr>
          <p:spPr>
            <a:xfrm>
              <a:off x="864869" y="1159002"/>
              <a:ext cx="8699500" cy="1324610"/>
            </a:xfrm>
            <a:custGeom>
              <a:avLst/>
              <a:gdLst/>
              <a:ahLst/>
              <a:cxnLst/>
              <a:rect l="l" t="t" r="r" b="b"/>
              <a:pathLst>
                <a:path w="8699500" h="1324610">
                  <a:moveTo>
                    <a:pt x="29641" y="0"/>
                  </a:moveTo>
                  <a:lnTo>
                    <a:pt x="8669401" y="0"/>
                  </a:lnTo>
                  <a:lnTo>
                    <a:pt x="8680882" y="2337"/>
                  </a:lnTo>
                  <a:lnTo>
                    <a:pt x="8690292" y="8699"/>
                  </a:lnTo>
                  <a:lnTo>
                    <a:pt x="8696654" y="18109"/>
                  </a:lnTo>
                  <a:lnTo>
                    <a:pt x="8698991" y="29590"/>
                  </a:lnTo>
                  <a:lnTo>
                    <a:pt x="8698991" y="1278636"/>
                  </a:lnTo>
                  <a:lnTo>
                    <a:pt x="8695402" y="1296441"/>
                  </a:lnTo>
                  <a:lnTo>
                    <a:pt x="8685609" y="1310973"/>
                  </a:lnTo>
                  <a:lnTo>
                    <a:pt x="8671077" y="1320766"/>
                  </a:lnTo>
                  <a:lnTo>
                    <a:pt x="8653272" y="1324355"/>
                  </a:lnTo>
                  <a:lnTo>
                    <a:pt x="45745" y="1324355"/>
                  </a:lnTo>
                  <a:lnTo>
                    <a:pt x="27935" y="1320766"/>
                  </a:lnTo>
                  <a:lnTo>
                    <a:pt x="13395" y="1310973"/>
                  </a:lnTo>
                  <a:lnTo>
                    <a:pt x="3593" y="1296441"/>
                  </a:lnTo>
                  <a:lnTo>
                    <a:pt x="0" y="1278636"/>
                  </a:lnTo>
                  <a:lnTo>
                    <a:pt x="0" y="29590"/>
                  </a:lnTo>
                  <a:lnTo>
                    <a:pt x="2329" y="18109"/>
                  </a:lnTo>
                  <a:lnTo>
                    <a:pt x="8682" y="8699"/>
                  </a:lnTo>
                  <a:lnTo>
                    <a:pt x="18104" y="2337"/>
                  </a:lnTo>
                  <a:lnTo>
                    <a:pt x="29641" y="0"/>
                  </a:lnTo>
                  <a:close/>
                </a:path>
              </a:pathLst>
            </a:custGeom>
            <a:ln w="38100">
              <a:solidFill>
                <a:srgbClr val="FFC000"/>
              </a:solidFill>
            </a:ln>
          </p:spPr>
          <p:txBody>
            <a:bodyPr wrap="square" lIns="0" tIns="0" rIns="0" bIns="0" rtlCol="0"/>
            <a:lstStyle/>
            <a:p>
              <a:endParaRPr sz="1325"/>
            </a:p>
          </p:txBody>
        </p:sp>
        <p:sp>
          <p:nvSpPr>
            <p:cNvPr id="8" name="object 8"/>
            <p:cNvSpPr/>
            <p:nvPr/>
          </p:nvSpPr>
          <p:spPr>
            <a:xfrm>
              <a:off x="986358" y="1515872"/>
              <a:ext cx="85089" cy="93979"/>
            </a:xfrm>
            <a:prstGeom prst="rect">
              <a:avLst/>
            </a:prstGeom>
            <a:blipFill>
              <a:blip r:embed="rId2" cstate="print"/>
              <a:stretch>
                <a:fillRect/>
              </a:stretch>
            </a:blipFill>
          </p:spPr>
          <p:txBody>
            <a:bodyPr wrap="square" lIns="0" tIns="0" rIns="0" bIns="0" rtlCol="0"/>
            <a:lstStyle/>
            <a:p>
              <a:endParaRPr sz="1325"/>
            </a:p>
          </p:txBody>
        </p:sp>
        <p:sp>
          <p:nvSpPr>
            <p:cNvPr id="9" name="object 9"/>
            <p:cNvSpPr/>
            <p:nvPr/>
          </p:nvSpPr>
          <p:spPr>
            <a:xfrm>
              <a:off x="986358" y="1805432"/>
              <a:ext cx="85089" cy="93979"/>
            </a:xfrm>
            <a:prstGeom prst="rect">
              <a:avLst/>
            </a:prstGeom>
            <a:blipFill>
              <a:blip r:embed="rId2" cstate="print"/>
              <a:stretch>
                <a:fillRect/>
              </a:stretch>
            </a:blipFill>
          </p:spPr>
          <p:txBody>
            <a:bodyPr wrap="square" lIns="0" tIns="0" rIns="0" bIns="0" rtlCol="0"/>
            <a:lstStyle/>
            <a:p>
              <a:endParaRPr sz="1325"/>
            </a:p>
          </p:txBody>
        </p:sp>
        <p:sp>
          <p:nvSpPr>
            <p:cNvPr id="10" name="object 10"/>
            <p:cNvSpPr/>
            <p:nvPr/>
          </p:nvSpPr>
          <p:spPr>
            <a:xfrm>
              <a:off x="986358" y="2094992"/>
              <a:ext cx="85089" cy="93979"/>
            </a:xfrm>
            <a:prstGeom prst="rect">
              <a:avLst/>
            </a:prstGeom>
            <a:blipFill>
              <a:blip r:embed="rId2" cstate="print"/>
              <a:stretch>
                <a:fillRect/>
              </a:stretch>
            </a:blipFill>
          </p:spPr>
          <p:txBody>
            <a:bodyPr wrap="square" lIns="0" tIns="0" rIns="0" bIns="0" rtlCol="0"/>
            <a:lstStyle/>
            <a:p>
              <a:endParaRPr sz="1325"/>
            </a:p>
          </p:txBody>
        </p:sp>
      </p:grpSp>
      <p:sp>
        <p:nvSpPr>
          <p:cNvPr id="11" name="object 11"/>
          <p:cNvSpPr txBox="1"/>
          <p:nvPr/>
        </p:nvSpPr>
        <p:spPr>
          <a:xfrm>
            <a:off x="1814830" y="1278890"/>
            <a:ext cx="6276340" cy="1113790"/>
          </a:xfrm>
          <a:prstGeom prst="rect">
            <a:avLst/>
          </a:prstGeom>
        </p:spPr>
        <p:txBody>
          <a:bodyPr vert="horz" wrap="square" lIns="0" tIns="8888" rIns="0" bIns="0" rtlCol="0">
            <a:spAutoFit/>
          </a:bodyPr>
          <a:lstStyle/>
          <a:p>
            <a:pPr marL="12700" marR="5080">
              <a:lnSpc>
                <a:spcPct val="152000"/>
              </a:lnSpc>
              <a:spcBef>
                <a:spcPts val="95"/>
              </a:spcBef>
            </a:pPr>
            <a:r>
              <a:rPr sz="1600" spc="-25" dirty="0">
                <a:latin typeface="Noto Sans CJK JP Regular"/>
                <a:cs typeface="Noto Sans CJK JP Regular"/>
              </a:rPr>
              <a:t>多元化：伺服控制器</a:t>
            </a:r>
            <a:r>
              <a:rPr lang="en-US" sz="1600" spc="5" dirty="0">
                <a:latin typeface="Wingdings" panose="05000000000000000000"/>
                <a:cs typeface="Wingdings" panose="05000000000000000000"/>
                <a:sym typeface="+mn-ea"/>
              </a:rPr>
              <a:t>→</a:t>
            </a:r>
            <a:r>
              <a:rPr sz="1600" spc="-25" dirty="0">
                <a:latin typeface="Noto Sans CJK JP Regular"/>
                <a:cs typeface="Noto Sans CJK JP Regular"/>
              </a:rPr>
              <a:t>运动控制软件</a:t>
            </a:r>
            <a:r>
              <a:rPr lang="en-US" sz="1600" spc="5" dirty="0">
                <a:latin typeface="Wingdings" panose="05000000000000000000"/>
                <a:cs typeface="Wingdings" panose="05000000000000000000"/>
                <a:sym typeface="+mn-ea"/>
              </a:rPr>
              <a:t>→</a:t>
            </a:r>
            <a:r>
              <a:rPr sz="1600" spc="-25" dirty="0">
                <a:latin typeface="Noto Sans CJK JP Regular"/>
                <a:cs typeface="Noto Sans CJK JP Regular"/>
              </a:rPr>
              <a:t>协作机器人控制器</a:t>
            </a:r>
            <a:r>
              <a:rPr lang="en-US" sz="1600" spc="5" dirty="0">
                <a:latin typeface="Wingdings" panose="05000000000000000000"/>
                <a:cs typeface="Wingdings" panose="05000000000000000000"/>
                <a:sym typeface="+mn-ea"/>
              </a:rPr>
              <a:t>→</a:t>
            </a:r>
            <a:r>
              <a:rPr sz="1600" spc="-25" dirty="0">
                <a:latin typeface="Noto Sans CJK JP Regular"/>
                <a:cs typeface="Noto Sans CJK JP Regular"/>
              </a:rPr>
              <a:t>机器人</a:t>
            </a:r>
            <a:endParaRPr sz="1600" spc="-25" dirty="0">
              <a:latin typeface="Noto Sans CJK JP Regular"/>
              <a:cs typeface="Noto Sans CJK JP Regular"/>
            </a:endParaRPr>
          </a:p>
          <a:p>
            <a:pPr marL="12700" marR="5080">
              <a:lnSpc>
                <a:spcPct val="152000"/>
              </a:lnSpc>
              <a:spcBef>
                <a:spcPts val="95"/>
              </a:spcBef>
            </a:pPr>
            <a:r>
              <a:rPr sz="1600" spc="-15" dirty="0">
                <a:latin typeface="Noto Sans CJK JP Regular"/>
                <a:cs typeface="Noto Sans CJK JP Regular"/>
              </a:rPr>
              <a:t>控制软件成立合作机器人公司（2019）</a:t>
            </a:r>
            <a:r>
              <a:rPr lang="en-US" sz="1600" spc="5" dirty="0">
                <a:latin typeface="Wingdings" panose="05000000000000000000"/>
                <a:cs typeface="Wingdings" panose="05000000000000000000"/>
                <a:sym typeface="+mn-ea"/>
              </a:rPr>
              <a:t>→</a:t>
            </a:r>
            <a:r>
              <a:rPr sz="1600" spc="-15" dirty="0">
                <a:latin typeface="Noto Sans CJK JP Regular"/>
                <a:cs typeface="Noto Sans CJK JP Regular"/>
              </a:rPr>
              <a:t>确保联合伺服控制器销售市场</a:t>
            </a:r>
            <a:endParaRPr sz="1600" spc="-15" dirty="0">
              <a:latin typeface="Noto Sans CJK JP Regular"/>
              <a:cs typeface="Noto Sans CJK JP Regular"/>
            </a:endParaRPr>
          </a:p>
          <a:p>
            <a:pPr marL="12700">
              <a:lnSpc>
                <a:spcPct val="100000"/>
              </a:lnSpc>
              <a:spcBef>
                <a:spcPts val="780"/>
              </a:spcBef>
            </a:pPr>
            <a:r>
              <a:rPr sz="1600" dirty="0">
                <a:latin typeface="Noto Sans CJK JP Regular"/>
                <a:cs typeface="Noto Sans CJK JP Regular"/>
              </a:rPr>
              <a:t>未来计划：舞台控制器，运动控制器，机器人控制软件</a:t>
            </a:r>
            <a:endParaRPr sz="1600" dirty="0">
              <a:latin typeface="Noto Sans CJK JP Regular"/>
              <a:cs typeface="Noto Sans CJK JP Regular"/>
            </a:endParaRPr>
          </a:p>
        </p:txBody>
      </p:sp>
      <p:sp>
        <p:nvSpPr>
          <p:cNvPr id="12" name="object 12"/>
          <p:cNvSpPr txBox="1"/>
          <p:nvPr/>
        </p:nvSpPr>
        <p:spPr>
          <a:xfrm>
            <a:off x="3917829" y="5381199"/>
            <a:ext cx="351357" cy="175260"/>
          </a:xfrm>
          <a:prstGeom prst="rect">
            <a:avLst/>
          </a:prstGeom>
        </p:spPr>
        <p:txBody>
          <a:bodyPr vert="horz" wrap="square" lIns="0" tIns="11695" rIns="0" bIns="0" rtlCol="0">
            <a:spAutoFit/>
          </a:bodyPr>
          <a:lstStyle/>
          <a:p>
            <a:pPr marL="12700">
              <a:lnSpc>
                <a:spcPct val="100000"/>
              </a:lnSpc>
              <a:spcBef>
                <a:spcPts val="125"/>
              </a:spcBef>
            </a:pPr>
            <a:r>
              <a:rPr sz="1070" spc="80" dirty="0">
                <a:latin typeface="Noto Sans CJK JP Regular"/>
                <a:cs typeface="Noto Sans CJK JP Regular"/>
              </a:rPr>
              <a:t>2023</a:t>
            </a:r>
            <a:endParaRPr sz="1070">
              <a:latin typeface="Noto Sans CJK JP Regular"/>
              <a:cs typeface="Noto Sans CJK JP Regular"/>
            </a:endParaRPr>
          </a:p>
        </p:txBody>
      </p:sp>
      <p:grpSp>
        <p:nvGrpSpPr>
          <p:cNvPr id="13" name="object 13"/>
          <p:cNvGrpSpPr/>
          <p:nvPr/>
        </p:nvGrpSpPr>
        <p:grpSpPr>
          <a:xfrm>
            <a:off x="2982404" y="2756135"/>
            <a:ext cx="4584956" cy="2490847"/>
            <a:chOff x="2545079" y="2868168"/>
            <a:chExt cx="6223000" cy="3380740"/>
          </a:xfrm>
        </p:grpSpPr>
        <p:sp>
          <p:nvSpPr>
            <p:cNvPr id="14" name="object 14"/>
            <p:cNvSpPr/>
            <p:nvPr/>
          </p:nvSpPr>
          <p:spPr>
            <a:xfrm>
              <a:off x="2584703" y="3055620"/>
              <a:ext cx="5749290" cy="3174365"/>
            </a:xfrm>
            <a:custGeom>
              <a:avLst/>
              <a:gdLst/>
              <a:ahLst/>
              <a:cxnLst/>
              <a:rect l="l" t="t" r="r" b="b"/>
              <a:pathLst>
                <a:path w="5749290" h="3174365">
                  <a:moveTo>
                    <a:pt x="4497324" y="13716"/>
                  </a:moveTo>
                  <a:lnTo>
                    <a:pt x="4497324" y="3173984"/>
                  </a:lnTo>
                </a:path>
                <a:path w="5749290" h="3174365">
                  <a:moveTo>
                    <a:pt x="2878835" y="0"/>
                  </a:moveTo>
                  <a:lnTo>
                    <a:pt x="2878835" y="3160268"/>
                  </a:lnTo>
                </a:path>
                <a:path w="5749290" h="3174365">
                  <a:moveTo>
                    <a:pt x="1456944" y="13716"/>
                  </a:moveTo>
                  <a:lnTo>
                    <a:pt x="1456944" y="3173984"/>
                  </a:lnTo>
                </a:path>
                <a:path w="5749290" h="3174365">
                  <a:moveTo>
                    <a:pt x="153923" y="13716"/>
                  </a:moveTo>
                  <a:lnTo>
                    <a:pt x="153923" y="3173984"/>
                  </a:lnTo>
                </a:path>
                <a:path w="5749290" h="3174365">
                  <a:moveTo>
                    <a:pt x="9143" y="2188464"/>
                  </a:moveTo>
                  <a:lnTo>
                    <a:pt x="5727446" y="2220214"/>
                  </a:lnTo>
                </a:path>
                <a:path w="5749290" h="3174365">
                  <a:moveTo>
                    <a:pt x="30479" y="269748"/>
                  </a:moveTo>
                  <a:lnTo>
                    <a:pt x="5748782" y="301498"/>
                  </a:lnTo>
                </a:path>
                <a:path w="5749290" h="3174365">
                  <a:moveTo>
                    <a:pt x="0" y="1435608"/>
                  </a:moveTo>
                  <a:lnTo>
                    <a:pt x="5718302" y="1465707"/>
                  </a:lnTo>
                </a:path>
              </a:pathLst>
            </a:custGeom>
            <a:ln w="9144">
              <a:solidFill>
                <a:srgbClr val="7E7E7E"/>
              </a:solidFill>
              <a:prstDash val="sysDash"/>
            </a:ln>
          </p:spPr>
          <p:txBody>
            <a:bodyPr wrap="square" lIns="0" tIns="0" rIns="0" bIns="0" rtlCol="0"/>
            <a:lstStyle/>
            <a:p>
              <a:endParaRPr sz="1325"/>
            </a:p>
          </p:txBody>
        </p:sp>
        <p:sp>
          <p:nvSpPr>
            <p:cNvPr id="15" name="object 15"/>
            <p:cNvSpPr/>
            <p:nvPr/>
          </p:nvSpPr>
          <p:spPr>
            <a:xfrm>
              <a:off x="3665727" y="3187319"/>
              <a:ext cx="2986405" cy="1976120"/>
            </a:xfrm>
            <a:custGeom>
              <a:avLst/>
              <a:gdLst/>
              <a:ahLst/>
              <a:cxnLst/>
              <a:rect l="l" t="t" r="r" b="b"/>
              <a:pathLst>
                <a:path w="2986404" h="1976120">
                  <a:moveTo>
                    <a:pt x="2683129" y="0"/>
                  </a:moveTo>
                  <a:lnTo>
                    <a:pt x="2741041" y="93472"/>
                  </a:lnTo>
                  <a:lnTo>
                    <a:pt x="0" y="1788922"/>
                  </a:lnTo>
                  <a:lnTo>
                    <a:pt x="115697" y="1975993"/>
                  </a:lnTo>
                  <a:lnTo>
                    <a:pt x="2856738" y="280670"/>
                  </a:lnTo>
                  <a:lnTo>
                    <a:pt x="2914650" y="374142"/>
                  </a:lnTo>
                  <a:lnTo>
                    <a:pt x="2986024" y="71374"/>
                  </a:lnTo>
                  <a:lnTo>
                    <a:pt x="2683129" y="0"/>
                  </a:lnTo>
                  <a:close/>
                </a:path>
              </a:pathLst>
            </a:custGeom>
            <a:solidFill>
              <a:srgbClr val="BADFE2"/>
            </a:solidFill>
          </p:spPr>
          <p:txBody>
            <a:bodyPr wrap="square" lIns="0" tIns="0" rIns="0" bIns="0" rtlCol="0"/>
            <a:lstStyle/>
            <a:p>
              <a:endParaRPr sz="1325"/>
            </a:p>
          </p:txBody>
        </p:sp>
        <p:sp>
          <p:nvSpPr>
            <p:cNvPr id="16" name="object 16"/>
            <p:cNvSpPr/>
            <p:nvPr/>
          </p:nvSpPr>
          <p:spPr>
            <a:xfrm>
              <a:off x="3665727" y="3187319"/>
              <a:ext cx="2986405" cy="1976120"/>
            </a:xfrm>
            <a:custGeom>
              <a:avLst/>
              <a:gdLst/>
              <a:ahLst/>
              <a:cxnLst/>
              <a:rect l="l" t="t" r="r" b="b"/>
              <a:pathLst>
                <a:path w="2986404" h="1976120">
                  <a:moveTo>
                    <a:pt x="0" y="1788922"/>
                  </a:moveTo>
                  <a:lnTo>
                    <a:pt x="2741041" y="93472"/>
                  </a:lnTo>
                  <a:lnTo>
                    <a:pt x="2683129" y="0"/>
                  </a:lnTo>
                  <a:lnTo>
                    <a:pt x="2986024" y="71374"/>
                  </a:lnTo>
                  <a:lnTo>
                    <a:pt x="2914650" y="374142"/>
                  </a:lnTo>
                  <a:lnTo>
                    <a:pt x="2856738" y="280670"/>
                  </a:lnTo>
                  <a:lnTo>
                    <a:pt x="115697" y="1975993"/>
                  </a:lnTo>
                  <a:lnTo>
                    <a:pt x="0" y="1788922"/>
                  </a:lnTo>
                  <a:close/>
                </a:path>
              </a:pathLst>
            </a:custGeom>
            <a:ln w="28575">
              <a:solidFill>
                <a:srgbClr val="006FC0"/>
              </a:solidFill>
            </a:ln>
          </p:spPr>
          <p:txBody>
            <a:bodyPr wrap="square" lIns="0" tIns="0" rIns="0" bIns="0" rtlCol="0"/>
            <a:lstStyle/>
            <a:p>
              <a:endParaRPr sz="1325"/>
            </a:p>
          </p:txBody>
        </p:sp>
        <p:sp>
          <p:nvSpPr>
            <p:cNvPr id="17" name="object 17"/>
            <p:cNvSpPr/>
            <p:nvPr/>
          </p:nvSpPr>
          <p:spPr>
            <a:xfrm>
              <a:off x="2545079" y="2868168"/>
              <a:ext cx="6222492" cy="3380232"/>
            </a:xfrm>
            <a:prstGeom prst="rect">
              <a:avLst/>
            </a:prstGeom>
            <a:blipFill>
              <a:blip r:embed="rId3" cstate="print"/>
              <a:stretch>
                <a:fillRect/>
              </a:stretch>
            </a:blipFill>
          </p:spPr>
          <p:txBody>
            <a:bodyPr wrap="square" lIns="0" tIns="0" rIns="0" bIns="0" rtlCol="0"/>
            <a:lstStyle/>
            <a:p>
              <a:endParaRPr sz="1325"/>
            </a:p>
          </p:txBody>
        </p:sp>
      </p:grpSp>
      <p:sp>
        <p:nvSpPr>
          <p:cNvPr id="18" name="object 18"/>
          <p:cNvSpPr txBox="1"/>
          <p:nvPr/>
        </p:nvSpPr>
        <p:spPr>
          <a:xfrm>
            <a:off x="6187943" y="5411965"/>
            <a:ext cx="351357" cy="175260"/>
          </a:xfrm>
          <a:prstGeom prst="rect">
            <a:avLst/>
          </a:prstGeom>
        </p:spPr>
        <p:txBody>
          <a:bodyPr vert="horz" wrap="square" lIns="0" tIns="11695" rIns="0" bIns="0" rtlCol="0">
            <a:spAutoFit/>
          </a:bodyPr>
          <a:lstStyle/>
          <a:p>
            <a:pPr marL="12700">
              <a:lnSpc>
                <a:spcPct val="100000"/>
              </a:lnSpc>
              <a:spcBef>
                <a:spcPts val="125"/>
              </a:spcBef>
            </a:pPr>
            <a:r>
              <a:rPr sz="1070" spc="80" dirty="0">
                <a:latin typeface="Noto Sans CJK JP Regular"/>
                <a:cs typeface="Noto Sans CJK JP Regular"/>
              </a:rPr>
              <a:t>2029</a:t>
            </a:r>
            <a:endParaRPr sz="1070">
              <a:latin typeface="Noto Sans CJK JP Regular"/>
              <a:cs typeface="Noto Sans CJK JP Regular"/>
            </a:endParaRPr>
          </a:p>
        </p:txBody>
      </p:sp>
      <p:sp>
        <p:nvSpPr>
          <p:cNvPr id="19" name="object 19"/>
          <p:cNvSpPr txBox="1"/>
          <p:nvPr/>
        </p:nvSpPr>
        <p:spPr>
          <a:xfrm>
            <a:off x="3002709" y="5391080"/>
            <a:ext cx="351357" cy="175260"/>
          </a:xfrm>
          <a:prstGeom prst="rect">
            <a:avLst/>
          </a:prstGeom>
        </p:spPr>
        <p:txBody>
          <a:bodyPr vert="horz" wrap="square" lIns="0" tIns="11695" rIns="0" bIns="0" rtlCol="0">
            <a:spAutoFit/>
          </a:bodyPr>
          <a:lstStyle/>
          <a:p>
            <a:pPr marL="12700">
              <a:lnSpc>
                <a:spcPct val="100000"/>
              </a:lnSpc>
              <a:spcBef>
                <a:spcPts val="125"/>
              </a:spcBef>
            </a:pPr>
            <a:r>
              <a:rPr sz="1070" spc="80" dirty="0">
                <a:latin typeface="Noto Sans CJK JP Regular"/>
                <a:cs typeface="Noto Sans CJK JP Regular"/>
              </a:rPr>
              <a:t>2020</a:t>
            </a:r>
            <a:endParaRPr sz="1070">
              <a:latin typeface="Noto Sans CJK JP Regular"/>
              <a:cs typeface="Noto Sans CJK JP Regular"/>
            </a:endParaRPr>
          </a:p>
        </p:txBody>
      </p:sp>
      <p:sp>
        <p:nvSpPr>
          <p:cNvPr id="20" name="object 20"/>
          <p:cNvSpPr txBox="1"/>
          <p:nvPr/>
        </p:nvSpPr>
        <p:spPr>
          <a:xfrm>
            <a:off x="4999785" y="5387262"/>
            <a:ext cx="351357" cy="175260"/>
          </a:xfrm>
          <a:prstGeom prst="rect">
            <a:avLst/>
          </a:prstGeom>
        </p:spPr>
        <p:txBody>
          <a:bodyPr vert="horz" wrap="square" lIns="0" tIns="11695" rIns="0" bIns="0" rtlCol="0">
            <a:spAutoFit/>
          </a:bodyPr>
          <a:lstStyle/>
          <a:p>
            <a:pPr marL="12700">
              <a:lnSpc>
                <a:spcPct val="100000"/>
              </a:lnSpc>
              <a:spcBef>
                <a:spcPts val="125"/>
              </a:spcBef>
            </a:pPr>
            <a:r>
              <a:rPr sz="1070" spc="80" dirty="0">
                <a:latin typeface="Noto Sans CJK JP Regular"/>
                <a:cs typeface="Noto Sans CJK JP Regular"/>
              </a:rPr>
              <a:t>2026</a:t>
            </a:r>
            <a:endParaRPr sz="1070">
              <a:latin typeface="Noto Sans CJK JP Regular"/>
              <a:cs typeface="Noto Sans CJK JP Regular"/>
            </a:endParaRPr>
          </a:p>
        </p:txBody>
      </p:sp>
      <p:sp>
        <p:nvSpPr>
          <p:cNvPr id="21" name="object 21"/>
          <p:cNvSpPr txBox="1"/>
          <p:nvPr/>
        </p:nvSpPr>
        <p:spPr>
          <a:xfrm>
            <a:off x="2640871" y="4397361"/>
            <a:ext cx="185269" cy="175260"/>
          </a:xfrm>
          <a:prstGeom prst="rect">
            <a:avLst/>
          </a:prstGeom>
        </p:spPr>
        <p:txBody>
          <a:bodyPr vert="horz" wrap="square" lIns="0" tIns="11695" rIns="0" bIns="0" rtlCol="0">
            <a:spAutoFit/>
          </a:bodyPr>
          <a:lstStyle/>
          <a:p>
            <a:pPr marL="12700">
              <a:lnSpc>
                <a:spcPct val="100000"/>
              </a:lnSpc>
              <a:spcBef>
                <a:spcPts val="125"/>
              </a:spcBef>
            </a:pPr>
            <a:r>
              <a:rPr sz="1070" spc="80" dirty="0">
                <a:latin typeface="Noto Sans CJK JP Regular"/>
                <a:cs typeface="Noto Sans CJK JP Regular"/>
              </a:rPr>
              <a:t>20</a:t>
            </a:r>
            <a:endParaRPr sz="1070">
              <a:latin typeface="Noto Sans CJK JP Regular"/>
              <a:cs typeface="Noto Sans CJK JP Regular"/>
            </a:endParaRPr>
          </a:p>
        </p:txBody>
      </p:sp>
      <p:sp>
        <p:nvSpPr>
          <p:cNvPr id="22" name="object 22"/>
          <p:cNvSpPr txBox="1"/>
          <p:nvPr/>
        </p:nvSpPr>
        <p:spPr>
          <a:xfrm>
            <a:off x="2235857" y="2755982"/>
            <a:ext cx="634875" cy="428625"/>
          </a:xfrm>
          <a:prstGeom prst="rect">
            <a:avLst/>
          </a:prstGeom>
        </p:spPr>
        <p:txBody>
          <a:bodyPr vert="horz" wrap="square" lIns="0" tIns="47719" rIns="0" bIns="0" rtlCol="0">
            <a:spAutoFit/>
          </a:bodyPr>
          <a:lstStyle/>
          <a:p>
            <a:pPr marR="5080" algn="r">
              <a:lnSpc>
                <a:spcPct val="100000"/>
              </a:lnSpc>
              <a:spcBef>
                <a:spcPts val="510"/>
              </a:spcBef>
            </a:pPr>
            <a:r>
              <a:rPr sz="1070" dirty="0">
                <a:latin typeface="Noto Sans CJK JP Regular"/>
                <a:cs typeface="Noto Sans CJK JP Regular"/>
              </a:rPr>
              <a:t>S</a:t>
            </a:r>
            <a:r>
              <a:rPr sz="1070" spc="5" dirty="0">
                <a:latin typeface="Noto Sans CJK JP Regular"/>
                <a:cs typeface="Noto Sans CJK JP Regular"/>
              </a:rPr>
              <a:t>a</a:t>
            </a:r>
            <a:r>
              <a:rPr sz="1070" spc="-15" dirty="0">
                <a:latin typeface="Noto Sans CJK JP Regular"/>
                <a:cs typeface="Noto Sans CJK JP Regular"/>
              </a:rPr>
              <a:t>les</a:t>
            </a:r>
            <a:r>
              <a:rPr sz="1070" spc="-20" dirty="0">
                <a:latin typeface="Noto Sans CJK JP Regular"/>
                <a:cs typeface="Noto Sans CJK JP Regular"/>
              </a:rPr>
              <a:t>(</a:t>
            </a:r>
            <a:r>
              <a:rPr sz="1070" spc="30" dirty="0">
                <a:latin typeface="Noto Sans CJK JP Regular"/>
                <a:cs typeface="Noto Sans CJK JP Regular"/>
              </a:rPr>
              <a:t>M</a:t>
            </a:r>
            <a:r>
              <a:rPr sz="1070" spc="80" dirty="0">
                <a:latin typeface="Noto Sans CJK JP Regular"/>
                <a:cs typeface="Noto Sans CJK JP Regular"/>
              </a:rPr>
              <a:t>$</a:t>
            </a:r>
            <a:r>
              <a:rPr sz="1070" spc="-30" dirty="0">
                <a:latin typeface="Noto Sans CJK JP Regular"/>
                <a:cs typeface="Noto Sans CJK JP Regular"/>
              </a:rPr>
              <a:t>)</a:t>
            </a:r>
            <a:endParaRPr sz="1070">
              <a:latin typeface="Noto Sans CJK JP Regular"/>
              <a:cs typeface="Noto Sans CJK JP Regular"/>
            </a:endParaRPr>
          </a:p>
          <a:p>
            <a:pPr marR="50165" algn="r">
              <a:lnSpc>
                <a:spcPct val="100000"/>
              </a:lnSpc>
              <a:spcBef>
                <a:spcPts val="415"/>
              </a:spcBef>
            </a:pPr>
            <a:r>
              <a:rPr sz="1070" spc="80" dirty="0">
                <a:latin typeface="Noto Sans CJK JP Regular"/>
                <a:cs typeface="Noto Sans CJK JP Regular"/>
              </a:rPr>
              <a:t>100</a:t>
            </a:r>
            <a:endParaRPr sz="1070">
              <a:latin typeface="Noto Sans CJK JP Regular"/>
              <a:cs typeface="Noto Sans CJK JP Regular"/>
            </a:endParaRPr>
          </a:p>
        </p:txBody>
      </p:sp>
      <p:sp>
        <p:nvSpPr>
          <p:cNvPr id="23" name="object 23"/>
          <p:cNvSpPr txBox="1"/>
          <p:nvPr/>
        </p:nvSpPr>
        <p:spPr>
          <a:xfrm>
            <a:off x="2641339" y="3832756"/>
            <a:ext cx="185269" cy="175260"/>
          </a:xfrm>
          <a:prstGeom prst="rect">
            <a:avLst/>
          </a:prstGeom>
        </p:spPr>
        <p:txBody>
          <a:bodyPr vert="horz" wrap="square" lIns="0" tIns="11695" rIns="0" bIns="0" rtlCol="0">
            <a:spAutoFit/>
          </a:bodyPr>
          <a:lstStyle/>
          <a:p>
            <a:pPr marL="12700">
              <a:lnSpc>
                <a:spcPct val="100000"/>
              </a:lnSpc>
              <a:spcBef>
                <a:spcPts val="125"/>
              </a:spcBef>
            </a:pPr>
            <a:r>
              <a:rPr sz="1070" spc="80" dirty="0">
                <a:latin typeface="Noto Sans CJK JP Regular"/>
                <a:cs typeface="Noto Sans CJK JP Regular"/>
              </a:rPr>
              <a:t>50</a:t>
            </a:r>
            <a:endParaRPr sz="1070">
              <a:latin typeface="Noto Sans CJK JP Regular"/>
              <a:cs typeface="Noto Sans CJK JP Regular"/>
            </a:endParaRPr>
          </a:p>
        </p:txBody>
      </p:sp>
      <p:sp>
        <p:nvSpPr>
          <p:cNvPr id="24" name="object 24"/>
          <p:cNvSpPr txBox="1"/>
          <p:nvPr/>
        </p:nvSpPr>
        <p:spPr>
          <a:xfrm>
            <a:off x="5136023" y="3226233"/>
            <a:ext cx="1540639" cy="435610"/>
          </a:xfrm>
          <a:prstGeom prst="rect">
            <a:avLst/>
          </a:prstGeom>
        </p:spPr>
        <p:txBody>
          <a:bodyPr vert="horz" wrap="square" lIns="0" tIns="10292" rIns="0" bIns="0" rtlCol="0">
            <a:spAutoFit/>
          </a:bodyPr>
          <a:lstStyle/>
          <a:p>
            <a:pPr marL="1134745" algn="ctr">
              <a:lnSpc>
                <a:spcPct val="100000"/>
              </a:lnSpc>
              <a:spcBef>
                <a:spcPts val="110"/>
              </a:spcBef>
            </a:pPr>
            <a:r>
              <a:rPr sz="920" spc="-15" dirty="0">
                <a:latin typeface="Noto Sans CJK JP Regular"/>
                <a:cs typeface="Noto Sans CJK JP Regular"/>
              </a:rPr>
              <a:t>AI,</a:t>
            </a:r>
            <a:endParaRPr sz="920">
              <a:latin typeface="Noto Sans CJK JP Regular"/>
              <a:cs typeface="Noto Sans CJK JP Regular"/>
            </a:endParaRPr>
          </a:p>
          <a:p>
            <a:pPr marL="1176020" algn="ctr">
              <a:lnSpc>
                <a:spcPct val="100000"/>
              </a:lnSpc>
              <a:spcBef>
                <a:spcPts val="20"/>
              </a:spcBef>
            </a:pPr>
            <a:r>
              <a:rPr sz="920" spc="-30" dirty="0">
                <a:latin typeface="Noto Sans CJK JP Regular"/>
                <a:cs typeface="Noto Sans CJK JP Regular"/>
              </a:rPr>
              <a:t>Control</a:t>
            </a:r>
            <a:r>
              <a:rPr sz="920" spc="-10" dirty="0">
                <a:latin typeface="Noto Sans CJK JP Regular"/>
                <a:cs typeface="Noto Sans CJK JP Regular"/>
              </a:rPr>
              <a:t> </a:t>
            </a:r>
            <a:r>
              <a:rPr sz="920" spc="40" dirty="0">
                <a:latin typeface="Noto Sans CJK JP Regular"/>
                <a:cs typeface="Noto Sans CJK JP Regular"/>
              </a:rPr>
              <a:t>S/W</a:t>
            </a:r>
            <a:endParaRPr sz="920">
              <a:latin typeface="Noto Sans CJK JP Regular"/>
              <a:cs typeface="Noto Sans CJK JP Regular"/>
            </a:endParaRPr>
          </a:p>
        </p:txBody>
      </p:sp>
      <p:sp>
        <p:nvSpPr>
          <p:cNvPr id="25" name="object 25"/>
          <p:cNvSpPr txBox="1"/>
          <p:nvPr/>
        </p:nvSpPr>
        <p:spPr>
          <a:xfrm>
            <a:off x="4768666" y="4129936"/>
            <a:ext cx="1053605" cy="578485"/>
          </a:xfrm>
          <a:prstGeom prst="rect">
            <a:avLst/>
          </a:prstGeom>
        </p:spPr>
        <p:txBody>
          <a:bodyPr vert="horz" wrap="square" lIns="0" tIns="10292" rIns="0" bIns="0" rtlCol="0">
            <a:spAutoFit/>
          </a:bodyPr>
          <a:lstStyle/>
          <a:p>
            <a:pPr marL="12700">
              <a:lnSpc>
                <a:spcPct val="100000"/>
              </a:lnSpc>
              <a:spcBef>
                <a:spcPts val="110"/>
              </a:spcBef>
            </a:pPr>
            <a:r>
              <a:rPr sz="920" spc="-5" dirty="0">
                <a:latin typeface="Noto Sans CJK JP Regular"/>
                <a:cs typeface="Noto Sans CJK JP Regular"/>
              </a:rPr>
              <a:t>Multi-axes</a:t>
            </a:r>
            <a:r>
              <a:rPr sz="920" spc="30" dirty="0">
                <a:latin typeface="Noto Sans CJK JP Regular"/>
                <a:cs typeface="Noto Sans CJK JP Regular"/>
              </a:rPr>
              <a:t> </a:t>
            </a:r>
            <a:r>
              <a:rPr sz="920" spc="-20" dirty="0">
                <a:latin typeface="Noto Sans CJK JP Regular"/>
                <a:cs typeface="Noto Sans CJK JP Regular"/>
              </a:rPr>
              <a:t>Drive</a:t>
            </a:r>
            <a:endParaRPr sz="920">
              <a:latin typeface="Noto Sans CJK JP Regular"/>
              <a:cs typeface="Noto Sans CJK JP Regular"/>
            </a:endParaRPr>
          </a:p>
          <a:p>
            <a:pPr marL="12700">
              <a:lnSpc>
                <a:spcPct val="100000"/>
              </a:lnSpc>
              <a:spcBef>
                <a:spcPts val="25"/>
              </a:spcBef>
            </a:pPr>
            <a:r>
              <a:rPr sz="920" spc="60" dirty="0">
                <a:latin typeface="Noto Sans CJK JP Regular"/>
                <a:cs typeface="Noto Sans CJK JP Regular"/>
              </a:rPr>
              <a:t>+ </a:t>
            </a:r>
            <a:r>
              <a:rPr sz="920" spc="-20" dirty="0">
                <a:latin typeface="Noto Sans CJK JP Regular"/>
                <a:cs typeface="Noto Sans CJK JP Regular"/>
              </a:rPr>
              <a:t>Motion</a:t>
            </a:r>
            <a:r>
              <a:rPr sz="920" spc="-85" dirty="0">
                <a:latin typeface="Noto Sans CJK JP Regular"/>
                <a:cs typeface="Noto Sans CJK JP Regular"/>
              </a:rPr>
              <a:t> </a:t>
            </a:r>
            <a:r>
              <a:rPr sz="920" spc="-25" dirty="0">
                <a:latin typeface="Noto Sans CJK JP Regular"/>
                <a:cs typeface="Noto Sans CJK JP Regular"/>
              </a:rPr>
              <a:t>Controller</a:t>
            </a:r>
            <a:endParaRPr sz="920">
              <a:latin typeface="Noto Sans CJK JP Regular"/>
              <a:cs typeface="Noto Sans CJK JP Regular"/>
            </a:endParaRPr>
          </a:p>
          <a:p>
            <a:pPr marL="12700">
              <a:lnSpc>
                <a:spcPct val="100000"/>
              </a:lnSpc>
              <a:spcBef>
                <a:spcPts val="10"/>
              </a:spcBef>
            </a:pPr>
            <a:r>
              <a:rPr sz="920" spc="60" dirty="0">
                <a:latin typeface="Noto Sans CJK JP Regular"/>
                <a:cs typeface="Noto Sans CJK JP Regular"/>
              </a:rPr>
              <a:t>+ </a:t>
            </a:r>
            <a:r>
              <a:rPr sz="920" spc="-25" dirty="0">
                <a:latin typeface="Noto Sans CJK JP Regular"/>
                <a:cs typeface="Noto Sans CJK JP Regular"/>
              </a:rPr>
              <a:t>Robot</a:t>
            </a:r>
            <a:r>
              <a:rPr sz="920" spc="-30" dirty="0">
                <a:latin typeface="Noto Sans CJK JP Regular"/>
                <a:cs typeface="Noto Sans CJK JP Regular"/>
              </a:rPr>
              <a:t> </a:t>
            </a:r>
            <a:r>
              <a:rPr sz="920" spc="-25" dirty="0">
                <a:latin typeface="Noto Sans CJK JP Regular"/>
                <a:cs typeface="Noto Sans CJK JP Regular"/>
              </a:rPr>
              <a:t>Controller</a:t>
            </a:r>
            <a:endParaRPr sz="920">
              <a:latin typeface="Noto Sans CJK JP Regular"/>
              <a:cs typeface="Noto Sans CJK JP Regular"/>
            </a:endParaRPr>
          </a:p>
        </p:txBody>
      </p:sp>
      <p:sp>
        <p:nvSpPr>
          <p:cNvPr id="26" name="object 26"/>
          <p:cNvSpPr txBox="1"/>
          <p:nvPr/>
        </p:nvSpPr>
        <p:spPr>
          <a:xfrm>
            <a:off x="3735927" y="4628200"/>
            <a:ext cx="630666" cy="151130"/>
          </a:xfrm>
          <a:prstGeom prst="rect">
            <a:avLst/>
          </a:prstGeom>
        </p:spPr>
        <p:txBody>
          <a:bodyPr vert="horz" wrap="square" lIns="0" tIns="10292" rIns="0" bIns="0" rtlCol="0">
            <a:spAutoFit/>
          </a:bodyPr>
          <a:lstStyle/>
          <a:p>
            <a:pPr marL="12700">
              <a:lnSpc>
                <a:spcPct val="100000"/>
              </a:lnSpc>
              <a:spcBef>
                <a:spcPts val="110"/>
              </a:spcBef>
            </a:pPr>
            <a:r>
              <a:rPr sz="920" spc="-15" dirty="0">
                <a:solidFill>
                  <a:srgbClr val="C00000"/>
                </a:solidFill>
                <a:latin typeface="Noto Sans CJK JP Regular"/>
                <a:cs typeface="Noto Sans CJK JP Regular"/>
              </a:rPr>
              <a:t>Servo</a:t>
            </a:r>
            <a:r>
              <a:rPr sz="920" spc="-25" dirty="0">
                <a:solidFill>
                  <a:srgbClr val="C00000"/>
                </a:solidFill>
                <a:latin typeface="Noto Sans CJK JP Regular"/>
                <a:cs typeface="Noto Sans CJK JP Regular"/>
              </a:rPr>
              <a:t> </a:t>
            </a:r>
            <a:r>
              <a:rPr sz="920" spc="-20" dirty="0">
                <a:solidFill>
                  <a:srgbClr val="C00000"/>
                </a:solidFill>
                <a:latin typeface="Noto Sans CJK JP Regular"/>
                <a:cs typeface="Noto Sans CJK JP Regular"/>
              </a:rPr>
              <a:t>Drive</a:t>
            </a:r>
            <a:endParaRPr sz="920">
              <a:latin typeface="Noto Sans CJK JP Regular"/>
              <a:cs typeface="Noto Sans CJK JP Regul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906000" cy="6858635"/>
          </a:xfrm>
          <a:prstGeom prst="rect">
            <a:avLst/>
          </a:prstGeom>
          <a:blipFill>
            <a:blip r:embed="rId1" cstate="print"/>
            <a:stretch>
              <a:fillRect/>
            </a:stretch>
          </a:blipFill>
        </p:spPr>
        <p:txBody>
          <a:bodyPr wrap="square" lIns="0" tIns="0" rIns="0" bIns="0" rtlCol="0"/>
          <a:lstStyle/>
          <a:p>
            <a:endParaRPr sz="1325"/>
          </a:p>
        </p:txBody>
      </p:sp>
      <p:sp>
        <p:nvSpPr>
          <p:cNvPr id="3" name="object 3"/>
          <p:cNvSpPr txBox="1">
            <a:spLocks noGrp="1"/>
          </p:cNvSpPr>
          <p:nvPr>
            <p:ph type="title"/>
          </p:nvPr>
        </p:nvSpPr>
        <p:spPr>
          <a:xfrm>
            <a:off x="5298207" y="1357693"/>
            <a:ext cx="3480824" cy="553085"/>
          </a:xfrm>
          <a:prstGeom prst="rect">
            <a:avLst/>
          </a:prstGeom>
        </p:spPr>
        <p:txBody>
          <a:bodyPr vert="horz" wrap="square" lIns="0" tIns="9356" rIns="0" bIns="0" rtlCol="0">
            <a:spAutoFit/>
          </a:bodyPr>
          <a:lstStyle/>
          <a:p>
            <a:pPr marL="12700">
              <a:lnSpc>
                <a:spcPct val="100000"/>
              </a:lnSpc>
              <a:spcBef>
                <a:spcPts val="100"/>
              </a:spcBef>
            </a:pPr>
            <a:r>
              <a:rPr sz="3540" dirty="0">
                <a:solidFill>
                  <a:srgbClr val="C00000"/>
                </a:solidFill>
                <a:latin typeface="UKIJ CJK"/>
                <a:cs typeface="UKIJ CJK"/>
              </a:rPr>
              <a:t>财务计划</a:t>
            </a:r>
            <a:endParaRPr sz="3540" dirty="0">
              <a:solidFill>
                <a:srgbClr val="C00000"/>
              </a:solidFill>
              <a:latin typeface="UKIJ CJK"/>
              <a:cs typeface="UKIJ CJK"/>
            </a:endParaRPr>
          </a:p>
        </p:txBody>
      </p:sp>
      <p:sp>
        <p:nvSpPr>
          <p:cNvPr id="5" name="object 5"/>
          <p:cNvSpPr txBox="1">
            <a:spLocks noGrp="1"/>
          </p:cNvSpPr>
          <p:nvPr>
            <p:ph type="sldNum" sz="quarter" idx="7"/>
          </p:nvPr>
        </p:nvSpPr>
        <p:spPr>
          <a:xfrm>
            <a:off x="7213050" y="5819538"/>
            <a:ext cx="2193750" cy="203200"/>
          </a:xfrm>
          <a:prstGeom prst="rect">
            <a:avLst/>
          </a:prstGeom>
        </p:spPr>
        <p:txBody>
          <a:bodyPr vert="horz" wrap="square" lIns="0" tIns="0" rIns="0" bIns="0" rtlCol="0">
            <a:spAutoFit/>
          </a:bodyPr>
          <a:lstStyle/>
          <a:p>
            <a:pPr marL="38100">
              <a:lnSpc>
                <a:spcPts val="1585"/>
              </a:lnSpc>
            </a:pPr>
            <a:fld id="{81D60167-4931-47E6-BA6A-407CBD079E47}" type="slidenum">
              <a:rPr sz="735" spc="25" dirty="0"/>
            </a:fld>
            <a:endParaRPr sz="735" spc="25"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835900" y="645160"/>
            <a:ext cx="751205" cy="145415"/>
          </a:xfrm>
          <a:prstGeom prst="rect">
            <a:avLst/>
          </a:prstGeom>
        </p:spPr>
        <p:txBody>
          <a:bodyPr vert="horz" wrap="square" lIns="0" tIns="9356" rIns="0" bIns="0" rtlCol="0">
            <a:spAutoFit/>
          </a:bodyPr>
          <a:lstStyle/>
          <a:p>
            <a:pPr marL="12700">
              <a:lnSpc>
                <a:spcPct val="100000"/>
              </a:lnSpc>
              <a:spcBef>
                <a:spcPts val="100"/>
              </a:spcBef>
            </a:pPr>
            <a:r>
              <a:rPr sz="885" spc="-10" dirty="0">
                <a:latin typeface="UKIJ CJK"/>
                <a:cs typeface="UKIJ CJK"/>
              </a:rPr>
              <a:t>(</a:t>
            </a:r>
            <a:r>
              <a:rPr sz="885" spc="459" dirty="0">
                <a:latin typeface="UKIJ CJK"/>
                <a:cs typeface="UKIJ CJK"/>
              </a:rPr>
              <a:t>\</a:t>
            </a:r>
            <a:r>
              <a:rPr sz="885" spc="-25" dirty="0">
                <a:latin typeface="UKIJ CJK"/>
                <a:cs typeface="UKIJ CJK"/>
              </a:rPr>
              <a:t>0.1</a:t>
            </a:r>
            <a:r>
              <a:rPr sz="885" spc="-40" dirty="0">
                <a:latin typeface="UKIJ CJK"/>
                <a:cs typeface="UKIJ CJK"/>
              </a:rPr>
              <a:t>B</a:t>
            </a:r>
            <a:r>
              <a:rPr sz="885" dirty="0">
                <a:latin typeface="UKIJ CJK"/>
                <a:cs typeface="UKIJ CJK"/>
              </a:rPr>
              <a:t>)</a:t>
            </a:r>
            <a:endParaRPr sz="885">
              <a:latin typeface="UKIJ CJK"/>
              <a:cs typeface="UKIJ CJK"/>
            </a:endParaRPr>
          </a:p>
        </p:txBody>
      </p:sp>
      <p:sp>
        <p:nvSpPr>
          <p:cNvPr id="3" name="object 3"/>
          <p:cNvSpPr txBox="1">
            <a:spLocks noGrp="1"/>
          </p:cNvSpPr>
          <p:nvPr>
            <p:ph type="title"/>
          </p:nvPr>
        </p:nvSpPr>
        <p:spPr>
          <a:xfrm>
            <a:off x="1292615" y="159876"/>
            <a:ext cx="4638291" cy="280670"/>
          </a:xfrm>
          <a:prstGeom prst="rect">
            <a:avLst/>
          </a:prstGeom>
        </p:spPr>
        <p:txBody>
          <a:bodyPr vert="horz" wrap="square" lIns="0" tIns="9356" rIns="0" bIns="0" rtlCol="0">
            <a:spAutoFit/>
          </a:bodyPr>
          <a:lstStyle/>
          <a:p>
            <a:pPr marL="12700">
              <a:lnSpc>
                <a:spcPct val="100000"/>
              </a:lnSpc>
              <a:spcBef>
                <a:spcPts val="100"/>
              </a:spcBef>
            </a:pPr>
            <a:r>
              <a:rPr sz="1765" dirty="0">
                <a:latin typeface="UKIJ CJK"/>
                <a:cs typeface="UKIJ CJK"/>
              </a:rPr>
              <a:t>销售计划及预计财务报表</a:t>
            </a:r>
            <a:endParaRPr sz="1765" dirty="0">
              <a:latin typeface="UKIJ CJK"/>
              <a:cs typeface="UKIJ CJK"/>
            </a:endParaRPr>
          </a:p>
        </p:txBody>
      </p:sp>
      <p:graphicFrame>
        <p:nvGraphicFramePr>
          <p:cNvPr id="4" name="object 4"/>
          <p:cNvGraphicFramePr>
            <a:graphicFrameLocks noGrp="1"/>
          </p:cNvGraphicFramePr>
          <p:nvPr>
            <p:custDataLst>
              <p:tags r:id="rId1"/>
            </p:custDataLst>
          </p:nvPr>
        </p:nvGraphicFramePr>
        <p:xfrm>
          <a:off x="1259840" y="836930"/>
          <a:ext cx="7171690" cy="2569845"/>
        </p:xfrm>
        <a:graphic>
          <a:graphicData uri="http://schemas.openxmlformats.org/drawingml/2006/table">
            <a:tbl>
              <a:tblPr firstRow="1" bandRow="1">
                <a:tableStyleId>{2D5ABB26-0587-4C30-8999-92F81FD0307C}</a:tableStyleId>
              </a:tblPr>
              <a:tblGrid>
                <a:gridCol w="854075"/>
                <a:gridCol w="856615"/>
                <a:gridCol w="963930"/>
                <a:gridCol w="911860"/>
                <a:gridCol w="967105"/>
                <a:gridCol w="1017905"/>
                <a:gridCol w="880110"/>
                <a:gridCol w="720090"/>
              </a:tblGrid>
              <a:tr h="583565">
                <a:tc>
                  <a:txBody>
                    <a:bodyPr/>
                    <a:lstStyle/>
                    <a:p>
                      <a:pPr marL="1270" algn="ctr">
                        <a:lnSpc>
                          <a:spcPct val="100000"/>
                        </a:lnSpc>
                        <a:spcBef>
                          <a:spcPts val="830"/>
                        </a:spcBef>
                      </a:pPr>
                      <a:r>
                        <a:rPr lang="zh-CN" sz="885" b="0" spc="20" dirty="0">
                          <a:solidFill>
                            <a:srgbClr val="FFFFFF"/>
                          </a:solidFill>
                          <a:latin typeface="Bandal"/>
                          <a:cs typeface="Bandal"/>
                        </a:rPr>
                        <a:t>年份</a:t>
                      </a:r>
                      <a:endParaRPr lang="zh-CN" sz="885">
                        <a:latin typeface="Bandal"/>
                        <a:cs typeface="Bandal"/>
                      </a:endParaRPr>
                    </a:p>
                  </a:txBody>
                  <a:tcPr marL="0" marR="0" marT="77662"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00000"/>
                    </a:solidFill>
                  </a:tcPr>
                </a:tc>
                <a:tc>
                  <a:txBody>
                    <a:bodyPr/>
                    <a:lstStyle/>
                    <a:p>
                      <a:pPr algn="ctr">
                        <a:lnSpc>
                          <a:spcPct val="100000"/>
                        </a:lnSpc>
                        <a:spcBef>
                          <a:spcPts val="830"/>
                        </a:spcBef>
                      </a:pPr>
                      <a:r>
                        <a:rPr sz="885" b="0" spc="55" dirty="0">
                          <a:solidFill>
                            <a:srgbClr val="FFFFFF"/>
                          </a:solidFill>
                          <a:latin typeface="Bandal"/>
                          <a:cs typeface="Bandal"/>
                        </a:rPr>
                        <a:t>驱动</a:t>
                      </a:r>
                      <a:endParaRPr sz="885" b="0" spc="55" dirty="0">
                        <a:solidFill>
                          <a:srgbClr val="FFFFFF"/>
                        </a:solidFill>
                        <a:latin typeface="Bandal"/>
                        <a:cs typeface="Bandal"/>
                      </a:endParaRPr>
                    </a:p>
                  </a:txBody>
                  <a:tcPr marL="0" marR="0" marT="77662"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00000"/>
                    </a:solidFill>
                  </a:tcPr>
                </a:tc>
                <a:tc>
                  <a:txBody>
                    <a:bodyPr/>
                    <a:lstStyle/>
                    <a:p>
                      <a:pPr marL="1270" algn="ctr">
                        <a:lnSpc>
                          <a:spcPct val="100000"/>
                        </a:lnSpc>
                        <a:spcBef>
                          <a:spcPts val="830"/>
                        </a:spcBef>
                      </a:pPr>
                      <a:r>
                        <a:rPr sz="885" b="0" dirty="0">
                          <a:solidFill>
                            <a:srgbClr val="FFFFFF"/>
                          </a:solidFill>
                          <a:latin typeface="Bandal"/>
                          <a:cs typeface="Bandal"/>
                        </a:rPr>
                        <a:t>空心驱动</a:t>
                      </a:r>
                      <a:endParaRPr sz="885" b="0" dirty="0">
                        <a:solidFill>
                          <a:srgbClr val="FFFFFF"/>
                        </a:solidFill>
                        <a:latin typeface="Bandal"/>
                        <a:cs typeface="Bandal"/>
                      </a:endParaRPr>
                    </a:p>
                  </a:txBody>
                  <a:tcPr marL="0" marR="0" marT="77662"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00000"/>
                    </a:solidFill>
                  </a:tcPr>
                </a:tc>
                <a:tc>
                  <a:txBody>
                    <a:bodyPr/>
                    <a:lstStyle/>
                    <a:p>
                      <a:pPr marL="386080" marR="177165" indent="-201295">
                        <a:lnSpc>
                          <a:spcPct val="100000"/>
                        </a:lnSpc>
                        <a:spcBef>
                          <a:spcPts val="110"/>
                        </a:spcBef>
                      </a:pPr>
                      <a:endParaRPr sz="885" b="0" dirty="0">
                        <a:solidFill>
                          <a:srgbClr val="FFFFFF"/>
                        </a:solidFill>
                        <a:latin typeface="Bandal"/>
                        <a:cs typeface="Bandal"/>
                      </a:endParaRPr>
                    </a:p>
                    <a:p>
                      <a:pPr marL="386080" marR="177165" indent="-201295">
                        <a:lnSpc>
                          <a:spcPct val="100000"/>
                        </a:lnSpc>
                        <a:spcBef>
                          <a:spcPts val="110"/>
                        </a:spcBef>
                      </a:pPr>
                      <a:r>
                        <a:rPr sz="885" b="0" dirty="0">
                          <a:solidFill>
                            <a:srgbClr val="FFFFFF"/>
                          </a:solidFill>
                          <a:latin typeface="Bandal"/>
                          <a:cs typeface="Bandal"/>
                        </a:rPr>
                        <a:t>多轴驱动</a:t>
                      </a:r>
                      <a:endParaRPr sz="885" b="0" dirty="0">
                        <a:solidFill>
                          <a:srgbClr val="FFFFFF"/>
                        </a:solidFill>
                        <a:latin typeface="Bandal"/>
                        <a:cs typeface="Bandal"/>
                      </a:endParaRPr>
                    </a:p>
                  </a:txBody>
                  <a:tcPr marL="0" marR="0" marT="10292"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00000"/>
                    </a:solidFill>
                  </a:tcPr>
                </a:tc>
                <a:tc>
                  <a:txBody>
                    <a:bodyPr/>
                    <a:lstStyle/>
                    <a:p>
                      <a:pPr marL="458470" marR="43815" indent="-405765" algn="ctr">
                        <a:lnSpc>
                          <a:spcPct val="100000"/>
                        </a:lnSpc>
                        <a:spcBef>
                          <a:spcPts val="110"/>
                        </a:spcBef>
                      </a:pPr>
                      <a:endParaRPr sz="885" b="0" dirty="0">
                        <a:solidFill>
                          <a:srgbClr val="FFFFFF"/>
                        </a:solidFill>
                        <a:latin typeface="Bandal"/>
                        <a:cs typeface="Bandal"/>
                      </a:endParaRPr>
                    </a:p>
                    <a:p>
                      <a:pPr marL="458470" marR="43815" indent="-405765" algn="ctr">
                        <a:lnSpc>
                          <a:spcPct val="100000"/>
                        </a:lnSpc>
                        <a:spcBef>
                          <a:spcPts val="110"/>
                        </a:spcBef>
                      </a:pPr>
                      <a:r>
                        <a:rPr sz="885" b="0" dirty="0">
                          <a:solidFill>
                            <a:srgbClr val="FFFFFF"/>
                          </a:solidFill>
                          <a:latin typeface="Bandal"/>
                          <a:cs typeface="Bandal"/>
                        </a:rPr>
                        <a:t>运动控制软件</a:t>
                      </a:r>
                      <a:endParaRPr sz="885" b="0" dirty="0">
                        <a:solidFill>
                          <a:srgbClr val="FFFFFF"/>
                        </a:solidFill>
                        <a:latin typeface="Bandal"/>
                        <a:cs typeface="Bandal"/>
                      </a:endParaRPr>
                    </a:p>
                  </a:txBody>
                  <a:tcPr marL="0" marR="0" marT="10292"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00000"/>
                    </a:solidFill>
                  </a:tcPr>
                </a:tc>
                <a:tc>
                  <a:txBody>
                    <a:bodyPr/>
                    <a:lstStyle/>
                    <a:p>
                      <a:pPr marL="37465" marR="29210" indent="170180" algn="l">
                        <a:lnSpc>
                          <a:spcPct val="100000"/>
                        </a:lnSpc>
                        <a:spcBef>
                          <a:spcPts val="110"/>
                        </a:spcBef>
                      </a:pPr>
                      <a:r>
                        <a:rPr sz="885" b="0" dirty="0">
                          <a:solidFill>
                            <a:srgbClr val="FFFFFF"/>
                          </a:solidFill>
                          <a:latin typeface="Bandal"/>
                          <a:cs typeface="Bandal"/>
                        </a:rPr>
                        <a:t>协作机器人</a:t>
                      </a:r>
                      <a:endParaRPr sz="885" b="0" dirty="0">
                        <a:solidFill>
                          <a:srgbClr val="FFFFFF"/>
                        </a:solidFill>
                        <a:latin typeface="Bandal"/>
                        <a:cs typeface="Bandal"/>
                      </a:endParaRPr>
                    </a:p>
                    <a:p>
                      <a:pPr marL="37465" marR="29210" indent="170180" algn="l">
                        <a:lnSpc>
                          <a:spcPct val="100000"/>
                        </a:lnSpc>
                        <a:spcBef>
                          <a:spcPts val="110"/>
                        </a:spcBef>
                      </a:pPr>
                      <a:r>
                        <a:rPr sz="885" b="0" dirty="0">
                          <a:solidFill>
                            <a:srgbClr val="FFFFFF"/>
                          </a:solidFill>
                          <a:latin typeface="Bandal"/>
                          <a:cs typeface="Bandal"/>
                        </a:rPr>
                        <a:t>控制器</a:t>
                      </a:r>
                      <a:endParaRPr sz="885" b="0" dirty="0">
                        <a:solidFill>
                          <a:srgbClr val="FFFFFF"/>
                        </a:solidFill>
                        <a:latin typeface="Bandal"/>
                        <a:cs typeface="Bandal"/>
                      </a:endParaRPr>
                    </a:p>
                  </a:txBody>
                  <a:tcPr marL="0" marR="0" marT="10292"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00000"/>
                    </a:solidFill>
                  </a:tcPr>
                </a:tc>
                <a:tc>
                  <a:txBody>
                    <a:bodyPr/>
                    <a:lstStyle/>
                    <a:p>
                      <a:pPr marL="384810" marR="13970" indent="-361315" algn="ctr">
                        <a:lnSpc>
                          <a:spcPct val="100000"/>
                        </a:lnSpc>
                        <a:spcBef>
                          <a:spcPts val="110"/>
                        </a:spcBef>
                      </a:pPr>
                      <a:r>
                        <a:rPr sz="885" b="0" dirty="0">
                          <a:solidFill>
                            <a:srgbClr val="FFFFFF"/>
                          </a:solidFill>
                          <a:latin typeface="Bandal"/>
                          <a:cs typeface="Bandal"/>
                        </a:rPr>
                        <a:t>机器人</a:t>
                      </a:r>
                      <a:endParaRPr sz="885" b="0" dirty="0">
                        <a:solidFill>
                          <a:srgbClr val="FFFFFF"/>
                        </a:solidFill>
                        <a:latin typeface="Bandal"/>
                        <a:cs typeface="Bandal"/>
                      </a:endParaRPr>
                    </a:p>
                    <a:p>
                      <a:pPr marL="384810" marR="13970" indent="-361315" algn="ctr">
                        <a:lnSpc>
                          <a:spcPct val="100000"/>
                        </a:lnSpc>
                        <a:spcBef>
                          <a:spcPts val="110"/>
                        </a:spcBef>
                      </a:pPr>
                      <a:r>
                        <a:rPr sz="885" b="0" dirty="0">
                          <a:solidFill>
                            <a:srgbClr val="FFFFFF"/>
                          </a:solidFill>
                          <a:latin typeface="Bandal"/>
                          <a:cs typeface="Bandal"/>
                        </a:rPr>
                        <a:t>控制软件</a:t>
                      </a:r>
                      <a:endParaRPr sz="885" b="0" dirty="0">
                        <a:solidFill>
                          <a:srgbClr val="FFFFFF"/>
                        </a:solidFill>
                        <a:latin typeface="Bandal"/>
                        <a:cs typeface="Bandal"/>
                      </a:endParaRPr>
                    </a:p>
                  </a:txBody>
                  <a:tcPr marL="0" marR="0" marT="10292"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00000"/>
                    </a:solidFill>
                  </a:tcPr>
                </a:tc>
                <a:tc>
                  <a:txBody>
                    <a:bodyPr/>
                    <a:lstStyle/>
                    <a:p>
                      <a:pPr marL="3175" algn="ctr">
                        <a:lnSpc>
                          <a:spcPct val="100000"/>
                        </a:lnSpc>
                        <a:spcBef>
                          <a:spcPts val="830"/>
                        </a:spcBef>
                      </a:pPr>
                      <a:r>
                        <a:rPr lang="zh-CN" sz="885" b="0" spc="10" dirty="0">
                          <a:solidFill>
                            <a:srgbClr val="FFFFFF"/>
                          </a:solidFill>
                          <a:latin typeface="Bandal"/>
                          <a:cs typeface="Bandal"/>
                        </a:rPr>
                        <a:t>总计</a:t>
                      </a:r>
                      <a:endParaRPr lang="zh-CN" sz="885">
                        <a:latin typeface="Bandal"/>
                        <a:cs typeface="Bandal"/>
                      </a:endParaRPr>
                    </a:p>
                  </a:txBody>
                  <a:tcPr marL="0" marR="0" marT="77662"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00000"/>
                    </a:solidFill>
                  </a:tcPr>
                </a:tc>
              </a:tr>
              <a:tr h="396875">
                <a:tc>
                  <a:txBody>
                    <a:bodyPr/>
                    <a:lstStyle/>
                    <a:p>
                      <a:pPr algn="ctr">
                        <a:lnSpc>
                          <a:spcPct val="100000"/>
                        </a:lnSpc>
                        <a:spcBef>
                          <a:spcPts val="720"/>
                        </a:spcBef>
                      </a:pPr>
                      <a:r>
                        <a:rPr sz="1030" b="0" spc="110" dirty="0">
                          <a:latin typeface="Bandal"/>
                          <a:cs typeface="Bandal"/>
                        </a:rPr>
                        <a:t>2020</a:t>
                      </a:r>
                      <a:endParaRPr sz="1030">
                        <a:latin typeface="Bandal"/>
                        <a:cs typeface="Bandal"/>
                      </a:endParaRPr>
                    </a:p>
                  </a:txBody>
                  <a:tcPr marL="0" marR="0" marT="67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9900"/>
                    </a:solidFill>
                  </a:tcPr>
                </a:tc>
                <a:tc>
                  <a:txBody>
                    <a:bodyPr/>
                    <a:lstStyle/>
                    <a:p>
                      <a:pPr algn="ctr">
                        <a:lnSpc>
                          <a:spcPct val="100000"/>
                        </a:lnSpc>
                        <a:spcBef>
                          <a:spcPts val="720"/>
                        </a:spcBef>
                      </a:pPr>
                      <a:r>
                        <a:rPr sz="1030" spc="-10" dirty="0">
                          <a:latin typeface="UKIJ CJK"/>
                          <a:cs typeface="UKIJ CJK"/>
                        </a:rPr>
                        <a:t>20</a:t>
                      </a:r>
                      <a:endParaRPr sz="1030">
                        <a:latin typeface="UKIJ CJK"/>
                        <a:cs typeface="UKIJ CJK"/>
                      </a:endParaRPr>
                    </a:p>
                  </a:txBody>
                  <a:tcPr marL="0" marR="0" marT="67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1905" algn="ctr">
                        <a:lnSpc>
                          <a:spcPct val="100000"/>
                        </a:lnSpc>
                        <a:spcBef>
                          <a:spcPts val="720"/>
                        </a:spcBef>
                      </a:pPr>
                      <a:r>
                        <a:rPr sz="1030" dirty="0">
                          <a:latin typeface="UKIJ CJK"/>
                          <a:cs typeface="UKIJ CJK"/>
                        </a:rPr>
                        <a:t>5</a:t>
                      </a:r>
                      <a:endParaRPr sz="1030">
                        <a:latin typeface="UKIJ CJK"/>
                        <a:cs typeface="UKIJ CJK"/>
                      </a:endParaRPr>
                    </a:p>
                  </a:txBody>
                  <a:tcPr marL="0" marR="0" marT="67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a:lnSpc>
                          <a:spcPct val="100000"/>
                        </a:lnSpc>
                      </a:pPr>
                      <a:endParaRPr sz="735">
                        <a:latin typeface="Times New Roman" panose="02020603050405020304"/>
                        <a:cs typeface="Times New Roman" panose="02020603050405020304"/>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a:lnSpc>
                          <a:spcPct val="100000"/>
                        </a:lnSpc>
                      </a:pPr>
                      <a:endParaRPr sz="735">
                        <a:latin typeface="Times New Roman" panose="02020603050405020304"/>
                        <a:cs typeface="Times New Roman" panose="02020603050405020304"/>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a:lnSpc>
                          <a:spcPct val="100000"/>
                        </a:lnSpc>
                      </a:pPr>
                      <a:endParaRPr sz="735">
                        <a:latin typeface="Times New Roman" panose="02020603050405020304"/>
                        <a:cs typeface="Times New Roman" panose="02020603050405020304"/>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a:lnSpc>
                          <a:spcPct val="100000"/>
                        </a:lnSpc>
                      </a:pPr>
                      <a:endParaRPr sz="735">
                        <a:latin typeface="Times New Roman" panose="02020603050405020304"/>
                        <a:cs typeface="Times New Roman" panose="02020603050405020304"/>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635" algn="ctr">
                        <a:lnSpc>
                          <a:spcPct val="100000"/>
                        </a:lnSpc>
                        <a:spcBef>
                          <a:spcPts val="720"/>
                        </a:spcBef>
                      </a:pPr>
                      <a:r>
                        <a:rPr sz="1030" spc="-10" dirty="0">
                          <a:latin typeface="UKIJ CJK"/>
                          <a:cs typeface="UKIJ CJK"/>
                        </a:rPr>
                        <a:t>25</a:t>
                      </a:r>
                      <a:endParaRPr sz="1030">
                        <a:latin typeface="UKIJ CJK"/>
                        <a:cs typeface="UKIJ CJK"/>
                      </a:endParaRPr>
                    </a:p>
                  </a:txBody>
                  <a:tcPr marL="0" marR="0" marT="67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r>
              <a:tr h="398780">
                <a:tc>
                  <a:txBody>
                    <a:bodyPr/>
                    <a:lstStyle/>
                    <a:p>
                      <a:pPr algn="ctr">
                        <a:lnSpc>
                          <a:spcPct val="100000"/>
                        </a:lnSpc>
                        <a:spcBef>
                          <a:spcPts val="720"/>
                        </a:spcBef>
                      </a:pPr>
                      <a:r>
                        <a:rPr sz="1030" b="0" spc="110" dirty="0">
                          <a:latin typeface="Bandal"/>
                          <a:cs typeface="Bandal"/>
                        </a:rPr>
                        <a:t>2021</a:t>
                      </a:r>
                      <a:endParaRPr sz="1030">
                        <a:latin typeface="Bandal"/>
                        <a:cs typeface="Bandal"/>
                      </a:endParaRPr>
                    </a:p>
                  </a:txBody>
                  <a:tcPr marL="0" marR="0" marT="67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9900"/>
                    </a:solidFill>
                  </a:tcPr>
                </a:tc>
                <a:tc>
                  <a:txBody>
                    <a:bodyPr/>
                    <a:lstStyle/>
                    <a:p>
                      <a:pPr algn="ctr">
                        <a:lnSpc>
                          <a:spcPct val="100000"/>
                        </a:lnSpc>
                        <a:spcBef>
                          <a:spcPts val="720"/>
                        </a:spcBef>
                      </a:pPr>
                      <a:r>
                        <a:rPr sz="1030" spc="-10" dirty="0">
                          <a:latin typeface="UKIJ CJK"/>
                          <a:cs typeface="UKIJ CJK"/>
                        </a:rPr>
                        <a:t>35</a:t>
                      </a:r>
                      <a:endParaRPr sz="1030">
                        <a:latin typeface="UKIJ CJK"/>
                        <a:cs typeface="UKIJ CJK"/>
                      </a:endParaRPr>
                    </a:p>
                  </a:txBody>
                  <a:tcPr marL="0" marR="0" marT="67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1270" algn="ctr">
                        <a:lnSpc>
                          <a:spcPct val="100000"/>
                        </a:lnSpc>
                        <a:spcBef>
                          <a:spcPts val="720"/>
                        </a:spcBef>
                      </a:pPr>
                      <a:r>
                        <a:rPr sz="1030" spc="-10" dirty="0">
                          <a:latin typeface="UKIJ CJK"/>
                          <a:cs typeface="UKIJ CJK"/>
                        </a:rPr>
                        <a:t>25</a:t>
                      </a:r>
                      <a:endParaRPr sz="1030">
                        <a:latin typeface="UKIJ CJK"/>
                        <a:cs typeface="UKIJ CJK"/>
                      </a:endParaRPr>
                    </a:p>
                  </a:txBody>
                  <a:tcPr marL="0" marR="0" marT="67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1905" algn="ctr">
                        <a:lnSpc>
                          <a:spcPct val="100000"/>
                        </a:lnSpc>
                        <a:spcBef>
                          <a:spcPts val="720"/>
                        </a:spcBef>
                      </a:pPr>
                      <a:r>
                        <a:rPr sz="1030" dirty="0">
                          <a:latin typeface="UKIJ CJK"/>
                          <a:cs typeface="UKIJ CJK"/>
                        </a:rPr>
                        <a:t>5</a:t>
                      </a:r>
                      <a:endParaRPr sz="1030">
                        <a:latin typeface="UKIJ CJK"/>
                        <a:cs typeface="UKIJ CJK"/>
                      </a:endParaRPr>
                    </a:p>
                  </a:txBody>
                  <a:tcPr marL="0" marR="0" marT="67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a:lnSpc>
                          <a:spcPct val="100000"/>
                        </a:lnSpc>
                      </a:pPr>
                      <a:endParaRPr sz="735">
                        <a:latin typeface="Times New Roman" panose="02020603050405020304"/>
                        <a:cs typeface="Times New Roman" panose="02020603050405020304"/>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a:lnSpc>
                          <a:spcPct val="100000"/>
                        </a:lnSpc>
                      </a:pPr>
                      <a:endParaRPr sz="735">
                        <a:latin typeface="Times New Roman" panose="02020603050405020304"/>
                        <a:cs typeface="Times New Roman" panose="02020603050405020304"/>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a:lnSpc>
                          <a:spcPct val="100000"/>
                        </a:lnSpc>
                      </a:pPr>
                      <a:endParaRPr sz="735">
                        <a:latin typeface="Times New Roman" panose="02020603050405020304"/>
                        <a:cs typeface="Times New Roman" panose="02020603050405020304"/>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635" algn="ctr">
                        <a:lnSpc>
                          <a:spcPct val="100000"/>
                        </a:lnSpc>
                        <a:spcBef>
                          <a:spcPts val="720"/>
                        </a:spcBef>
                      </a:pPr>
                      <a:r>
                        <a:rPr sz="1030" spc="-10" dirty="0">
                          <a:latin typeface="UKIJ CJK"/>
                          <a:cs typeface="UKIJ CJK"/>
                        </a:rPr>
                        <a:t>65</a:t>
                      </a:r>
                      <a:endParaRPr sz="1030">
                        <a:latin typeface="UKIJ CJK"/>
                        <a:cs typeface="UKIJ CJK"/>
                      </a:endParaRPr>
                    </a:p>
                  </a:txBody>
                  <a:tcPr marL="0" marR="0" marT="67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r>
              <a:tr h="396240">
                <a:tc>
                  <a:txBody>
                    <a:bodyPr/>
                    <a:lstStyle/>
                    <a:p>
                      <a:pPr algn="ctr">
                        <a:lnSpc>
                          <a:spcPct val="100000"/>
                        </a:lnSpc>
                        <a:spcBef>
                          <a:spcPts val="720"/>
                        </a:spcBef>
                      </a:pPr>
                      <a:r>
                        <a:rPr sz="1030" b="0" spc="110" dirty="0">
                          <a:latin typeface="Bandal"/>
                          <a:cs typeface="Bandal"/>
                        </a:rPr>
                        <a:t>2022</a:t>
                      </a:r>
                      <a:endParaRPr sz="1030">
                        <a:latin typeface="Bandal"/>
                        <a:cs typeface="Bandal"/>
                      </a:endParaRPr>
                    </a:p>
                  </a:txBody>
                  <a:tcPr marL="0" marR="0" marT="67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9900"/>
                    </a:solidFill>
                  </a:tcPr>
                </a:tc>
                <a:tc>
                  <a:txBody>
                    <a:bodyPr/>
                    <a:lstStyle/>
                    <a:p>
                      <a:pPr algn="ctr">
                        <a:lnSpc>
                          <a:spcPct val="100000"/>
                        </a:lnSpc>
                        <a:spcBef>
                          <a:spcPts val="720"/>
                        </a:spcBef>
                      </a:pPr>
                      <a:r>
                        <a:rPr sz="1030" spc="-10" dirty="0">
                          <a:latin typeface="UKIJ CJK"/>
                          <a:cs typeface="UKIJ CJK"/>
                        </a:rPr>
                        <a:t>50</a:t>
                      </a:r>
                      <a:endParaRPr sz="1030">
                        <a:latin typeface="UKIJ CJK"/>
                        <a:cs typeface="UKIJ CJK"/>
                      </a:endParaRPr>
                    </a:p>
                  </a:txBody>
                  <a:tcPr marL="0" marR="0" marT="67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1270" algn="ctr">
                        <a:lnSpc>
                          <a:spcPct val="100000"/>
                        </a:lnSpc>
                        <a:spcBef>
                          <a:spcPts val="720"/>
                        </a:spcBef>
                      </a:pPr>
                      <a:r>
                        <a:rPr sz="1030" spc="-10" dirty="0">
                          <a:latin typeface="UKIJ CJK"/>
                          <a:cs typeface="UKIJ CJK"/>
                        </a:rPr>
                        <a:t>40</a:t>
                      </a:r>
                      <a:endParaRPr sz="1030">
                        <a:latin typeface="UKIJ CJK"/>
                        <a:cs typeface="UKIJ CJK"/>
                      </a:endParaRPr>
                    </a:p>
                  </a:txBody>
                  <a:tcPr marL="0" marR="0" marT="67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1270" algn="ctr">
                        <a:lnSpc>
                          <a:spcPct val="100000"/>
                        </a:lnSpc>
                        <a:spcBef>
                          <a:spcPts val="720"/>
                        </a:spcBef>
                      </a:pPr>
                      <a:r>
                        <a:rPr sz="1030" spc="-10" dirty="0">
                          <a:latin typeface="UKIJ CJK"/>
                          <a:cs typeface="UKIJ CJK"/>
                        </a:rPr>
                        <a:t>30</a:t>
                      </a:r>
                      <a:endParaRPr sz="1030">
                        <a:latin typeface="UKIJ CJK"/>
                        <a:cs typeface="UKIJ CJK"/>
                      </a:endParaRPr>
                    </a:p>
                  </a:txBody>
                  <a:tcPr marL="0" marR="0" marT="67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1270" algn="ctr">
                        <a:lnSpc>
                          <a:spcPct val="100000"/>
                        </a:lnSpc>
                        <a:spcBef>
                          <a:spcPts val="720"/>
                        </a:spcBef>
                      </a:pPr>
                      <a:r>
                        <a:rPr sz="1030" dirty="0">
                          <a:latin typeface="UKIJ CJK"/>
                          <a:cs typeface="UKIJ CJK"/>
                        </a:rPr>
                        <a:t>5</a:t>
                      </a:r>
                      <a:endParaRPr sz="1030">
                        <a:latin typeface="UKIJ CJK"/>
                        <a:cs typeface="UKIJ CJK"/>
                      </a:endParaRPr>
                    </a:p>
                  </a:txBody>
                  <a:tcPr marL="0" marR="0" marT="67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algn="ctr">
                        <a:lnSpc>
                          <a:spcPct val="100000"/>
                        </a:lnSpc>
                        <a:spcBef>
                          <a:spcPts val="720"/>
                        </a:spcBef>
                      </a:pPr>
                      <a:r>
                        <a:rPr sz="1030" dirty="0">
                          <a:latin typeface="UKIJ CJK"/>
                          <a:cs typeface="UKIJ CJK"/>
                        </a:rPr>
                        <a:t>5</a:t>
                      </a:r>
                      <a:endParaRPr sz="1030">
                        <a:latin typeface="UKIJ CJK"/>
                        <a:cs typeface="UKIJ CJK"/>
                      </a:endParaRPr>
                    </a:p>
                  </a:txBody>
                  <a:tcPr marL="0" marR="0" marT="67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a:lnSpc>
                          <a:spcPct val="100000"/>
                        </a:lnSpc>
                      </a:pPr>
                      <a:endParaRPr sz="735">
                        <a:latin typeface="Times New Roman" panose="02020603050405020304"/>
                        <a:cs typeface="Times New Roman" panose="02020603050405020304"/>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635" algn="ctr">
                        <a:lnSpc>
                          <a:spcPct val="100000"/>
                        </a:lnSpc>
                        <a:spcBef>
                          <a:spcPts val="720"/>
                        </a:spcBef>
                      </a:pPr>
                      <a:r>
                        <a:rPr sz="1030" spc="-10" dirty="0">
                          <a:latin typeface="UKIJ CJK"/>
                          <a:cs typeface="UKIJ CJK"/>
                        </a:rPr>
                        <a:t>130</a:t>
                      </a:r>
                      <a:endParaRPr sz="1030">
                        <a:latin typeface="UKIJ CJK"/>
                        <a:cs typeface="UKIJ CJK"/>
                      </a:endParaRPr>
                    </a:p>
                  </a:txBody>
                  <a:tcPr marL="0" marR="0" marT="67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r>
              <a:tr h="397510">
                <a:tc>
                  <a:txBody>
                    <a:bodyPr/>
                    <a:lstStyle/>
                    <a:p>
                      <a:pPr algn="ctr">
                        <a:lnSpc>
                          <a:spcPct val="100000"/>
                        </a:lnSpc>
                        <a:spcBef>
                          <a:spcPts val="720"/>
                        </a:spcBef>
                      </a:pPr>
                      <a:r>
                        <a:rPr sz="1030" b="0" spc="110" dirty="0">
                          <a:latin typeface="Bandal"/>
                          <a:cs typeface="Bandal"/>
                        </a:rPr>
                        <a:t>2023</a:t>
                      </a:r>
                      <a:endParaRPr sz="1030">
                        <a:latin typeface="Bandal"/>
                        <a:cs typeface="Bandal"/>
                      </a:endParaRPr>
                    </a:p>
                  </a:txBody>
                  <a:tcPr marL="0" marR="0" marT="67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9900"/>
                    </a:solidFill>
                  </a:tcPr>
                </a:tc>
                <a:tc>
                  <a:txBody>
                    <a:bodyPr/>
                    <a:lstStyle/>
                    <a:p>
                      <a:pPr algn="ctr">
                        <a:lnSpc>
                          <a:spcPct val="100000"/>
                        </a:lnSpc>
                        <a:spcBef>
                          <a:spcPts val="720"/>
                        </a:spcBef>
                      </a:pPr>
                      <a:r>
                        <a:rPr sz="1030" spc="-10" dirty="0">
                          <a:latin typeface="UKIJ CJK"/>
                          <a:cs typeface="UKIJ CJK"/>
                        </a:rPr>
                        <a:t>50</a:t>
                      </a:r>
                      <a:endParaRPr sz="1030">
                        <a:latin typeface="UKIJ CJK"/>
                        <a:cs typeface="UKIJ CJK"/>
                      </a:endParaRPr>
                    </a:p>
                  </a:txBody>
                  <a:tcPr marL="0" marR="0" marT="67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1270" algn="ctr">
                        <a:lnSpc>
                          <a:spcPct val="100000"/>
                        </a:lnSpc>
                        <a:spcBef>
                          <a:spcPts val="720"/>
                        </a:spcBef>
                      </a:pPr>
                      <a:r>
                        <a:rPr sz="1030" spc="-10" dirty="0">
                          <a:latin typeface="UKIJ CJK"/>
                          <a:cs typeface="UKIJ CJK"/>
                        </a:rPr>
                        <a:t>50</a:t>
                      </a:r>
                      <a:endParaRPr sz="1030">
                        <a:latin typeface="UKIJ CJK"/>
                        <a:cs typeface="UKIJ CJK"/>
                      </a:endParaRPr>
                    </a:p>
                  </a:txBody>
                  <a:tcPr marL="0" marR="0" marT="67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1270" algn="ctr">
                        <a:lnSpc>
                          <a:spcPct val="100000"/>
                        </a:lnSpc>
                        <a:spcBef>
                          <a:spcPts val="720"/>
                        </a:spcBef>
                      </a:pPr>
                      <a:r>
                        <a:rPr sz="1030" spc="-10" dirty="0">
                          <a:latin typeface="UKIJ CJK"/>
                          <a:cs typeface="UKIJ CJK"/>
                        </a:rPr>
                        <a:t>50</a:t>
                      </a:r>
                      <a:endParaRPr sz="1030">
                        <a:latin typeface="UKIJ CJK"/>
                        <a:cs typeface="UKIJ CJK"/>
                      </a:endParaRPr>
                    </a:p>
                  </a:txBody>
                  <a:tcPr marL="0" marR="0" marT="67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635" algn="ctr">
                        <a:lnSpc>
                          <a:spcPct val="100000"/>
                        </a:lnSpc>
                        <a:spcBef>
                          <a:spcPts val="720"/>
                        </a:spcBef>
                      </a:pPr>
                      <a:r>
                        <a:rPr sz="1030" spc="-10" dirty="0">
                          <a:latin typeface="UKIJ CJK"/>
                          <a:cs typeface="UKIJ CJK"/>
                        </a:rPr>
                        <a:t>20</a:t>
                      </a:r>
                      <a:endParaRPr sz="1030">
                        <a:latin typeface="UKIJ CJK"/>
                        <a:cs typeface="UKIJ CJK"/>
                      </a:endParaRPr>
                    </a:p>
                  </a:txBody>
                  <a:tcPr marL="0" marR="0" marT="67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algn="ctr">
                        <a:lnSpc>
                          <a:spcPct val="100000"/>
                        </a:lnSpc>
                        <a:spcBef>
                          <a:spcPts val="720"/>
                        </a:spcBef>
                      </a:pPr>
                      <a:r>
                        <a:rPr sz="1030" spc="-10" dirty="0">
                          <a:latin typeface="UKIJ CJK"/>
                          <a:cs typeface="UKIJ CJK"/>
                        </a:rPr>
                        <a:t>20</a:t>
                      </a:r>
                      <a:endParaRPr sz="1030">
                        <a:latin typeface="UKIJ CJK"/>
                        <a:cs typeface="UKIJ CJK"/>
                      </a:endParaRPr>
                    </a:p>
                  </a:txBody>
                  <a:tcPr marL="0" marR="0" marT="67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441325">
                        <a:lnSpc>
                          <a:spcPct val="100000"/>
                        </a:lnSpc>
                        <a:spcBef>
                          <a:spcPts val="720"/>
                        </a:spcBef>
                      </a:pPr>
                      <a:r>
                        <a:rPr sz="1030" spc="-10" dirty="0">
                          <a:latin typeface="UKIJ CJK"/>
                          <a:cs typeface="UKIJ CJK"/>
                        </a:rPr>
                        <a:t>10</a:t>
                      </a:r>
                      <a:endParaRPr sz="1030">
                        <a:latin typeface="UKIJ CJK"/>
                        <a:cs typeface="UKIJ CJK"/>
                      </a:endParaRPr>
                    </a:p>
                  </a:txBody>
                  <a:tcPr marL="0" marR="0" marT="67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635" algn="ctr">
                        <a:lnSpc>
                          <a:spcPct val="100000"/>
                        </a:lnSpc>
                        <a:spcBef>
                          <a:spcPts val="720"/>
                        </a:spcBef>
                      </a:pPr>
                      <a:r>
                        <a:rPr sz="1030" spc="-10" dirty="0">
                          <a:latin typeface="UKIJ CJK"/>
                          <a:cs typeface="UKIJ CJK"/>
                        </a:rPr>
                        <a:t>200</a:t>
                      </a:r>
                      <a:endParaRPr sz="1030">
                        <a:latin typeface="UKIJ CJK"/>
                        <a:cs typeface="UKIJ CJK"/>
                      </a:endParaRPr>
                    </a:p>
                  </a:txBody>
                  <a:tcPr marL="0" marR="0" marT="67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r>
              <a:tr h="396875">
                <a:tc>
                  <a:txBody>
                    <a:bodyPr/>
                    <a:lstStyle/>
                    <a:p>
                      <a:pPr algn="ctr">
                        <a:lnSpc>
                          <a:spcPct val="100000"/>
                        </a:lnSpc>
                        <a:spcBef>
                          <a:spcPts val="725"/>
                        </a:spcBef>
                      </a:pPr>
                      <a:r>
                        <a:rPr sz="1030" b="0" spc="110" dirty="0">
                          <a:latin typeface="Bandal"/>
                          <a:cs typeface="Bandal"/>
                        </a:rPr>
                        <a:t>2024</a:t>
                      </a:r>
                      <a:endParaRPr sz="1030">
                        <a:latin typeface="Bandal"/>
                        <a:cs typeface="Bandal"/>
                      </a:endParaRPr>
                    </a:p>
                  </a:txBody>
                  <a:tcPr marL="0" marR="0" marT="67838"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9900"/>
                    </a:solidFill>
                  </a:tcPr>
                </a:tc>
                <a:tc>
                  <a:txBody>
                    <a:bodyPr/>
                    <a:lstStyle/>
                    <a:p>
                      <a:pPr algn="ctr">
                        <a:lnSpc>
                          <a:spcPct val="100000"/>
                        </a:lnSpc>
                        <a:spcBef>
                          <a:spcPts val="725"/>
                        </a:spcBef>
                      </a:pPr>
                      <a:r>
                        <a:rPr sz="1030" spc="-10" dirty="0">
                          <a:latin typeface="UKIJ CJK"/>
                          <a:cs typeface="UKIJ CJK"/>
                        </a:rPr>
                        <a:t>60</a:t>
                      </a:r>
                      <a:endParaRPr sz="1030">
                        <a:latin typeface="UKIJ CJK"/>
                        <a:cs typeface="UKIJ CJK"/>
                      </a:endParaRPr>
                    </a:p>
                  </a:txBody>
                  <a:tcPr marL="0" marR="0" marT="67838"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1270" algn="ctr">
                        <a:lnSpc>
                          <a:spcPct val="100000"/>
                        </a:lnSpc>
                        <a:spcBef>
                          <a:spcPts val="725"/>
                        </a:spcBef>
                      </a:pPr>
                      <a:r>
                        <a:rPr sz="1030" spc="-10" dirty="0">
                          <a:latin typeface="UKIJ CJK"/>
                          <a:cs typeface="UKIJ CJK"/>
                        </a:rPr>
                        <a:t>50</a:t>
                      </a:r>
                      <a:endParaRPr sz="1030">
                        <a:latin typeface="UKIJ CJK"/>
                        <a:cs typeface="UKIJ CJK"/>
                      </a:endParaRPr>
                    </a:p>
                  </a:txBody>
                  <a:tcPr marL="0" marR="0" marT="67838"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1270" algn="ctr">
                        <a:lnSpc>
                          <a:spcPct val="100000"/>
                        </a:lnSpc>
                        <a:spcBef>
                          <a:spcPts val="725"/>
                        </a:spcBef>
                      </a:pPr>
                      <a:r>
                        <a:rPr sz="1030" spc="-10" dirty="0">
                          <a:latin typeface="UKIJ CJK"/>
                          <a:cs typeface="UKIJ CJK"/>
                        </a:rPr>
                        <a:t>100</a:t>
                      </a:r>
                      <a:endParaRPr sz="1030">
                        <a:latin typeface="UKIJ CJK"/>
                        <a:cs typeface="UKIJ CJK"/>
                      </a:endParaRPr>
                    </a:p>
                  </a:txBody>
                  <a:tcPr marL="0" marR="0" marT="67838"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635" algn="ctr">
                        <a:lnSpc>
                          <a:spcPct val="100000"/>
                        </a:lnSpc>
                        <a:spcBef>
                          <a:spcPts val="725"/>
                        </a:spcBef>
                      </a:pPr>
                      <a:r>
                        <a:rPr sz="1030" spc="-10" dirty="0">
                          <a:latin typeface="UKIJ CJK"/>
                          <a:cs typeface="UKIJ CJK"/>
                        </a:rPr>
                        <a:t>40</a:t>
                      </a:r>
                      <a:endParaRPr sz="1030">
                        <a:latin typeface="UKIJ CJK"/>
                        <a:cs typeface="UKIJ CJK"/>
                      </a:endParaRPr>
                    </a:p>
                  </a:txBody>
                  <a:tcPr marL="0" marR="0" marT="67838"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algn="ctr">
                        <a:lnSpc>
                          <a:spcPct val="100000"/>
                        </a:lnSpc>
                        <a:spcBef>
                          <a:spcPts val="725"/>
                        </a:spcBef>
                      </a:pPr>
                      <a:r>
                        <a:rPr sz="1030" spc="-10" dirty="0">
                          <a:latin typeface="UKIJ CJK"/>
                          <a:cs typeface="UKIJ CJK"/>
                        </a:rPr>
                        <a:t>40</a:t>
                      </a:r>
                      <a:endParaRPr sz="1030">
                        <a:latin typeface="UKIJ CJK"/>
                        <a:cs typeface="UKIJ CJK"/>
                      </a:endParaRPr>
                    </a:p>
                  </a:txBody>
                  <a:tcPr marL="0" marR="0" marT="67838"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441325">
                        <a:lnSpc>
                          <a:spcPct val="100000"/>
                        </a:lnSpc>
                        <a:spcBef>
                          <a:spcPts val="725"/>
                        </a:spcBef>
                      </a:pPr>
                      <a:r>
                        <a:rPr sz="1030" spc="-10" dirty="0">
                          <a:latin typeface="UKIJ CJK"/>
                          <a:cs typeface="UKIJ CJK"/>
                        </a:rPr>
                        <a:t>30</a:t>
                      </a:r>
                      <a:endParaRPr sz="1030">
                        <a:latin typeface="UKIJ CJK"/>
                        <a:cs typeface="UKIJ CJK"/>
                      </a:endParaRPr>
                    </a:p>
                  </a:txBody>
                  <a:tcPr marL="0" marR="0" marT="67838"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635" algn="ctr">
                        <a:lnSpc>
                          <a:spcPct val="100000"/>
                        </a:lnSpc>
                        <a:spcBef>
                          <a:spcPts val="725"/>
                        </a:spcBef>
                      </a:pPr>
                      <a:r>
                        <a:rPr sz="1030" spc="-10" dirty="0">
                          <a:latin typeface="UKIJ CJK"/>
                          <a:cs typeface="UKIJ CJK"/>
                        </a:rPr>
                        <a:t>320</a:t>
                      </a:r>
                      <a:endParaRPr sz="1030">
                        <a:latin typeface="UKIJ CJK"/>
                        <a:cs typeface="UKIJ CJK"/>
                      </a:endParaRPr>
                    </a:p>
                  </a:txBody>
                  <a:tcPr marL="0" marR="0" marT="67838"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r>
            </a:tbl>
          </a:graphicData>
        </a:graphic>
      </p:graphicFrame>
      <p:sp>
        <p:nvSpPr>
          <p:cNvPr id="5" name="object 5"/>
          <p:cNvSpPr txBox="1"/>
          <p:nvPr/>
        </p:nvSpPr>
        <p:spPr>
          <a:xfrm>
            <a:off x="1408946" y="3570883"/>
            <a:ext cx="3737967" cy="189230"/>
          </a:xfrm>
          <a:prstGeom prst="rect">
            <a:avLst/>
          </a:prstGeom>
        </p:spPr>
        <p:txBody>
          <a:bodyPr vert="horz" wrap="square" lIns="0" tIns="8888" rIns="0" bIns="0" rtlCol="0">
            <a:spAutoFit/>
          </a:bodyPr>
          <a:lstStyle/>
          <a:p>
            <a:pPr marL="12700">
              <a:lnSpc>
                <a:spcPct val="100000"/>
              </a:lnSpc>
              <a:spcBef>
                <a:spcPts val="95"/>
              </a:spcBef>
            </a:pPr>
            <a:r>
              <a:rPr sz="1180" b="0" dirty="0">
                <a:solidFill>
                  <a:srgbClr val="001F5F"/>
                </a:solidFill>
                <a:latin typeface="Noto Sans CJK JP Medium"/>
                <a:cs typeface="Noto Sans CJK JP Medium"/>
              </a:rPr>
              <a:t>2019〜2024估计财务报表</a:t>
            </a:r>
            <a:endParaRPr sz="1180" b="0" dirty="0">
              <a:solidFill>
                <a:srgbClr val="001F5F"/>
              </a:solidFill>
              <a:latin typeface="Noto Sans CJK JP Medium"/>
              <a:cs typeface="Noto Sans CJK JP Medium"/>
            </a:endParaRPr>
          </a:p>
        </p:txBody>
      </p:sp>
      <p:sp>
        <p:nvSpPr>
          <p:cNvPr id="7" name="object 7"/>
          <p:cNvSpPr/>
          <p:nvPr/>
        </p:nvSpPr>
        <p:spPr>
          <a:xfrm>
            <a:off x="1328354" y="6440177"/>
            <a:ext cx="5731008" cy="302436"/>
          </a:xfrm>
          <a:prstGeom prst="rect">
            <a:avLst/>
          </a:prstGeom>
          <a:blipFill>
            <a:blip r:embed="rId2" cstate="print"/>
            <a:stretch>
              <a:fillRect/>
            </a:stretch>
          </a:blipFill>
        </p:spPr>
        <p:txBody>
          <a:bodyPr wrap="square" lIns="0" tIns="0" rIns="0" bIns="0" rtlCol="0"/>
          <a:lstStyle/>
          <a:p>
            <a:endParaRPr sz="1325"/>
          </a:p>
        </p:txBody>
      </p:sp>
      <p:graphicFrame>
        <p:nvGraphicFramePr>
          <p:cNvPr id="8" name="object 8"/>
          <p:cNvGraphicFramePr>
            <a:graphicFrameLocks noGrp="1"/>
          </p:cNvGraphicFramePr>
          <p:nvPr>
            <p:custDataLst>
              <p:tags r:id="rId3"/>
            </p:custDataLst>
          </p:nvPr>
        </p:nvGraphicFramePr>
        <p:xfrm>
          <a:off x="1261745" y="3835400"/>
          <a:ext cx="7258050" cy="2308225"/>
        </p:xfrm>
        <a:graphic>
          <a:graphicData uri="http://schemas.openxmlformats.org/drawingml/2006/table">
            <a:tbl>
              <a:tblPr firstRow="1" bandRow="1">
                <a:tableStyleId>{2D5ABB26-0587-4C30-8999-92F81FD0307C}</a:tableStyleId>
              </a:tblPr>
              <a:tblGrid>
                <a:gridCol w="970915"/>
                <a:gridCol w="662940"/>
                <a:gridCol w="666115"/>
                <a:gridCol w="668655"/>
                <a:gridCol w="665480"/>
                <a:gridCol w="772160"/>
                <a:gridCol w="740410"/>
                <a:gridCol w="741045"/>
                <a:gridCol w="1370330"/>
              </a:tblGrid>
              <a:tr h="256540">
                <a:tc>
                  <a:txBody>
                    <a:bodyPr/>
                    <a:lstStyle/>
                    <a:p>
                      <a:pPr marL="5080" algn="ctr">
                        <a:lnSpc>
                          <a:spcPts val="1610"/>
                        </a:lnSpc>
                        <a:spcBef>
                          <a:spcPts val="355"/>
                        </a:spcBef>
                      </a:pPr>
                      <a:r>
                        <a:rPr sz="995" b="1" spc="-75" dirty="0">
                          <a:solidFill>
                            <a:srgbClr val="FFFFFF"/>
                          </a:solidFill>
                          <a:latin typeface="UnDotum"/>
                          <a:cs typeface="UnDotum"/>
                        </a:rPr>
                        <a:t>구분</a:t>
                      </a:r>
                      <a:endParaRPr sz="995">
                        <a:latin typeface="UnDotum"/>
                        <a:cs typeface="UnDotum"/>
                      </a:endParaRPr>
                    </a:p>
                  </a:txBody>
                  <a:tcPr marL="0" marR="0" marT="3321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0000"/>
                    </a:solidFill>
                  </a:tcPr>
                </a:tc>
                <a:tc>
                  <a:txBody>
                    <a:bodyPr/>
                    <a:lstStyle/>
                    <a:p>
                      <a:pPr marL="214630">
                        <a:lnSpc>
                          <a:spcPts val="1610"/>
                        </a:lnSpc>
                        <a:spcBef>
                          <a:spcPts val="355"/>
                        </a:spcBef>
                      </a:pPr>
                      <a:r>
                        <a:rPr sz="995" b="1" spc="-155" dirty="0">
                          <a:solidFill>
                            <a:srgbClr val="FFFFFF"/>
                          </a:solidFill>
                          <a:latin typeface="UnDotum"/>
                          <a:cs typeface="UnDotum"/>
                        </a:rPr>
                        <a:t>2018</a:t>
                      </a:r>
                      <a:endParaRPr sz="995">
                        <a:latin typeface="UnDotum"/>
                        <a:cs typeface="UnDotum"/>
                      </a:endParaRPr>
                    </a:p>
                  </a:txBody>
                  <a:tcPr marL="0" marR="0" marT="3321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0000"/>
                    </a:solidFill>
                  </a:tcPr>
                </a:tc>
                <a:tc>
                  <a:txBody>
                    <a:bodyPr/>
                    <a:lstStyle/>
                    <a:p>
                      <a:pPr marL="217805">
                        <a:lnSpc>
                          <a:spcPts val="1610"/>
                        </a:lnSpc>
                        <a:spcBef>
                          <a:spcPts val="355"/>
                        </a:spcBef>
                      </a:pPr>
                      <a:r>
                        <a:rPr sz="995" b="1" spc="-155" dirty="0">
                          <a:solidFill>
                            <a:srgbClr val="FFFFFF"/>
                          </a:solidFill>
                          <a:latin typeface="UnDotum"/>
                          <a:cs typeface="UnDotum"/>
                        </a:rPr>
                        <a:t>2019</a:t>
                      </a:r>
                      <a:endParaRPr sz="995">
                        <a:latin typeface="UnDotum"/>
                        <a:cs typeface="UnDotum"/>
                      </a:endParaRPr>
                    </a:p>
                  </a:txBody>
                  <a:tcPr marL="0" marR="0" marT="33217" marB="0">
                    <a:lnL w="6350">
                      <a:solidFill>
                        <a:srgbClr val="000000"/>
                      </a:solidFill>
                      <a:prstDash val="solid"/>
                    </a:lnL>
                    <a:lnR w="6350">
                      <a:solidFill>
                        <a:srgbClr val="000000"/>
                      </a:solidFill>
                      <a:prstDash val="solid"/>
                    </a:lnR>
                    <a:lnT w="6350">
                      <a:solidFill>
                        <a:srgbClr val="000000"/>
                      </a:solidFill>
                      <a:prstDash val="solid"/>
                    </a:lnT>
                    <a:solidFill>
                      <a:srgbClr val="C00000"/>
                    </a:solidFill>
                  </a:tcPr>
                </a:tc>
                <a:tc>
                  <a:txBody>
                    <a:bodyPr/>
                    <a:lstStyle/>
                    <a:p>
                      <a:pPr marL="217805">
                        <a:lnSpc>
                          <a:spcPts val="1610"/>
                        </a:lnSpc>
                        <a:spcBef>
                          <a:spcPts val="355"/>
                        </a:spcBef>
                      </a:pPr>
                      <a:r>
                        <a:rPr sz="995" b="1" spc="-155" dirty="0">
                          <a:solidFill>
                            <a:srgbClr val="FFFFFF"/>
                          </a:solidFill>
                          <a:latin typeface="UnDotum"/>
                          <a:cs typeface="UnDotum"/>
                        </a:rPr>
                        <a:t>2020</a:t>
                      </a:r>
                      <a:endParaRPr sz="995">
                        <a:latin typeface="UnDotum"/>
                        <a:cs typeface="UnDotum"/>
                      </a:endParaRPr>
                    </a:p>
                  </a:txBody>
                  <a:tcPr marL="0" marR="0" marT="3321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0000"/>
                    </a:solidFill>
                  </a:tcPr>
                </a:tc>
                <a:tc>
                  <a:txBody>
                    <a:bodyPr/>
                    <a:lstStyle/>
                    <a:p>
                      <a:pPr marL="215265">
                        <a:lnSpc>
                          <a:spcPts val="1610"/>
                        </a:lnSpc>
                        <a:spcBef>
                          <a:spcPts val="355"/>
                        </a:spcBef>
                      </a:pPr>
                      <a:r>
                        <a:rPr sz="995" b="1" spc="-155" dirty="0">
                          <a:solidFill>
                            <a:srgbClr val="FFFFFF"/>
                          </a:solidFill>
                          <a:latin typeface="UnDotum"/>
                          <a:cs typeface="UnDotum"/>
                        </a:rPr>
                        <a:t>2021</a:t>
                      </a:r>
                      <a:endParaRPr sz="995">
                        <a:latin typeface="UnDotum"/>
                        <a:cs typeface="UnDotum"/>
                      </a:endParaRPr>
                    </a:p>
                  </a:txBody>
                  <a:tcPr marL="0" marR="0" marT="3321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0000"/>
                    </a:solidFill>
                  </a:tcPr>
                </a:tc>
                <a:tc>
                  <a:txBody>
                    <a:bodyPr/>
                    <a:lstStyle/>
                    <a:p>
                      <a:pPr marL="281940">
                        <a:lnSpc>
                          <a:spcPts val="1610"/>
                        </a:lnSpc>
                        <a:spcBef>
                          <a:spcPts val="355"/>
                        </a:spcBef>
                      </a:pPr>
                      <a:r>
                        <a:rPr sz="995" b="1" spc="-155" dirty="0">
                          <a:solidFill>
                            <a:srgbClr val="FFFFFF"/>
                          </a:solidFill>
                          <a:latin typeface="UnDotum"/>
                          <a:cs typeface="UnDotum"/>
                        </a:rPr>
                        <a:t>2022</a:t>
                      </a:r>
                      <a:endParaRPr sz="995">
                        <a:latin typeface="UnDotum"/>
                        <a:cs typeface="UnDotum"/>
                      </a:endParaRPr>
                    </a:p>
                  </a:txBody>
                  <a:tcPr marL="0" marR="0" marT="3321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0000"/>
                    </a:solidFill>
                  </a:tcPr>
                </a:tc>
                <a:tc>
                  <a:txBody>
                    <a:bodyPr/>
                    <a:lstStyle/>
                    <a:p>
                      <a:pPr marL="259715">
                        <a:lnSpc>
                          <a:spcPts val="1610"/>
                        </a:lnSpc>
                        <a:spcBef>
                          <a:spcPts val="355"/>
                        </a:spcBef>
                      </a:pPr>
                      <a:r>
                        <a:rPr sz="995" b="1" spc="-155" dirty="0">
                          <a:solidFill>
                            <a:srgbClr val="FFFFFF"/>
                          </a:solidFill>
                          <a:latin typeface="UnDotum"/>
                          <a:cs typeface="UnDotum"/>
                        </a:rPr>
                        <a:t>2023</a:t>
                      </a:r>
                      <a:endParaRPr sz="995">
                        <a:latin typeface="UnDotum"/>
                        <a:cs typeface="UnDotum"/>
                      </a:endParaRPr>
                    </a:p>
                  </a:txBody>
                  <a:tcPr marL="0" marR="0" marT="3321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0000"/>
                    </a:solidFill>
                  </a:tcPr>
                </a:tc>
                <a:tc>
                  <a:txBody>
                    <a:bodyPr/>
                    <a:lstStyle/>
                    <a:p>
                      <a:pPr marL="259715">
                        <a:lnSpc>
                          <a:spcPts val="1610"/>
                        </a:lnSpc>
                        <a:spcBef>
                          <a:spcPts val="355"/>
                        </a:spcBef>
                      </a:pPr>
                      <a:r>
                        <a:rPr sz="995" b="1" spc="-155" dirty="0">
                          <a:solidFill>
                            <a:srgbClr val="FFFFFF"/>
                          </a:solidFill>
                          <a:latin typeface="UnDotum"/>
                          <a:cs typeface="UnDotum"/>
                        </a:rPr>
                        <a:t>2024</a:t>
                      </a:r>
                      <a:endParaRPr sz="995">
                        <a:latin typeface="UnDotum"/>
                        <a:cs typeface="UnDotum"/>
                      </a:endParaRPr>
                    </a:p>
                  </a:txBody>
                  <a:tcPr marL="0" marR="0" marT="3321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0000"/>
                    </a:solidFill>
                  </a:tcPr>
                </a:tc>
                <a:tc>
                  <a:txBody>
                    <a:bodyPr/>
                    <a:lstStyle/>
                    <a:p>
                      <a:pPr marL="5080" algn="ctr">
                        <a:lnSpc>
                          <a:spcPts val="1610"/>
                        </a:lnSpc>
                        <a:spcBef>
                          <a:spcPts val="355"/>
                        </a:spcBef>
                      </a:pPr>
                      <a:r>
                        <a:rPr sz="995" b="1" spc="-75" dirty="0">
                          <a:solidFill>
                            <a:srgbClr val="FFFFFF"/>
                          </a:solidFill>
                          <a:latin typeface="UnDotum"/>
                          <a:cs typeface="UnDotum"/>
                        </a:rPr>
                        <a:t>비고</a:t>
                      </a:r>
                      <a:endParaRPr sz="995">
                        <a:latin typeface="UnDotum"/>
                        <a:cs typeface="UnDotum"/>
                      </a:endParaRPr>
                    </a:p>
                  </a:txBody>
                  <a:tcPr marL="0" marR="0" marT="33217"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0000"/>
                    </a:solidFill>
                  </a:tcPr>
                </a:tc>
              </a:tr>
              <a:tr h="210185">
                <a:tc>
                  <a:txBody>
                    <a:bodyPr/>
                    <a:lstStyle/>
                    <a:p>
                      <a:pPr marL="19050">
                        <a:lnSpc>
                          <a:spcPct val="100000"/>
                        </a:lnSpc>
                        <a:spcBef>
                          <a:spcPts val="660"/>
                        </a:spcBef>
                      </a:pPr>
                      <a:r>
                        <a:rPr sz="625" b="1" dirty="0">
                          <a:latin typeface="UnDotum"/>
                          <a:cs typeface="UnDotum"/>
                        </a:rPr>
                        <a:t>1.销售</a:t>
                      </a:r>
                      <a:endParaRPr sz="625" b="1" dirty="0">
                        <a:latin typeface="UnDotum"/>
                        <a:cs typeface="UnDotum"/>
                      </a:endParaRPr>
                    </a:p>
                  </a:txBody>
                  <a:tcPr marL="0" marR="0" marT="6175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C000"/>
                    </a:solidFill>
                  </a:tcPr>
                </a:tc>
                <a:tc>
                  <a:txBody>
                    <a:bodyPr/>
                    <a:lstStyle/>
                    <a:p>
                      <a:pPr marR="57150" algn="r">
                        <a:lnSpc>
                          <a:spcPct val="100000"/>
                        </a:lnSpc>
                        <a:spcBef>
                          <a:spcPts val="510"/>
                        </a:spcBef>
                      </a:pPr>
                      <a:r>
                        <a:rPr sz="770" spc="-130" dirty="0">
                          <a:latin typeface="Noto Sans CJK JP Black"/>
                          <a:cs typeface="Noto Sans CJK JP Black"/>
                        </a:rPr>
                        <a:t>15,</a:t>
                      </a:r>
                      <a:r>
                        <a:rPr sz="770" spc="-145" dirty="0">
                          <a:latin typeface="Noto Sans CJK JP Black"/>
                          <a:cs typeface="Noto Sans CJK JP Black"/>
                        </a:rPr>
                        <a:t> </a:t>
                      </a:r>
                      <a:r>
                        <a:rPr sz="770" spc="-125" dirty="0">
                          <a:latin typeface="Noto Sans CJK JP Black"/>
                          <a:cs typeface="Noto Sans CJK JP Black"/>
                        </a:rPr>
                        <a:t>000</a:t>
                      </a:r>
                      <a:endParaRPr sz="770">
                        <a:latin typeface="Noto Sans CJK JP Black"/>
                        <a:cs typeface="Noto Sans CJK JP Black"/>
                      </a:endParaRPr>
                    </a:p>
                  </a:txBody>
                  <a:tcPr marL="0" marR="0" marT="47719" marB="0">
                    <a:lnL w="6350">
                      <a:solidFill>
                        <a:srgbClr val="000000"/>
                      </a:solidFill>
                      <a:prstDash val="solid"/>
                    </a:lnL>
                    <a:lnR w="12700">
                      <a:solidFill>
                        <a:srgbClr val="C00000"/>
                      </a:solidFill>
                      <a:prstDash val="solid"/>
                    </a:lnR>
                    <a:lnT w="6350">
                      <a:solidFill>
                        <a:srgbClr val="000000"/>
                      </a:solidFill>
                      <a:prstDash val="solid"/>
                    </a:lnT>
                    <a:lnB w="6350">
                      <a:solidFill>
                        <a:srgbClr val="000000"/>
                      </a:solidFill>
                      <a:prstDash val="solid"/>
                    </a:lnB>
                    <a:solidFill>
                      <a:srgbClr val="F8CAAC"/>
                    </a:solidFill>
                  </a:tcPr>
                </a:tc>
                <a:tc>
                  <a:txBody>
                    <a:bodyPr/>
                    <a:lstStyle/>
                    <a:p>
                      <a:pPr marR="57150" algn="r">
                        <a:lnSpc>
                          <a:spcPct val="100000"/>
                        </a:lnSpc>
                        <a:spcBef>
                          <a:spcPts val="510"/>
                        </a:spcBef>
                      </a:pPr>
                      <a:r>
                        <a:rPr sz="770" spc="-140" dirty="0">
                          <a:latin typeface="Noto Sans CJK JP Black"/>
                          <a:cs typeface="Noto Sans CJK JP Black"/>
                        </a:rPr>
                        <a:t>127,</a:t>
                      </a:r>
                      <a:r>
                        <a:rPr sz="770" spc="-130" dirty="0">
                          <a:latin typeface="Noto Sans CJK JP Black"/>
                          <a:cs typeface="Noto Sans CJK JP Black"/>
                        </a:rPr>
                        <a:t> </a:t>
                      </a:r>
                      <a:r>
                        <a:rPr sz="770" spc="-125" dirty="0">
                          <a:latin typeface="Noto Sans CJK JP Black"/>
                          <a:cs typeface="Noto Sans CJK JP Black"/>
                        </a:rPr>
                        <a:t>000</a:t>
                      </a:r>
                      <a:endParaRPr sz="770">
                        <a:latin typeface="Noto Sans CJK JP Black"/>
                        <a:cs typeface="Noto Sans CJK JP Black"/>
                      </a:endParaRPr>
                    </a:p>
                  </a:txBody>
                  <a:tcPr marL="0" marR="0" marT="47719" marB="0">
                    <a:lnL w="12700">
                      <a:solidFill>
                        <a:srgbClr val="C00000"/>
                      </a:solidFill>
                      <a:prstDash val="solid"/>
                    </a:lnL>
                    <a:lnR w="12700">
                      <a:solidFill>
                        <a:srgbClr val="C00000"/>
                      </a:solidFill>
                      <a:prstDash val="solid"/>
                    </a:lnR>
                    <a:lnT w="12700">
                      <a:solidFill>
                        <a:srgbClr val="C00000"/>
                      </a:solidFill>
                      <a:prstDash val="solid"/>
                    </a:lnT>
                    <a:lnB w="6350">
                      <a:solidFill>
                        <a:srgbClr val="000000"/>
                      </a:solidFill>
                      <a:prstDash val="solid"/>
                    </a:lnB>
                    <a:solidFill>
                      <a:srgbClr val="FFF1CC"/>
                    </a:solidFill>
                  </a:tcPr>
                </a:tc>
                <a:tc>
                  <a:txBody>
                    <a:bodyPr/>
                    <a:lstStyle/>
                    <a:p>
                      <a:pPr marR="60325" algn="r">
                        <a:lnSpc>
                          <a:spcPct val="100000"/>
                        </a:lnSpc>
                        <a:spcBef>
                          <a:spcPts val="510"/>
                        </a:spcBef>
                      </a:pPr>
                      <a:r>
                        <a:rPr sz="770" spc="-120" dirty="0">
                          <a:latin typeface="Noto Sans CJK JP Black"/>
                          <a:cs typeface="Noto Sans CJK JP Black"/>
                        </a:rPr>
                        <a:t>2, </a:t>
                      </a:r>
                      <a:r>
                        <a:rPr sz="770" spc="-140" dirty="0">
                          <a:latin typeface="Noto Sans CJK JP Black"/>
                          <a:cs typeface="Noto Sans CJK JP Black"/>
                        </a:rPr>
                        <a:t>500,</a:t>
                      </a:r>
                      <a:r>
                        <a:rPr sz="770" spc="-55" dirty="0">
                          <a:latin typeface="Noto Sans CJK JP Black"/>
                          <a:cs typeface="Noto Sans CJK JP Black"/>
                        </a:rPr>
                        <a:t> </a:t>
                      </a:r>
                      <a:r>
                        <a:rPr sz="770" spc="-125" dirty="0">
                          <a:latin typeface="Noto Sans CJK JP Black"/>
                          <a:cs typeface="Noto Sans CJK JP Black"/>
                        </a:rPr>
                        <a:t>000</a:t>
                      </a:r>
                      <a:endParaRPr sz="770">
                        <a:latin typeface="Noto Sans CJK JP Black"/>
                        <a:cs typeface="Noto Sans CJK JP Black"/>
                      </a:endParaRPr>
                    </a:p>
                  </a:txBody>
                  <a:tcPr marL="0" marR="0" marT="47719" marB="0">
                    <a:lnL w="12700">
                      <a:solidFill>
                        <a:srgbClr val="C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60325" algn="r">
                        <a:lnSpc>
                          <a:spcPct val="100000"/>
                        </a:lnSpc>
                        <a:spcBef>
                          <a:spcPts val="510"/>
                        </a:spcBef>
                      </a:pPr>
                      <a:r>
                        <a:rPr sz="770" spc="-120" dirty="0">
                          <a:latin typeface="Noto Sans CJK JP Black"/>
                          <a:cs typeface="Noto Sans CJK JP Black"/>
                        </a:rPr>
                        <a:t>6, </a:t>
                      </a:r>
                      <a:r>
                        <a:rPr sz="770" spc="-140" dirty="0">
                          <a:latin typeface="Noto Sans CJK JP Black"/>
                          <a:cs typeface="Noto Sans CJK JP Black"/>
                        </a:rPr>
                        <a:t>500,</a:t>
                      </a:r>
                      <a:r>
                        <a:rPr sz="770" spc="-55" dirty="0">
                          <a:latin typeface="Noto Sans CJK JP Black"/>
                          <a:cs typeface="Noto Sans CJK JP Black"/>
                        </a:rPr>
                        <a:t> </a:t>
                      </a:r>
                      <a:r>
                        <a:rPr sz="770" spc="-125" dirty="0">
                          <a:latin typeface="Noto Sans CJK JP Black"/>
                          <a:cs typeface="Noto Sans CJK JP Black"/>
                        </a:rPr>
                        <a:t>000</a:t>
                      </a:r>
                      <a:endParaRPr sz="770">
                        <a:latin typeface="Noto Sans CJK JP Black"/>
                        <a:cs typeface="Noto Sans CJK JP Black"/>
                      </a:endParaRPr>
                    </a:p>
                  </a:txBody>
                  <a:tcPr marL="0" marR="0" marT="4771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60325" algn="r">
                        <a:lnSpc>
                          <a:spcPct val="100000"/>
                        </a:lnSpc>
                        <a:spcBef>
                          <a:spcPts val="510"/>
                        </a:spcBef>
                      </a:pPr>
                      <a:r>
                        <a:rPr sz="770" spc="-130" dirty="0">
                          <a:latin typeface="Noto Sans CJK JP Black"/>
                          <a:cs typeface="Noto Sans CJK JP Black"/>
                        </a:rPr>
                        <a:t>13, </a:t>
                      </a:r>
                      <a:r>
                        <a:rPr sz="770" spc="-140" dirty="0">
                          <a:latin typeface="Noto Sans CJK JP Black"/>
                          <a:cs typeface="Noto Sans CJK JP Black"/>
                        </a:rPr>
                        <a:t>000,</a:t>
                      </a:r>
                      <a:r>
                        <a:rPr sz="770" spc="-160" dirty="0">
                          <a:latin typeface="Noto Sans CJK JP Black"/>
                          <a:cs typeface="Noto Sans CJK JP Black"/>
                        </a:rPr>
                        <a:t> </a:t>
                      </a:r>
                      <a:r>
                        <a:rPr sz="770" spc="-125" dirty="0">
                          <a:latin typeface="Noto Sans CJK JP Black"/>
                          <a:cs typeface="Noto Sans CJK JP Black"/>
                        </a:rPr>
                        <a:t>000</a:t>
                      </a:r>
                      <a:endParaRPr sz="770">
                        <a:latin typeface="Noto Sans CJK JP Black"/>
                        <a:cs typeface="Noto Sans CJK JP Black"/>
                      </a:endParaRPr>
                    </a:p>
                  </a:txBody>
                  <a:tcPr marL="0" marR="0" marT="4771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60325" algn="r">
                        <a:lnSpc>
                          <a:spcPct val="100000"/>
                        </a:lnSpc>
                        <a:spcBef>
                          <a:spcPts val="510"/>
                        </a:spcBef>
                      </a:pPr>
                      <a:r>
                        <a:rPr sz="770" spc="-130" dirty="0">
                          <a:latin typeface="Noto Sans CJK JP Black"/>
                          <a:cs typeface="Noto Sans CJK JP Black"/>
                        </a:rPr>
                        <a:t>20, </a:t>
                      </a:r>
                      <a:r>
                        <a:rPr sz="770" spc="-140" dirty="0">
                          <a:latin typeface="Noto Sans CJK JP Black"/>
                          <a:cs typeface="Noto Sans CJK JP Black"/>
                        </a:rPr>
                        <a:t>000,</a:t>
                      </a:r>
                      <a:r>
                        <a:rPr sz="770" spc="-160" dirty="0">
                          <a:latin typeface="Noto Sans CJK JP Black"/>
                          <a:cs typeface="Noto Sans CJK JP Black"/>
                        </a:rPr>
                        <a:t> </a:t>
                      </a:r>
                      <a:r>
                        <a:rPr sz="770" spc="-125" dirty="0">
                          <a:latin typeface="Noto Sans CJK JP Black"/>
                          <a:cs typeface="Noto Sans CJK JP Black"/>
                        </a:rPr>
                        <a:t>000</a:t>
                      </a:r>
                      <a:endParaRPr sz="770">
                        <a:latin typeface="Noto Sans CJK JP Black"/>
                        <a:cs typeface="Noto Sans CJK JP Black"/>
                      </a:endParaRPr>
                    </a:p>
                  </a:txBody>
                  <a:tcPr marL="0" marR="0" marT="4771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60325" algn="r">
                        <a:lnSpc>
                          <a:spcPct val="100000"/>
                        </a:lnSpc>
                        <a:spcBef>
                          <a:spcPts val="510"/>
                        </a:spcBef>
                      </a:pPr>
                      <a:r>
                        <a:rPr sz="770" spc="-130" dirty="0">
                          <a:latin typeface="Noto Sans CJK JP Black"/>
                          <a:cs typeface="Noto Sans CJK JP Black"/>
                        </a:rPr>
                        <a:t>32, </a:t>
                      </a:r>
                      <a:r>
                        <a:rPr sz="770" spc="-140" dirty="0">
                          <a:latin typeface="Noto Sans CJK JP Black"/>
                          <a:cs typeface="Noto Sans CJK JP Black"/>
                        </a:rPr>
                        <a:t>000,</a:t>
                      </a:r>
                      <a:r>
                        <a:rPr sz="770" spc="-160" dirty="0">
                          <a:latin typeface="Noto Sans CJK JP Black"/>
                          <a:cs typeface="Noto Sans CJK JP Black"/>
                        </a:rPr>
                        <a:t> </a:t>
                      </a:r>
                      <a:r>
                        <a:rPr sz="770" spc="-125" dirty="0">
                          <a:latin typeface="Noto Sans CJK JP Black"/>
                          <a:cs typeface="Noto Sans CJK JP Black"/>
                        </a:rPr>
                        <a:t>000</a:t>
                      </a:r>
                      <a:endParaRPr sz="770">
                        <a:latin typeface="Noto Sans CJK JP Black"/>
                        <a:cs typeface="Noto Sans CJK JP Black"/>
                      </a:endParaRPr>
                    </a:p>
                  </a:txBody>
                  <a:tcPr marL="0" marR="0" marT="4771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a:lnSpc>
                          <a:spcPct val="100000"/>
                        </a:lnSpc>
                      </a:pPr>
                      <a:endParaRPr sz="735">
                        <a:latin typeface="Times New Roman" panose="02020603050405020304"/>
                        <a:cs typeface="Times New Roman" panose="02020603050405020304"/>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r>
              <a:tr h="210185">
                <a:tc>
                  <a:txBody>
                    <a:bodyPr/>
                    <a:lstStyle/>
                    <a:p>
                      <a:pPr marL="19050">
                        <a:lnSpc>
                          <a:spcPct val="100000"/>
                        </a:lnSpc>
                        <a:spcBef>
                          <a:spcPts val="660"/>
                        </a:spcBef>
                      </a:pPr>
                      <a:r>
                        <a:rPr sz="625" b="1" dirty="0">
                          <a:latin typeface="UnDotum"/>
                          <a:cs typeface="UnDotum"/>
                        </a:rPr>
                        <a:t>2.销售成本</a:t>
                      </a:r>
                      <a:endParaRPr sz="625" b="1" dirty="0">
                        <a:latin typeface="UnDotum"/>
                        <a:cs typeface="UnDotum"/>
                      </a:endParaRPr>
                    </a:p>
                  </a:txBody>
                  <a:tcPr marL="0" marR="0" marT="6175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C000"/>
                    </a:solidFill>
                  </a:tcPr>
                </a:tc>
                <a:tc>
                  <a:txBody>
                    <a:bodyPr/>
                    <a:lstStyle/>
                    <a:p>
                      <a:pPr marR="57150" algn="r">
                        <a:lnSpc>
                          <a:spcPct val="100000"/>
                        </a:lnSpc>
                        <a:spcBef>
                          <a:spcPts val="510"/>
                        </a:spcBef>
                      </a:pPr>
                      <a:r>
                        <a:rPr sz="770" dirty="0">
                          <a:latin typeface="Noto Sans CJK JP Black"/>
                          <a:cs typeface="Noto Sans CJK JP Black"/>
                        </a:rPr>
                        <a:t>0</a:t>
                      </a:r>
                      <a:endParaRPr sz="770">
                        <a:latin typeface="Noto Sans CJK JP Black"/>
                        <a:cs typeface="Noto Sans CJK JP Black"/>
                      </a:endParaRPr>
                    </a:p>
                  </a:txBody>
                  <a:tcPr marL="0" marR="0" marT="47719" marB="0">
                    <a:lnL w="6350">
                      <a:solidFill>
                        <a:srgbClr val="000000"/>
                      </a:solidFill>
                      <a:prstDash val="solid"/>
                    </a:lnL>
                    <a:lnR w="12700">
                      <a:solidFill>
                        <a:srgbClr val="C00000"/>
                      </a:solidFill>
                      <a:prstDash val="solid"/>
                    </a:lnR>
                    <a:lnT w="6350">
                      <a:solidFill>
                        <a:srgbClr val="000000"/>
                      </a:solidFill>
                      <a:prstDash val="solid"/>
                    </a:lnT>
                    <a:lnB w="6350">
                      <a:solidFill>
                        <a:srgbClr val="000000"/>
                      </a:solidFill>
                      <a:prstDash val="solid"/>
                    </a:lnB>
                    <a:solidFill>
                      <a:srgbClr val="F8CAAC"/>
                    </a:solidFill>
                  </a:tcPr>
                </a:tc>
                <a:tc>
                  <a:txBody>
                    <a:bodyPr/>
                    <a:lstStyle/>
                    <a:p>
                      <a:pPr marR="57150" algn="r">
                        <a:lnSpc>
                          <a:spcPct val="100000"/>
                        </a:lnSpc>
                        <a:spcBef>
                          <a:spcPts val="510"/>
                        </a:spcBef>
                      </a:pPr>
                      <a:r>
                        <a:rPr sz="770" spc="-130" dirty="0">
                          <a:latin typeface="Noto Sans CJK JP Black"/>
                          <a:cs typeface="Noto Sans CJK JP Black"/>
                        </a:rPr>
                        <a:t>50,</a:t>
                      </a:r>
                      <a:r>
                        <a:rPr sz="770" spc="-145" dirty="0">
                          <a:latin typeface="Noto Sans CJK JP Black"/>
                          <a:cs typeface="Noto Sans CJK JP Black"/>
                        </a:rPr>
                        <a:t> </a:t>
                      </a:r>
                      <a:r>
                        <a:rPr sz="770" spc="-125" dirty="0">
                          <a:latin typeface="Noto Sans CJK JP Black"/>
                          <a:cs typeface="Noto Sans CJK JP Black"/>
                        </a:rPr>
                        <a:t>800</a:t>
                      </a:r>
                      <a:endParaRPr sz="770">
                        <a:latin typeface="Noto Sans CJK JP Black"/>
                        <a:cs typeface="Noto Sans CJK JP Black"/>
                      </a:endParaRPr>
                    </a:p>
                  </a:txBody>
                  <a:tcPr marL="0" marR="0" marT="47719" marB="0">
                    <a:lnL w="12700">
                      <a:solidFill>
                        <a:srgbClr val="C00000"/>
                      </a:solidFill>
                      <a:prstDash val="solid"/>
                    </a:lnL>
                    <a:lnR w="12700">
                      <a:solidFill>
                        <a:srgbClr val="C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60325" algn="r">
                        <a:lnSpc>
                          <a:spcPct val="100000"/>
                        </a:lnSpc>
                        <a:spcBef>
                          <a:spcPts val="510"/>
                        </a:spcBef>
                      </a:pPr>
                      <a:r>
                        <a:rPr sz="770" spc="-120" dirty="0">
                          <a:latin typeface="Noto Sans CJK JP Black"/>
                          <a:cs typeface="Noto Sans CJK JP Black"/>
                        </a:rPr>
                        <a:t>1, </a:t>
                      </a:r>
                      <a:r>
                        <a:rPr sz="770" spc="-140" dirty="0">
                          <a:latin typeface="Noto Sans CJK JP Black"/>
                          <a:cs typeface="Noto Sans CJK JP Black"/>
                        </a:rPr>
                        <a:t>125,</a:t>
                      </a:r>
                      <a:r>
                        <a:rPr sz="770" spc="-55" dirty="0">
                          <a:latin typeface="Noto Sans CJK JP Black"/>
                          <a:cs typeface="Noto Sans CJK JP Black"/>
                        </a:rPr>
                        <a:t> </a:t>
                      </a:r>
                      <a:r>
                        <a:rPr sz="770" spc="-125" dirty="0">
                          <a:latin typeface="Noto Sans CJK JP Black"/>
                          <a:cs typeface="Noto Sans CJK JP Black"/>
                        </a:rPr>
                        <a:t>000</a:t>
                      </a:r>
                      <a:endParaRPr sz="770">
                        <a:latin typeface="Noto Sans CJK JP Black"/>
                        <a:cs typeface="Noto Sans CJK JP Black"/>
                      </a:endParaRPr>
                    </a:p>
                  </a:txBody>
                  <a:tcPr marL="0" marR="0" marT="47719" marB="0">
                    <a:lnL w="12700">
                      <a:solidFill>
                        <a:srgbClr val="C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60325" algn="r">
                        <a:lnSpc>
                          <a:spcPct val="100000"/>
                        </a:lnSpc>
                        <a:spcBef>
                          <a:spcPts val="510"/>
                        </a:spcBef>
                      </a:pPr>
                      <a:r>
                        <a:rPr sz="770" spc="-120" dirty="0">
                          <a:latin typeface="Noto Sans CJK JP Black"/>
                          <a:cs typeface="Noto Sans CJK JP Black"/>
                        </a:rPr>
                        <a:t>2, </a:t>
                      </a:r>
                      <a:r>
                        <a:rPr sz="770" spc="-140" dirty="0">
                          <a:latin typeface="Noto Sans CJK JP Black"/>
                          <a:cs typeface="Noto Sans CJK JP Black"/>
                        </a:rPr>
                        <a:t>925,</a:t>
                      </a:r>
                      <a:r>
                        <a:rPr sz="770" spc="-55" dirty="0">
                          <a:latin typeface="Noto Sans CJK JP Black"/>
                          <a:cs typeface="Noto Sans CJK JP Black"/>
                        </a:rPr>
                        <a:t> </a:t>
                      </a:r>
                      <a:r>
                        <a:rPr sz="770" spc="-125" dirty="0">
                          <a:latin typeface="Noto Sans CJK JP Black"/>
                          <a:cs typeface="Noto Sans CJK JP Black"/>
                        </a:rPr>
                        <a:t>000</a:t>
                      </a:r>
                      <a:endParaRPr sz="770">
                        <a:latin typeface="Noto Sans CJK JP Black"/>
                        <a:cs typeface="Noto Sans CJK JP Black"/>
                      </a:endParaRPr>
                    </a:p>
                  </a:txBody>
                  <a:tcPr marL="0" marR="0" marT="4771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60325" algn="r">
                        <a:lnSpc>
                          <a:spcPct val="100000"/>
                        </a:lnSpc>
                        <a:spcBef>
                          <a:spcPts val="510"/>
                        </a:spcBef>
                      </a:pPr>
                      <a:r>
                        <a:rPr sz="770" spc="-120" dirty="0">
                          <a:latin typeface="Noto Sans CJK JP Black"/>
                          <a:cs typeface="Noto Sans CJK JP Black"/>
                        </a:rPr>
                        <a:t>5, </a:t>
                      </a:r>
                      <a:r>
                        <a:rPr sz="770" spc="-140" dirty="0">
                          <a:latin typeface="Noto Sans CJK JP Black"/>
                          <a:cs typeface="Noto Sans CJK JP Black"/>
                        </a:rPr>
                        <a:t>850,</a:t>
                      </a:r>
                      <a:r>
                        <a:rPr sz="770" spc="-55" dirty="0">
                          <a:latin typeface="Noto Sans CJK JP Black"/>
                          <a:cs typeface="Noto Sans CJK JP Black"/>
                        </a:rPr>
                        <a:t> </a:t>
                      </a:r>
                      <a:r>
                        <a:rPr sz="770" spc="-125" dirty="0">
                          <a:latin typeface="Noto Sans CJK JP Black"/>
                          <a:cs typeface="Noto Sans CJK JP Black"/>
                        </a:rPr>
                        <a:t>000</a:t>
                      </a:r>
                      <a:endParaRPr sz="770">
                        <a:latin typeface="Noto Sans CJK JP Black"/>
                        <a:cs typeface="Noto Sans CJK JP Black"/>
                      </a:endParaRPr>
                    </a:p>
                  </a:txBody>
                  <a:tcPr marL="0" marR="0" marT="4771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60325" algn="r">
                        <a:lnSpc>
                          <a:spcPct val="100000"/>
                        </a:lnSpc>
                        <a:spcBef>
                          <a:spcPts val="510"/>
                        </a:spcBef>
                      </a:pPr>
                      <a:r>
                        <a:rPr sz="770" spc="-120" dirty="0">
                          <a:latin typeface="Noto Sans CJK JP Black"/>
                          <a:cs typeface="Noto Sans CJK JP Black"/>
                        </a:rPr>
                        <a:t>9, </a:t>
                      </a:r>
                      <a:r>
                        <a:rPr sz="770" spc="-140" dirty="0">
                          <a:latin typeface="Noto Sans CJK JP Black"/>
                          <a:cs typeface="Noto Sans CJK JP Black"/>
                        </a:rPr>
                        <a:t>000,</a:t>
                      </a:r>
                      <a:r>
                        <a:rPr sz="770" spc="-55" dirty="0">
                          <a:latin typeface="Noto Sans CJK JP Black"/>
                          <a:cs typeface="Noto Sans CJK JP Black"/>
                        </a:rPr>
                        <a:t> </a:t>
                      </a:r>
                      <a:r>
                        <a:rPr sz="770" spc="-125" dirty="0">
                          <a:latin typeface="Noto Sans CJK JP Black"/>
                          <a:cs typeface="Noto Sans CJK JP Black"/>
                        </a:rPr>
                        <a:t>000</a:t>
                      </a:r>
                      <a:endParaRPr sz="770">
                        <a:latin typeface="Noto Sans CJK JP Black"/>
                        <a:cs typeface="Noto Sans CJK JP Black"/>
                      </a:endParaRPr>
                    </a:p>
                  </a:txBody>
                  <a:tcPr marL="0" marR="0" marT="4771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60325" algn="r">
                        <a:lnSpc>
                          <a:spcPct val="100000"/>
                        </a:lnSpc>
                        <a:spcBef>
                          <a:spcPts val="510"/>
                        </a:spcBef>
                      </a:pPr>
                      <a:r>
                        <a:rPr sz="770" spc="-130" dirty="0">
                          <a:latin typeface="Noto Sans CJK JP Black"/>
                          <a:cs typeface="Noto Sans CJK JP Black"/>
                        </a:rPr>
                        <a:t>14, </a:t>
                      </a:r>
                      <a:r>
                        <a:rPr sz="770" spc="-140" dirty="0">
                          <a:latin typeface="Noto Sans CJK JP Black"/>
                          <a:cs typeface="Noto Sans CJK JP Black"/>
                        </a:rPr>
                        <a:t>400,</a:t>
                      </a:r>
                      <a:r>
                        <a:rPr sz="770" spc="-160" dirty="0">
                          <a:latin typeface="Noto Sans CJK JP Black"/>
                          <a:cs typeface="Noto Sans CJK JP Black"/>
                        </a:rPr>
                        <a:t> </a:t>
                      </a:r>
                      <a:r>
                        <a:rPr sz="770" spc="-125" dirty="0">
                          <a:latin typeface="Noto Sans CJK JP Black"/>
                          <a:cs typeface="Noto Sans CJK JP Black"/>
                        </a:rPr>
                        <a:t>000</a:t>
                      </a:r>
                      <a:endParaRPr sz="770">
                        <a:latin typeface="Noto Sans CJK JP Black"/>
                        <a:cs typeface="Noto Sans CJK JP Black"/>
                      </a:endParaRPr>
                    </a:p>
                  </a:txBody>
                  <a:tcPr marL="0" marR="0" marT="4771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L="19050">
                        <a:lnSpc>
                          <a:spcPct val="100000"/>
                        </a:lnSpc>
                        <a:spcBef>
                          <a:spcPts val="660"/>
                        </a:spcBef>
                      </a:pPr>
                      <a:r>
                        <a:rPr sz="625" spc="-55" dirty="0">
                          <a:latin typeface="Noto Sans CJK JP Black"/>
                          <a:cs typeface="Noto Sans CJK JP Black"/>
                        </a:rPr>
                        <a:t>贷款40%-45%制造成本</a:t>
                      </a:r>
                      <a:endParaRPr sz="625" spc="-55" dirty="0">
                        <a:latin typeface="Noto Sans CJK JP Black"/>
                        <a:cs typeface="Noto Sans CJK JP Black"/>
                      </a:endParaRPr>
                    </a:p>
                  </a:txBody>
                  <a:tcPr marL="0" marR="0" marT="6175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r>
              <a:tr h="210820">
                <a:tc>
                  <a:txBody>
                    <a:bodyPr/>
                    <a:lstStyle/>
                    <a:p>
                      <a:pPr marL="19050">
                        <a:lnSpc>
                          <a:spcPct val="100000"/>
                        </a:lnSpc>
                        <a:spcBef>
                          <a:spcPts val="660"/>
                        </a:spcBef>
                      </a:pPr>
                      <a:r>
                        <a:rPr sz="625" b="1" dirty="0">
                          <a:latin typeface="UnDotum"/>
                          <a:cs typeface="UnDotum"/>
                        </a:rPr>
                        <a:t>3.毛利润</a:t>
                      </a:r>
                      <a:endParaRPr sz="625" b="1" dirty="0">
                        <a:latin typeface="UnDotum"/>
                        <a:cs typeface="UnDotum"/>
                      </a:endParaRPr>
                    </a:p>
                  </a:txBody>
                  <a:tcPr marL="0" marR="0" marT="6175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C000"/>
                    </a:solidFill>
                  </a:tcPr>
                </a:tc>
                <a:tc>
                  <a:txBody>
                    <a:bodyPr/>
                    <a:lstStyle/>
                    <a:p>
                      <a:pPr marR="78740" algn="r">
                        <a:lnSpc>
                          <a:spcPct val="100000"/>
                        </a:lnSpc>
                        <a:spcBef>
                          <a:spcPts val="455"/>
                        </a:spcBef>
                      </a:pPr>
                      <a:r>
                        <a:rPr sz="850" b="1" spc="-90" dirty="0">
                          <a:latin typeface="UnDotum"/>
                          <a:cs typeface="UnDotum"/>
                        </a:rPr>
                        <a:t>15,</a:t>
                      </a:r>
                      <a:r>
                        <a:rPr sz="850" b="1" spc="-175" dirty="0">
                          <a:latin typeface="UnDotum"/>
                          <a:cs typeface="UnDotum"/>
                        </a:rPr>
                        <a:t> </a:t>
                      </a:r>
                      <a:r>
                        <a:rPr sz="850" b="1" spc="-100" dirty="0">
                          <a:latin typeface="UnDotum"/>
                          <a:cs typeface="UnDotum"/>
                        </a:rPr>
                        <a:t>000</a:t>
                      </a:r>
                      <a:endParaRPr sz="850">
                        <a:latin typeface="UnDotum"/>
                        <a:cs typeface="UnDotum"/>
                      </a:endParaRPr>
                    </a:p>
                  </a:txBody>
                  <a:tcPr marL="0" marR="0" marT="42574" marB="0">
                    <a:lnL w="6350">
                      <a:solidFill>
                        <a:srgbClr val="000000"/>
                      </a:solidFill>
                      <a:prstDash val="solid"/>
                    </a:lnL>
                    <a:lnR w="12700">
                      <a:solidFill>
                        <a:srgbClr val="C00000"/>
                      </a:solidFill>
                      <a:prstDash val="solid"/>
                    </a:lnR>
                    <a:lnT w="6350">
                      <a:solidFill>
                        <a:srgbClr val="000000"/>
                      </a:solidFill>
                      <a:prstDash val="solid"/>
                    </a:lnT>
                    <a:lnB w="6350">
                      <a:solidFill>
                        <a:srgbClr val="000000"/>
                      </a:solidFill>
                      <a:prstDash val="solid"/>
                    </a:lnB>
                    <a:solidFill>
                      <a:srgbClr val="F8CAAC"/>
                    </a:solidFill>
                  </a:tcPr>
                </a:tc>
                <a:tc>
                  <a:txBody>
                    <a:bodyPr/>
                    <a:lstStyle/>
                    <a:p>
                      <a:pPr marR="78105" algn="r">
                        <a:lnSpc>
                          <a:spcPct val="100000"/>
                        </a:lnSpc>
                        <a:spcBef>
                          <a:spcPts val="455"/>
                        </a:spcBef>
                      </a:pPr>
                      <a:r>
                        <a:rPr sz="850" b="1" spc="-90" dirty="0">
                          <a:latin typeface="UnDotum"/>
                          <a:cs typeface="UnDotum"/>
                        </a:rPr>
                        <a:t>76,</a:t>
                      </a:r>
                      <a:r>
                        <a:rPr sz="850" b="1" spc="-175" dirty="0">
                          <a:latin typeface="UnDotum"/>
                          <a:cs typeface="UnDotum"/>
                        </a:rPr>
                        <a:t> </a:t>
                      </a:r>
                      <a:r>
                        <a:rPr sz="850" b="1" spc="-100" dirty="0">
                          <a:latin typeface="UnDotum"/>
                          <a:cs typeface="UnDotum"/>
                        </a:rPr>
                        <a:t>200</a:t>
                      </a:r>
                      <a:endParaRPr sz="850">
                        <a:latin typeface="UnDotum"/>
                        <a:cs typeface="UnDotum"/>
                      </a:endParaRPr>
                    </a:p>
                  </a:txBody>
                  <a:tcPr marL="0" marR="0" marT="42574" marB="0">
                    <a:lnL w="12700">
                      <a:solidFill>
                        <a:srgbClr val="C00000"/>
                      </a:solidFill>
                      <a:prstDash val="solid"/>
                    </a:lnL>
                    <a:lnR w="12700">
                      <a:solidFill>
                        <a:srgbClr val="C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81280" algn="r">
                        <a:lnSpc>
                          <a:spcPct val="100000"/>
                        </a:lnSpc>
                        <a:spcBef>
                          <a:spcPts val="455"/>
                        </a:spcBef>
                      </a:pPr>
                      <a:r>
                        <a:rPr sz="850" b="1" spc="-75" dirty="0">
                          <a:latin typeface="UnDotum"/>
                          <a:cs typeface="UnDotum"/>
                        </a:rPr>
                        <a:t>1, </a:t>
                      </a:r>
                      <a:r>
                        <a:rPr sz="850" b="1" spc="-95" dirty="0">
                          <a:latin typeface="UnDotum"/>
                          <a:cs typeface="UnDotum"/>
                        </a:rPr>
                        <a:t>375,</a:t>
                      </a:r>
                      <a:r>
                        <a:rPr sz="850" b="1" spc="-195" dirty="0">
                          <a:latin typeface="UnDotum"/>
                          <a:cs typeface="UnDotum"/>
                        </a:rPr>
                        <a:t> </a:t>
                      </a:r>
                      <a:r>
                        <a:rPr sz="850" b="1" spc="-100" dirty="0">
                          <a:latin typeface="UnDotum"/>
                          <a:cs typeface="UnDotum"/>
                        </a:rPr>
                        <a:t>000</a:t>
                      </a:r>
                      <a:endParaRPr sz="850">
                        <a:latin typeface="UnDotum"/>
                        <a:cs typeface="UnDotum"/>
                      </a:endParaRPr>
                    </a:p>
                  </a:txBody>
                  <a:tcPr marL="0" marR="0" marT="42574" marB="0">
                    <a:lnL w="12700">
                      <a:solidFill>
                        <a:srgbClr val="C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81280" algn="r">
                        <a:lnSpc>
                          <a:spcPct val="100000"/>
                        </a:lnSpc>
                        <a:spcBef>
                          <a:spcPts val="455"/>
                        </a:spcBef>
                      </a:pPr>
                      <a:r>
                        <a:rPr sz="850" b="1" spc="-75" dirty="0">
                          <a:latin typeface="UnDotum"/>
                          <a:cs typeface="UnDotum"/>
                        </a:rPr>
                        <a:t>3, </a:t>
                      </a:r>
                      <a:r>
                        <a:rPr sz="850" b="1" spc="-95" dirty="0">
                          <a:latin typeface="UnDotum"/>
                          <a:cs typeface="UnDotum"/>
                        </a:rPr>
                        <a:t>575,</a:t>
                      </a:r>
                      <a:r>
                        <a:rPr sz="850" b="1" spc="-195" dirty="0">
                          <a:latin typeface="UnDotum"/>
                          <a:cs typeface="UnDotum"/>
                        </a:rPr>
                        <a:t> </a:t>
                      </a:r>
                      <a:r>
                        <a:rPr sz="850" b="1" spc="-100" dirty="0">
                          <a:latin typeface="UnDotum"/>
                          <a:cs typeface="UnDotum"/>
                        </a:rPr>
                        <a:t>000</a:t>
                      </a:r>
                      <a:endParaRPr sz="850">
                        <a:latin typeface="UnDotum"/>
                        <a:cs typeface="UnDotum"/>
                      </a:endParaRPr>
                    </a:p>
                  </a:txBody>
                  <a:tcPr marL="0" marR="0" marT="42574"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81280" algn="r">
                        <a:lnSpc>
                          <a:spcPct val="100000"/>
                        </a:lnSpc>
                        <a:spcBef>
                          <a:spcPts val="455"/>
                        </a:spcBef>
                      </a:pPr>
                      <a:r>
                        <a:rPr sz="850" b="1" spc="-75" dirty="0">
                          <a:latin typeface="UnDotum"/>
                          <a:cs typeface="UnDotum"/>
                        </a:rPr>
                        <a:t>7, </a:t>
                      </a:r>
                      <a:r>
                        <a:rPr sz="850" b="1" spc="-95" dirty="0">
                          <a:latin typeface="UnDotum"/>
                          <a:cs typeface="UnDotum"/>
                        </a:rPr>
                        <a:t>150,</a:t>
                      </a:r>
                      <a:r>
                        <a:rPr sz="850" b="1" spc="-195" dirty="0">
                          <a:latin typeface="UnDotum"/>
                          <a:cs typeface="UnDotum"/>
                        </a:rPr>
                        <a:t> </a:t>
                      </a:r>
                      <a:r>
                        <a:rPr sz="850" b="1" spc="-100" dirty="0">
                          <a:latin typeface="UnDotum"/>
                          <a:cs typeface="UnDotum"/>
                        </a:rPr>
                        <a:t>000</a:t>
                      </a:r>
                      <a:endParaRPr sz="850">
                        <a:latin typeface="UnDotum"/>
                        <a:cs typeface="UnDotum"/>
                      </a:endParaRPr>
                    </a:p>
                  </a:txBody>
                  <a:tcPr marL="0" marR="0" marT="42574"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81280" algn="r">
                        <a:lnSpc>
                          <a:spcPct val="100000"/>
                        </a:lnSpc>
                        <a:spcBef>
                          <a:spcPts val="455"/>
                        </a:spcBef>
                      </a:pPr>
                      <a:r>
                        <a:rPr sz="850" b="1" spc="-90" dirty="0">
                          <a:latin typeface="UnDotum"/>
                          <a:cs typeface="UnDotum"/>
                        </a:rPr>
                        <a:t>11, </a:t>
                      </a:r>
                      <a:r>
                        <a:rPr sz="850" b="1" spc="-95" dirty="0">
                          <a:latin typeface="UnDotum"/>
                          <a:cs typeface="UnDotum"/>
                        </a:rPr>
                        <a:t>000,</a:t>
                      </a:r>
                      <a:r>
                        <a:rPr sz="850" b="1" spc="-180" dirty="0">
                          <a:latin typeface="UnDotum"/>
                          <a:cs typeface="UnDotum"/>
                        </a:rPr>
                        <a:t> </a:t>
                      </a:r>
                      <a:r>
                        <a:rPr sz="850" b="1" spc="-100" dirty="0">
                          <a:latin typeface="UnDotum"/>
                          <a:cs typeface="UnDotum"/>
                        </a:rPr>
                        <a:t>000</a:t>
                      </a:r>
                      <a:endParaRPr sz="850">
                        <a:latin typeface="UnDotum"/>
                        <a:cs typeface="UnDotum"/>
                      </a:endParaRPr>
                    </a:p>
                  </a:txBody>
                  <a:tcPr marL="0" marR="0" marT="42574"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81280" algn="r">
                        <a:lnSpc>
                          <a:spcPct val="100000"/>
                        </a:lnSpc>
                        <a:spcBef>
                          <a:spcPts val="455"/>
                        </a:spcBef>
                      </a:pPr>
                      <a:r>
                        <a:rPr sz="850" b="1" spc="-90" dirty="0">
                          <a:latin typeface="UnDotum"/>
                          <a:cs typeface="UnDotum"/>
                        </a:rPr>
                        <a:t>17, </a:t>
                      </a:r>
                      <a:r>
                        <a:rPr sz="850" b="1" spc="-95" dirty="0">
                          <a:latin typeface="UnDotum"/>
                          <a:cs typeface="UnDotum"/>
                        </a:rPr>
                        <a:t>600,</a:t>
                      </a:r>
                      <a:r>
                        <a:rPr sz="850" b="1" spc="-180" dirty="0">
                          <a:latin typeface="UnDotum"/>
                          <a:cs typeface="UnDotum"/>
                        </a:rPr>
                        <a:t> </a:t>
                      </a:r>
                      <a:r>
                        <a:rPr sz="850" b="1" spc="-100" dirty="0">
                          <a:latin typeface="UnDotum"/>
                          <a:cs typeface="UnDotum"/>
                        </a:rPr>
                        <a:t>000</a:t>
                      </a:r>
                      <a:endParaRPr sz="850">
                        <a:latin typeface="UnDotum"/>
                        <a:cs typeface="UnDotum"/>
                      </a:endParaRPr>
                    </a:p>
                  </a:txBody>
                  <a:tcPr marL="0" marR="0" marT="42574"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L="19050">
                        <a:lnSpc>
                          <a:spcPct val="100000"/>
                        </a:lnSpc>
                        <a:spcBef>
                          <a:spcPts val="660"/>
                        </a:spcBef>
                      </a:pPr>
                      <a:r>
                        <a:rPr sz="625" dirty="0">
                          <a:latin typeface="Noto Sans CJK JP Black"/>
                          <a:cs typeface="Noto Sans CJK JP Black"/>
                        </a:rPr>
                        <a:t>销售额-销售成本</a:t>
                      </a:r>
                      <a:endParaRPr sz="625" dirty="0">
                        <a:latin typeface="Noto Sans CJK JP Black"/>
                        <a:cs typeface="Noto Sans CJK JP Black"/>
                      </a:endParaRPr>
                    </a:p>
                  </a:txBody>
                  <a:tcPr marL="0" marR="0" marT="6175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r>
              <a:tr h="257810">
                <a:tc>
                  <a:txBody>
                    <a:bodyPr/>
                    <a:lstStyle/>
                    <a:p>
                      <a:pPr marL="186690" marR="31750" indent="-167640">
                        <a:lnSpc>
                          <a:spcPts val="1150"/>
                        </a:lnSpc>
                        <a:spcBef>
                          <a:spcPts val="15"/>
                        </a:spcBef>
                      </a:pPr>
                      <a:r>
                        <a:rPr sz="625" b="1" dirty="0">
                          <a:latin typeface="UnDotum"/>
                          <a:cs typeface="UnDotum"/>
                        </a:rPr>
                        <a:t>4.销售和管理费用</a:t>
                      </a:r>
                      <a:endParaRPr sz="625" b="1" dirty="0">
                        <a:latin typeface="UnDotum"/>
                        <a:cs typeface="UnDotum"/>
                      </a:endParaRPr>
                    </a:p>
                  </a:txBody>
                  <a:tcPr marL="0" marR="0" marT="1403"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C000"/>
                    </a:solidFill>
                  </a:tcPr>
                </a:tc>
                <a:tc>
                  <a:txBody>
                    <a:bodyPr/>
                    <a:lstStyle/>
                    <a:p>
                      <a:pPr marR="57150" algn="r">
                        <a:lnSpc>
                          <a:spcPct val="100000"/>
                        </a:lnSpc>
                        <a:spcBef>
                          <a:spcPts val="510"/>
                        </a:spcBef>
                      </a:pPr>
                      <a:r>
                        <a:rPr sz="770" spc="-130" dirty="0">
                          <a:latin typeface="Noto Sans CJK JP Black"/>
                          <a:cs typeface="Noto Sans CJK JP Black"/>
                        </a:rPr>
                        <a:t>97,</a:t>
                      </a:r>
                      <a:r>
                        <a:rPr sz="770" spc="-145" dirty="0">
                          <a:latin typeface="Noto Sans CJK JP Black"/>
                          <a:cs typeface="Noto Sans CJK JP Black"/>
                        </a:rPr>
                        <a:t> </a:t>
                      </a:r>
                      <a:r>
                        <a:rPr sz="770" spc="-125" dirty="0">
                          <a:latin typeface="Noto Sans CJK JP Black"/>
                          <a:cs typeface="Noto Sans CJK JP Black"/>
                        </a:rPr>
                        <a:t>878</a:t>
                      </a:r>
                      <a:endParaRPr sz="770">
                        <a:latin typeface="Noto Sans CJK JP Black"/>
                        <a:cs typeface="Noto Sans CJK JP Black"/>
                      </a:endParaRPr>
                    </a:p>
                  </a:txBody>
                  <a:tcPr marL="0" marR="0" marT="47719" marB="0">
                    <a:lnL w="6350">
                      <a:solidFill>
                        <a:srgbClr val="000000"/>
                      </a:solidFill>
                      <a:prstDash val="solid"/>
                    </a:lnL>
                    <a:lnR w="12700">
                      <a:solidFill>
                        <a:srgbClr val="C00000"/>
                      </a:solidFill>
                      <a:prstDash val="solid"/>
                    </a:lnR>
                    <a:lnT w="6350">
                      <a:solidFill>
                        <a:srgbClr val="000000"/>
                      </a:solidFill>
                      <a:prstDash val="solid"/>
                    </a:lnT>
                    <a:lnB w="6350">
                      <a:solidFill>
                        <a:srgbClr val="000000"/>
                      </a:solidFill>
                      <a:prstDash val="solid"/>
                    </a:lnB>
                    <a:solidFill>
                      <a:srgbClr val="F8CAAC"/>
                    </a:solidFill>
                  </a:tcPr>
                </a:tc>
                <a:tc>
                  <a:txBody>
                    <a:bodyPr/>
                    <a:lstStyle/>
                    <a:p>
                      <a:pPr marR="57150" algn="r">
                        <a:lnSpc>
                          <a:spcPct val="100000"/>
                        </a:lnSpc>
                        <a:spcBef>
                          <a:spcPts val="510"/>
                        </a:spcBef>
                      </a:pPr>
                      <a:r>
                        <a:rPr sz="770" spc="-140" dirty="0">
                          <a:latin typeface="Noto Sans CJK JP Black"/>
                          <a:cs typeface="Noto Sans CJK JP Black"/>
                        </a:rPr>
                        <a:t>130,</a:t>
                      </a:r>
                      <a:r>
                        <a:rPr sz="770" spc="-130" dirty="0">
                          <a:latin typeface="Noto Sans CJK JP Black"/>
                          <a:cs typeface="Noto Sans CJK JP Black"/>
                        </a:rPr>
                        <a:t> </a:t>
                      </a:r>
                      <a:r>
                        <a:rPr sz="770" spc="-125" dirty="0">
                          <a:latin typeface="Noto Sans CJK JP Black"/>
                          <a:cs typeface="Noto Sans CJK JP Black"/>
                        </a:rPr>
                        <a:t>000</a:t>
                      </a:r>
                      <a:endParaRPr sz="770">
                        <a:latin typeface="Noto Sans CJK JP Black"/>
                        <a:cs typeface="Noto Sans CJK JP Black"/>
                      </a:endParaRPr>
                    </a:p>
                  </a:txBody>
                  <a:tcPr marL="0" marR="0" marT="47719" marB="0">
                    <a:lnL w="12700">
                      <a:solidFill>
                        <a:srgbClr val="C00000"/>
                      </a:solidFill>
                      <a:prstDash val="solid"/>
                    </a:lnL>
                    <a:lnR w="12700">
                      <a:solidFill>
                        <a:srgbClr val="C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60325" algn="r">
                        <a:lnSpc>
                          <a:spcPct val="100000"/>
                        </a:lnSpc>
                        <a:spcBef>
                          <a:spcPts val="510"/>
                        </a:spcBef>
                      </a:pPr>
                      <a:r>
                        <a:rPr sz="770" spc="-140" dirty="0">
                          <a:latin typeface="Noto Sans CJK JP Black"/>
                          <a:cs typeface="Noto Sans CJK JP Black"/>
                        </a:rPr>
                        <a:t>660,</a:t>
                      </a:r>
                      <a:r>
                        <a:rPr sz="770" spc="-130" dirty="0">
                          <a:latin typeface="Noto Sans CJK JP Black"/>
                          <a:cs typeface="Noto Sans CJK JP Black"/>
                        </a:rPr>
                        <a:t> </a:t>
                      </a:r>
                      <a:r>
                        <a:rPr sz="770" spc="-125" dirty="0">
                          <a:latin typeface="Noto Sans CJK JP Black"/>
                          <a:cs typeface="Noto Sans CJK JP Black"/>
                        </a:rPr>
                        <a:t>000</a:t>
                      </a:r>
                      <a:endParaRPr sz="770">
                        <a:latin typeface="Noto Sans CJK JP Black"/>
                        <a:cs typeface="Noto Sans CJK JP Black"/>
                      </a:endParaRPr>
                    </a:p>
                  </a:txBody>
                  <a:tcPr marL="0" marR="0" marT="47719" marB="0">
                    <a:lnL w="12700">
                      <a:solidFill>
                        <a:srgbClr val="C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60325" algn="r">
                        <a:lnSpc>
                          <a:spcPct val="100000"/>
                        </a:lnSpc>
                        <a:spcBef>
                          <a:spcPts val="510"/>
                        </a:spcBef>
                      </a:pPr>
                      <a:r>
                        <a:rPr sz="770" spc="-120" dirty="0">
                          <a:latin typeface="Noto Sans CJK JP Black"/>
                          <a:cs typeface="Noto Sans CJK JP Black"/>
                        </a:rPr>
                        <a:t>1, </a:t>
                      </a:r>
                      <a:r>
                        <a:rPr sz="770" spc="-140" dirty="0">
                          <a:latin typeface="Noto Sans CJK JP Black"/>
                          <a:cs typeface="Noto Sans CJK JP Black"/>
                        </a:rPr>
                        <a:t>716,</a:t>
                      </a:r>
                      <a:r>
                        <a:rPr sz="770" spc="-55" dirty="0">
                          <a:latin typeface="Noto Sans CJK JP Black"/>
                          <a:cs typeface="Noto Sans CJK JP Black"/>
                        </a:rPr>
                        <a:t> </a:t>
                      </a:r>
                      <a:r>
                        <a:rPr sz="770" spc="-125" dirty="0">
                          <a:latin typeface="Noto Sans CJK JP Black"/>
                          <a:cs typeface="Noto Sans CJK JP Black"/>
                        </a:rPr>
                        <a:t>000</a:t>
                      </a:r>
                      <a:endParaRPr sz="770">
                        <a:latin typeface="Noto Sans CJK JP Black"/>
                        <a:cs typeface="Noto Sans CJK JP Black"/>
                      </a:endParaRPr>
                    </a:p>
                  </a:txBody>
                  <a:tcPr marL="0" marR="0" marT="4771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60325" algn="r">
                        <a:lnSpc>
                          <a:spcPct val="100000"/>
                        </a:lnSpc>
                        <a:spcBef>
                          <a:spcPts val="510"/>
                        </a:spcBef>
                      </a:pPr>
                      <a:r>
                        <a:rPr sz="770" spc="-120" dirty="0">
                          <a:latin typeface="Noto Sans CJK JP Black"/>
                          <a:cs typeface="Noto Sans CJK JP Black"/>
                        </a:rPr>
                        <a:t>3, </a:t>
                      </a:r>
                      <a:r>
                        <a:rPr sz="770" spc="-140" dirty="0">
                          <a:latin typeface="Noto Sans CJK JP Black"/>
                          <a:cs typeface="Noto Sans CJK JP Black"/>
                        </a:rPr>
                        <a:t>575,</a:t>
                      </a:r>
                      <a:r>
                        <a:rPr sz="770" spc="-55" dirty="0">
                          <a:latin typeface="Noto Sans CJK JP Black"/>
                          <a:cs typeface="Noto Sans CJK JP Black"/>
                        </a:rPr>
                        <a:t> </a:t>
                      </a:r>
                      <a:r>
                        <a:rPr sz="770" spc="-125" dirty="0">
                          <a:latin typeface="Noto Sans CJK JP Black"/>
                          <a:cs typeface="Noto Sans CJK JP Black"/>
                        </a:rPr>
                        <a:t>000</a:t>
                      </a:r>
                      <a:endParaRPr sz="770">
                        <a:latin typeface="Noto Sans CJK JP Black"/>
                        <a:cs typeface="Noto Sans CJK JP Black"/>
                      </a:endParaRPr>
                    </a:p>
                  </a:txBody>
                  <a:tcPr marL="0" marR="0" marT="4771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60325" algn="r">
                        <a:lnSpc>
                          <a:spcPct val="100000"/>
                        </a:lnSpc>
                        <a:spcBef>
                          <a:spcPts val="510"/>
                        </a:spcBef>
                      </a:pPr>
                      <a:r>
                        <a:rPr sz="770" spc="-120" dirty="0">
                          <a:latin typeface="Noto Sans CJK JP Black"/>
                          <a:cs typeface="Noto Sans CJK JP Black"/>
                        </a:rPr>
                        <a:t>6, </a:t>
                      </a:r>
                      <a:r>
                        <a:rPr sz="770" spc="-140" dirty="0">
                          <a:latin typeface="Noto Sans CJK JP Black"/>
                          <a:cs typeface="Noto Sans CJK JP Black"/>
                        </a:rPr>
                        <a:t>050,</a:t>
                      </a:r>
                      <a:r>
                        <a:rPr sz="770" spc="-55" dirty="0">
                          <a:latin typeface="Noto Sans CJK JP Black"/>
                          <a:cs typeface="Noto Sans CJK JP Black"/>
                        </a:rPr>
                        <a:t> </a:t>
                      </a:r>
                      <a:r>
                        <a:rPr sz="770" spc="-125" dirty="0">
                          <a:latin typeface="Noto Sans CJK JP Black"/>
                          <a:cs typeface="Noto Sans CJK JP Black"/>
                        </a:rPr>
                        <a:t>000</a:t>
                      </a:r>
                      <a:endParaRPr sz="770">
                        <a:latin typeface="Noto Sans CJK JP Black"/>
                        <a:cs typeface="Noto Sans CJK JP Black"/>
                      </a:endParaRPr>
                    </a:p>
                  </a:txBody>
                  <a:tcPr marL="0" marR="0" marT="4771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60325" algn="r">
                        <a:lnSpc>
                          <a:spcPct val="100000"/>
                        </a:lnSpc>
                        <a:spcBef>
                          <a:spcPts val="510"/>
                        </a:spcBef>
                      </a:pPr>
                      <a:r>
                        <a:rPr sz="770" spc="-120" dirty="0">
                          <a:latin typeface="Noto Sans CJK JP Black"/>
                          <a:cs typeface="Noto Sans CJK JP Black"/>
                        </a:rPr>
                        <a:t>9, </a:t>
                      </a:r>
                      <a:r>
                        <a:rPr sz="770" spc="-140" dirty="0">
                          <a:latin typeface="Noto Sans CJK JP Black"/>
                          <a:cs typeface="Noto Sans CJK JP Black"/>
                        </a:rPr>
                        <a:t>680,</a:t>
                      </a:r>
                      <a:r>
                        <a:rPr sz="770" spc="-55" dirty="0">
                          <a:latin typeface="Noto Sans CJK JP Black"/>
                          <a:cs typeface="Noto Sans CJK JP Black"/>
                        </a:rPr>
                        <a:t> </a:t>
                      </a:r>
                      <a:r>
                        <a:rPr sz="770" spc="-125" dirty="0">
                          <a:latin typeface="Noto Sans CJK JP Black"/>
                          <a:cs typeface="Noto Sans CJK JP Black"/>
                        </a:rPr>
                        <a:t>000</a:t>
                      </a:r>
                      <a:endParaRPr sz="770">
                        <a:latin typeface="Noto Sans CJK JP Black"/>
                        <a:cs typeface="Noto Sans CJK JP Black"/>
                      </a:endParaRPr>
                    </a:p>
                  </a:txBody>
                  <a:tcPr marL="0" marR="0" marT="4771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L="19050">
                        <a:lnSpc>
                          <a:spcPct val="100000"/>
                        </a:lnSpc>
                        <a:spcBef>
                          <a:spcPts val="660"/>
                        </a:spcBef>
                      </a:pPr>
                      <a:r>
                        <a:rPr sz="625" spc="-80" dirty="0">
                          <a:latin typeface="Noto Sans CJK JP Black"/>
                          <a:cs typeface="Noto Sans CJK JP Black"/>
                        </a:rPr>
                        <a:t>销售毛利*48-55%费用</a:t>
                      </a:r>
                      <a:endParaRPr sz="625" spc="-80" dirty="0">
                        <a:latin typeface="Noto Sans CJK JP Black"/>
                        <a:cs typeface="Noto Sans CJK JP Black"/>
                      </a:endParaRPr>
                    </a:p>
                  </a:txBody>
                  <a:tcPr marL="0" marR="0" marT="6175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r>
              <a:tr h="273050">
                <a:tc>
                  <a:txBody>
                    <a:bodyPr/>
                    <a:lstStyle/>
                    <a:p>
                      <a:pPr marL="19050">
                        <a:lnSpc>
                          <a:spcPct val="100000"/>
                        </a:lnSpc>
                        <a:spcBef>
                          <a:spcPts val="660"/>
                        </a:spcBef>
                      </a:pPr>
                      <a:r>
                        <a:rPr sz="625" b="1" dirty="0">
                          <a:latin typeface="UnDotum"/>
                          <a:cs typeface="UnDotum"/>
                        </a:rPr>
                        <a:t>5.营业利润</a:t>
                      </a:r>
                      <a:endParaRPr sz="625" b="1" dirty="0">
                        <a:latin typeface="UnDotum"/>
                        <a:cs typeface="UnDotum"/>
                      </a:endParaRPr>
                    </a:p>
                  </a:txBody>
                  <a:tcPr marL="0" marR="0" marT="6175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C000"/>
                    </a:solidFill>
                  </a:tcPr>
                </a:tc>
                <a:tc>
                  <a:txBody>
                    <a:bodyPr/>
                    <a:lstStyle/>
                    <a:p>
                      <a:pPr marR="78740" algn="r">
                        <a:lnSpc>
                          <a:spcPct val="100000"/>
                        </a:lnSpc>
                        <a:spcBef>
                          <a:spcPts val="460"/>
                        </a:spcBef>
                      </a:pPr>
                      <a:r>
                        <a:rPr sz="850" b="1" spc="105" dirty="0">
                          <a:latin typeface="UnDotum"/>
                          <a:cs typeface="UnDotum"/>
                        </a:rPr>
                        <a:t>-</a:t>
                      </a:r>
                      <a:r>
                        <a:rPr sz="850" b="1" spc="-240" dirty="0">
                          <a:latin typeface="UnDotum"/>
                          <a:cs typeface="UnDotum"/>
                        </a:rPr>
                        <a:t> </a:t>
                      </a:r>
                      <a:r>
                        <a:rPr sz="850" b="1" spc="-90" dirty="0">
                          <a:latin typeface="UnDotum"/>
                          <a:cs typeface="UnDotum"/>
                        </a:rPr>
                        <a:t>82, </a:t>
                      </a:r>
                      <a:r>
                        <a:rPr sz="850" b="1" spc="-100" dirty="0">
                          <a:latin typeface="UnDotum"/>
                          <a:cs typeface="UnDotum"/>
                        </a:rPr>
                        <a:t>878</a:t>
                      </a:r>
                      <a:endParaRPr sz="850">
                        <a:latin typeface="UnDotum"/>
                        <a:cs typeface="UnDotum"/>
                      </a:endParaRPr>
                    </a:p>
                  </a:txBody>
                  <a:tcPr marL="0" marR="0" marT="43041" marB="0">
                    <a:lnL w="6350">
                      <a:solidFill>
                        <a:srgbClr val="000000"/>
                      </a:solidFill>
                      <a:prstDash val="solid"/>
                    </a:lnL>
                    <a:lnR w="12700">
                      <a:solidFill>
                        <a:srgbClr val="C00000"/>
                      </a:solidFill>
                      <a:prstDash val="solid"/>
                    </a:lnR>
                    <a:lnT w="6350">
                      <a:solidFill>
                        <a:srgbClr val="000000"/>
                      </a:solidFill>
                      <a:prstDash val="solid"/>
                    </a:lnT>
                    <a:lnB w="6350">
                      <a:solidFill>
                        <a:srgbClr val="000000"/>
                      </a:solidFill>
                      <a:prstDash val="solid"/>
                    </a:lnB>
                    <a:solidFill>
                      <a:srgbClr val="F8CAAC"/>
                    </a:solidFill>
                  </a:tcPr>
                </a:tc>
                <a:tc>
                  <a:txBody>
                    <a:bodyPr/>
                    <a:lstStyle/>
                    <a:p>
                      <a:pPr marR="79375" algn="r">
                        <a:lnSpc>
                          <a:spcPct val="100000"/>
                        </a:lnSpc>
                        <a:spcBef>
                          <a:spcPts val="460"/>
                        </a:spcBef>
                      </a:pPr>
                      <a:r>
                        <a:rPr sz="850" b="1" spc="105" dirty="0">
                          <a:latin typeface="UnDotum"/>
                          <a:cs typeface="UnDotum"/>
                        </a:rPr>
                        <a:t>-</a:t>
                      </a:r>
                      <a:r>
                        <a:rPr sz="850" b="1" spc="-240" dirty="0">
                          <a:latin typeface="UnDotum"/>
                          <a:cs typeface="UnDotum"/>
                        </a:rPr>
                        <a:t> </a:t>
                      </a:r>
                      <a:r>
                        <a:rPr sz="850" b="1" spc="-90" dirty="0">
                          <a:latin typeface="UnDotum"/>
                          <a:cs typeface="UnDotum"/>
                        </a:rPr>
                        <a:t>53, </a:t>
                      </a:r>
                      <a:r>
                        <a:rPr sz="850" b="1" spc="-100" dirty="0">
                          <a:latin typeface="UnDotum"/>
                          <a:cs typeface="UnDotum"/>
                        </a:rPr>
                        <a:t>800</a:t>
                      </a:r>
                      <a:endParaRPr sz="850">
                        <a:latin typeface="UnDotum"/>
                        <a:cs typeface="UnDotum"/>
                      </a:endParaRPr>
                    </a:p>
                  </a:txBody>
                  <a:tcPr marL="0" marR="0" marT="43041" marB="0">
                    <a:lnL w="12700">
                      <a:solidFill>
                        <a:srgbClr val="C00000"/>
                      </a:solidFill>
                      <a:prstDash val="solid"/>
                    </a:lnL>
                    <a:lnR w="12700">
                      <a:solidFill>
                        <a:srgbClr val="C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81280" algn="r">
                        <a:lnSpc>
                          <a:spcPct val="100000"/>
                        </a:lnSpc>
                        <a:spcBef>
                          <a:spcPts val="460"/>
                        </a:spcBef>
                      </a:pPr>
                      <a:r>
                        <a:rPr sz="850" b="1" spc="-95" dirty="0">
                          <a:latin typeface="UnDotum"/>
                          <a:cs typeface="UnDotum"/>
                        </a:rPr>
                        <a:t>715,</a:t>
                      </a:r>
                      <a:r>
                        <a:rPr sz="850" b="1" spc="-180" dirty="0">
                          <a:latin typeface="UnDotum"/>
                          <a:cs typeface="UnDotum"/>
                        </a:rPr>
                        <a:t> </a:t>
                      </a:r>
                      <a:r>
                        <a:rPr sz="850" b="1" spc="-100" dirty="0">
                          <a:latin typeface="UnDotum"/>
                          <a:cs typeface="UnDotum"/>
                        </a:rPr>
                        <a:t>000</a:t>
                      </a:r>
                      <a:endParaRPr sz="850">
                        <a:latin typeface="UnDotum"/>
                        <a:cs typeface="UnDotum"/>
                      </a:endParaRPr>
                    </a:p>
                  </a:txBody>
                  <a:tcPr marL="0" marR="0" marT="43041" marB="0">
                    <a:lnL w="12700">
                      <a:solidFill>
                        <a:srgbClr val="C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81280" algn="r">
                        <a:lnSpc>
                          <a:spcPct val="100000"/>
                        </a:lnSpc>
                        <a:spcBef>
                          <a:spcPts val="460"/>
                        </a:spcBef>
                      </a:pPr>
                      <a:r>
                        <a:rPr sz="850" b="1" spc="-75" dirty="0">
                          <a:latin typeface="UnDotum"/>
                          <a:cs typeface="UnDotum"/>
                        </a:rPr>
                        <a:t>1, </a:t>
                      </a:r>
                      <a:r>
                        <a:rPr sz="850" b="1" spc="-95" dirty="0">
                          <a:latin typeface="UnDotum"/>
                          <a:cs typeface="UnDotum"/>
                        </a:rPr>
                        <a:t>859,</a:t>
                      </a:r>
                      <a:r>
                        <a:rPr sz="850" b="1" spc="-195" dirty="0">
                          <a:latin typeface="UnDotum"/>
                          <a:cs typeface="UnDotum"/>
                        </a:rPr>
                        <a:t> </a:t>
                      </a:r>
                      <a:r>
                        <a:rPr sz="850" b="1" spc="-100" dirty="0">
                          <a:latin typeface="UnDotum"/>
                          <a:cs typeface="UnDotum"/>
                        </a:rPr>
                        <a:t>000</a:t>
                      </a:r>
                      <a:endParaRPr sz="850">
                        <a:latin typeface="UnDotum"/>
                        <a:cs typeface="UnDotum"/>
                      </a:endParaRPr>
                    </a:p>
                  </a:txBody>
                  <a:tcPr marL="0" marR="0" marT="43041"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81280" algn="r">
                        <a:lnSpc>
                          <a:spcPct val="100000"/>
                        </a:lnSpc>
                        <a:spcBef>
                          <a:spcPts val="460"/>
                        </a:spcBef>
                      </a:pPr>
                      <a:r>
                        <a:rPr sz="850" b="1" spc="-75" dirty="0">
                          <a:latin typeface="UnDotum"/>
                          <a:cs typeface="UnDotum"/>
                        </a:rPr>
                        <a:t>3, </a:t>
                      </a:r>
                      <a:r>
                        <a:rPr sz="850" b="1" spc="-95" dirty="0">
                          <a:latin typeface="UnDotum"/>
                          <a:cs typeface="UnDotum"/>
                        </a:rPr>
                        <a:t>575,</a:t>
                      </a:r>
                      <a:r>
                        <a:rPr sz="850" b="1" spc="-195" dirty="0">
                          <a:latin typeface="UnDotum"/>
                          <a:cs typeface="UnDotum"/>
                        </a:rPr>
                        <a:t> </a:t>
                      </a:r>
                      <a:r>
                        <a:rPr sz="850" b="1" spc="-100" dirty="0">
                          <a:latin typeface="UnDotum"/>
                          <a:cs typeface="UnDotum"/>
                        </a:rPr>
                        <a:t>000</a:t>
                      </a:r>
                      <a:endParaRPr sz="850">
                        <a:latin typeface="UnDotum"/>
                        <a:cs typeface="UnDotum"/>
                      </a:endParaRPr>
                    </a:p>
                  </a:txBody>
                  <a:tcPr marL="0" marR="0" marT="43041"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81280" algn="r">
                        <a:lnSpc>
                          <a:spcPct val="100000"/>
                        </a:lnSpc>
                        <a:spcBef>
                          <a:spcPts val="460"/>
                        </a:spcBef>
                      </a:pPr>
                      <a:r>
                        <a:rPr sz="850" b="1" spc="-75" dirty="0">
                          <a:latin typeface="UnDotum"/>
                          <a:cs typeface="UnDotum"/>
                        </a:rPr>
                        <a:t>4, </a:t>
                      </a:r>
                      <a:r>
                        <a:rPr sz="850" b="1" spc="-95" dirty="0">
                          <a:latin typeface="UnDotum"/>
                          <a:cs typeface="UnDotum"/>
                        </a:rPr>
                        <a:t>950,</a:t>
                      </a:r>
                      <a:r>
                        <a:rPr sz="850" b="1" spc="-195" dirty="0">
                          <a:latin typeface="UnDotum"/>
                          <a:cs typeface="UnDotum"/>
                        </a:rPr>
                        <a:t> </a:t>
                      </a:r>
                      <a:r>
                        <a:rPr sz="850" b="1" spc="-100" dirty="0">
                          <a:latin typeface="UnDotum"/>
                          <a:cs typeface="UnDotum"/>
                        </a:rPr>
                        <a:t>000</a:t>
                      </a:r>
                      <a:endParaRPr sz="850">
                        <a:latin typeface="UnDotum"/>
                        <a:cs typeface="UnDotum"/>
                      </a:endParaRPr>
                    </a:p>
                  </a:txBody>
                  <a:tcPr marL="0" marR="0" marT="43041"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81280" algn="r">
                        <a:lnSpc>
                          <a:spcPct val="100000"/>
                        </a:lnSpc>
                        <a:spcBef>
                          <a:spcPts val="460"/>
                        </a:spcBef>
                      </a:pPr>
                      <a:r>
                        <a:rPr sz="850" b="1" spc="-75" dirty="0">
                          <a:latin typeface="UnDotum"/>
                          <a:cs typeface="UnDotum"/>
                        </a:rPr>
                        <a:t>7, </a:t>
                      </a:r>
                      <a:r>
                        <a:rPr sz="850" b="1" spc="-95" dirty="0">
                          <a:latin typeface="UnDotum"/>
                          <a:cs typeface="UnDotum"/>
                        </a:rPr>
                        <a:t>920,</a:t>
                      </a:r>
                      <a:r>
                        <a:rPr sz="850" b="1" spc="-195" dirty="0">
                          <a:latin typeface="UnDotum"/>
                          <a:cs typeface="UnDotum"/>
                        </a:rPr>
                        <a:t> </a:t>
                      </a:r>
                      <a:r>
                        <a:rPr sz="850" b="1" spc="-100" dirty="0">
                          <a:latin typeface="UnDotum"/>
                          <a:cs typeface="UnDotum"/>
                        </a:rPr>
                        <a:t>000</a:t>
                      </a:r>
                      <a:endParaRPr sz="850">
                        <a:latin typeface="UnDotum"/>
                        <a:cs typeface="UnDotum"/>
                      </a:endParaRPr>
                    </a:p>
                  </a:txBody>
                  <a:tcPr marL="0" marR="0" marT="43041"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L="19050">
                        <a:lnSpc>
                          <a:spcPct val="100000"/>
                        </a:lnSpc>
                        <a:spcBef>
                          <a:spcPts val="660"/>
                        </a:spcBef>
                      </a:pPr>
                      <a:r>
                        <a:rPr sz="625" dirty="0">
                          <a:latin typeface="Noto Sans CJK JP Black"/>
                          <a:cs typeface="Noto Sans CJK JP Black"/>
                        </a:rPr>
                        <a:t>销售毛利-销售费用管理费 </a:t>
                      </a:r>
                      <a:endParaRPr sz="625" dirty="0">
                        <a:latin typeface="Noto Sans CJK JP Black"/>
                        <a:cs typeface="Noto Sans CJK JP Black"/>
                      </a:endParaRPr>
                    </a:p>
                  </a:txBody>
                  <a:tcPr marL="0" marR="0" marT="6175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r>
              <a:tr h="258445">
                <a:tc>
                  <a:txBody>
                    <a:bodyPr/>
                    <a:lstStyle/>
                    <a:p>
                      <a:pPr marL="186690" marR="304165" indent="-167640">
                        <a:lnSpc>
                          <a:spcPts val="1150"/>
                        </a:lnSpc>
                        <a:spcBef>
                          <a:spcPts val="15"/>
                        </a:spcBef>
                      </a:pPr>
                      <a:r>
                        <a:rPr sz="625" b="1" dirty="0">
                          <a:latin typeface="UnDotum"/>
                          <a:cs typeface="UnDotum"/>
                        </a:rPr>
                        <a:t>6.非营业费用</a:t>
                      </a:r>
                      <a:endParaRPr sz="625" b="1" dirty="0">
                        <a:latin typeface="UnDotum"/>
                        <a:cs typeface="UnDotum"/>
                      </a:endParaRPr>
                    </a:p>
                  </a:txBody>
                  <a:tcPr marL="0" marR="0" marT="1403"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C000"/>
                    </a:solidFill>
                  </a:tcPr>
                </a:tc>
                <a:tc>
                  <a:txBody>
                    <a:bodyPr/>
                    <a:lstStyle/>
                    <a:p>
                      <a:pPr marR="70485" algn="r">
                        <a:lnSpc>
                          <a:spcPct val="100000"/>
                        </a:lnSpc>
                        <a:spcBef>
                          <a:spcPts val="510"/>
                        </a:spcBef>
                      </a:pPr>
                      <a:r>
                        <a:rPr sz="770" spc="-105" dirty="0">
                          <a:latin typeface="Noto Sans CJK JP Black"/>
                          <a:cs typeface="Noto Sans CJK JP Black"/>
                        </a:rPr>
                        <a:t>902</a:t>
                      </a:r>
                      <a:endParaRPr sz="770">
                        <a:latin typeface="Noto Sans CJK JP Black"/>
                        <a:cs typeface="Noto Sans CJK JP Black"/>
                      </a:endParaRPr>
                    </a:p>
                  </a:txBody>
                  <a:tcPr marL="0" marR="0" marT="47719" marB="0">
                    <a:lnL w="6350">
                      <a:solidFill>
                        <a:srgbClr val="000000"/>
                      </a:solidFill>
                      <a:prstDash val="solid"/>
                    </a:lnL>
                    <a:lnR w="12700">
                      <a:solidFill>
                        <a:srgbClr val="C00000"/>
                      </a:solidFill>
                      <a:prstDash val="solid"/>
                    </a:lnR>
                    <a:lnT w="6350">
                      <a:solidFill>
                        <a:srgbClr val="000000"/>
                      </a:solidFill>
                      <a:prstDash val="solid"/>
                    </a:lnT>
                    <a:lnB w="6350">
                      <a:solidFill>
                        <a:srgbClr val="000000"/>
                      </a:solidFill>
                      <a:prstDash val="solid"/>
                    </a:lnB>
                    <a:solidFill>
                      <a:srgbClr val="F8CAAC"/>
                    </a:solidFill>
                  </a:tcPr>
                </a:tc>
                <a:tc>
                  <a:txBody>
                    <a:bodyPr/>
                    <a:lstStyle/>
                    <a:p>
                      <a:pPr marR="57150" algn="r">
                        <a:lnSpc>
                          <a:spcPct val="100000"/>
                        </a:lnSpc>
                        <a:spcBef>
                          <a:spcPts val="510"/>
                        </a:spcBef>
                      </a:pPr>
                      <a:r>
                        <a:rPr sz="770" spc="-120" dirty="0">
                          <a:latin typeface="Noto Sans CJK JP Black"/>
                          <a:cs typeface="Noto Sans CJK JP Black"/>
                        </a:rPr>
                        <a:t>5,</a:t>
                      </a:r>
                      <a:r>
                        <a:rPr sz="770" spc="-135" dirty="0">
                          <a:latin typeface="Noto Sans CJK JP Black"/>
                          <a:cs typeface="Noto Sans CJK JP Black"/>
                        </a:rPr>
                        <a:t> </a:t>
                      </a:r>
                      <a:r>
                        <a:rPr sz="770" spc="-125" dirty="0">
                          <a:latin typeface="Noto Sans CJK JP Black"/>
                          <a:cs typeface="Noto Sans CJK JP Black"/>
                        </a:rPr>
                        <a:t>400</a:t>
                      </a:r>
                      <a:endParaRPr sz="770">
                        <a:latin typeface="Noto Sans CJK JP Black"/>
                        <a:cs typeface="Noto Sans CJK JP Black"/>
                      </a:endParaRPr>
                    </a:p>
                  </a:txBody>
                  <a:tcPr marL="0" marR="0" marT="47719" marB="0">
                    <a:lnL w="12700">
                      <a:solidFill>
                        <a:srgbClr val="C00000"/>
                      </a:solidFill>
                      <a:prstDash val="solid"/>
                    </a:lnL>
                    <a:lnR w="12700">
                      <a:solidFill>
                        <a:srgbClr val="C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60325" algn="r">
                        <a:lnSpc>
                          <a:spcPct val="100000"/>
                        </a:lnSpc>
                        <a:spcBef>
                          <a:spcPts val="510"/>
                        </a:spcBef>
                      </a:pPr>
                      <a:r>
                        <a:rPr sz="770" spc="-120" dirty="0">
                          <a:latin typeface="Noto Sans CJK JP Black"/>
                          <a:cs typeface="Noto Sans CJK JP Black"/>
                        </a:rPr>
                        <a:t>5,</a:t>
                      </a:r>
                      <a:r>
                        <a:rPr sz="770" spc="-135" dirty="0">
                          <a:latin typeface="Noto Sans CJK JP Black"/>
                          <a:cs typeface="Noto Sans CJK JP Black"/>
                        </a:rPr>
                        <a:t> </a:t>
                      </a:r>
                      <a:r>
                        <a:rPr sz="770" spc="-125" dirty="0">
                          <a:latin typeface="Noto Sans CJK JP Black"/>
                          <a:cs typeface="Noto Sans CJK JP Black"/>
                        </a:rPr>
                        <a:t>500</a:t>
                      </a:r>
                      <a:endParaRPr sz="770">
                        <a:latin typeface="Noto Sans CJK JP Black"/>
                        <a:cs typeface="Noto Sans CJK JP Black"/>
                      </a:endParaRPr>
                    </a:p>
                  </a:txBody>
                  <a:tcPr marL="0" marR="0" marT="47719" marB="0">
                    <a:lnL w="12700">
                      <a:solidFill>
                        <a:srgbClr val="C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60325" algn="r">
                        <a:lnSpc>
                          <a:spcPct val="100000"/>
                        </a:lnSpc>
                        <a:spcBef>
                          <a:spcPts val="510"/>
                        </a:spcBef>
                      </a:pPr>
                      <a:r>
                        <a:rPr sz="770" spc="-120" dirty="0">
                          <a:latin typeface="Noto Sans CJK JP Black"/>
                          <a:cs typeface="Noto Sans CJK JP Black"/>
                        </a:rPr>
                        <a:t>6,</a:t>
                      </a:r>
                      <a:r>
                        <a:rPr sz="770" spc="-135" dirty="0">
                          <a:latin typeface="Noto Sans CJK JP Black"/>
                          <a:cs typeface="Noto Sans CJK JP Black"/>
                        </a:rPr>
                        <a:t> </a:t>
                      </a:r>
                      <a:r>
                        <a:rPr sz="770" spc="-125" dirty="0">
                          <a:latin typeface="Noto Sans CJK JP Black"/>
                          <a:cs typeface="Noto Sans CJK JP Black"/>
                        </a:rPr>
                        <a:t>000</a:t>
                      </a:r>
                      <a:endParaRPr sz="770">
                        <a:latin typeface="Noto Sans CJK JP Black"/>
                        <a:cs typeface="Noto Sans CJK JP Black"/>
                      </a:endParaRPr>
                    </a:p>
                  </a:txBody>
                  <a:tcPr marL="0" marR="0" marT="4771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60325" algn="r">
                        <a:lnSpc>
                          <a:spcPct val="100000"/>
                        </a:lnSpc>
                        <a:spcBef>
                          <a:spcPts val="510"/>
                        </a:spcBef>
                      </a:pPr>
                      <a:r>
                        <a:rPr sz="770" spc="-120" dirty="0">
                          <a:latin typeface="Noto Sans CJK JP Black"/>
                          <a:cs typeface="Noto Sans CJK JP Black"/>
                        </a:rPr>
                        <a:t>6,</a:t>
                      </a:r>
                      <a:r>
                        <a:rPr sz="770" spc="-135" dirty="0">
                          <a:latin typeface="Noto Sans CJK JP Black"/>
                          <a:cs typeface="Noto Sans CJK JP Black"/>
                        </a:rPr>
                        <a:t> </a:t>
                      </a:r>
                      <a:r>
                        <a:rPr sz="770" spc="-125" dirty="0">
                          <a:latin typeface="Noto Sans CJK JP Black"/>
                          <a:cs typeface="Noto Sans CJK JP Black"/>
                        </a:rPr>
                        <a:t>000</a:t>
                      </a:r>
                      <a:endParaRPr sz="770">
                        <a:latin typeface="Noto Sans CJK JP Black"/>
                        <a:cs typeface="Noto Sans CJK JP Black"/>
                      </a:endParaRPr>
                    </a:p>
                  </a:txBody>
                  <a:tcPr marL="0" marR="0" marT="4771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60325" algn="r">
                        <a:lnSpc>
                          <a:spcPct val="100000"/>
                        </a:lnSpc>
                        <a:spcBef>
                          <a:spcPts val="510"/>
                        </a:spcBef>
                      </a:pPr>
                      <a:r>
                        <a:rPr sz="770" spc="-120" dirty="0">
                          <a:latin typeface="Noto Sans CJK JP Black"/>
                          <a:cs typeface="Noto Sans CJK JP Black"/>
                        </a:rPr>
                        <a:t>6,</a:t>
                      </a:r>
                      <a:r>
                        <a:rPr sz="770" spc="-135" dirty="0">
                          <a:latin typeface="Noto Sans CJK JP Black"/>
                          <a:cs typeface="Noto Sans CJK JP Black"/>
                        </a:rPr>
                        <a:t> </a:t>
                      </a:r>
                      <a:r>
                        <a:rPr sz="770" spc="-125" dirty="0">
                          <a:latin typeface="Noto Sans CJK JP Black"/>
                          <a:cs typeface="Noto Sans CJK JP Black"/>
                        </a:rPr>
                        <a:t>000</a:t>
                      </a:r>
                      <a:endParaRPr sz="770">
                        <a:latin typeface="Noto Sans CJK JP Black"/>
                        <a:cs typeface="Noto Sans CJK JP Black"/>
                      </a:endParaRPr>
                    </a:p>
                  </a:txBody>
                  <a:tcPr marL="0" marR="0" marT="4771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60325" algn="r">
                        <a:lnSpc>
                          <a:spcPct val="100000"/>
                        </a:lnSpc>
                        <a:spcBef>
                          <a:spcPts val="510"/>
                        </a:spcBef>
                      </a:pPr>
                      <a:r>
                        <a:rPr sz="770" spc="-120" dirty="0">
                          <a:latin typeface="Noto Sans CJK JP Black"/>
                          <a:cs typeface="Noto Sans CJK JP Black"/>
                        </a:rPr>
                        <a:t>7,</a:t>
                      </a:r>
                      <a:r>
                        <a:rPr sz="770" spc="-135" dirty="0">
                          <a:latin typeface="Noto Sans CJK JP Black"/>
                          <a:cs typeface="Noto Sans CJK JP Black"/>
                        </a:rPr>
                        <a:t> </a:t>
                      </a:r>
                      <a:r>
                        <a:rPr sz="770" spc="-125" dirty="0">
                          <a:latin typeface="Noto Sans CJK JP Black"/>
                          <a:cs typeface="Noto Sans CJK JP Black"/>
                        </a:rPr>
                        <a:t>000</a:t>
                      </a:r>
                      <a:endParaRPr sz="770">
                        <a:latin typeface="Noto Sans CJK JP Black"/>
                        <a:cs typeface="Noto Sans CJK JP Black"/>
                      </a:endParaRPr>
                    </a:p>
                  </a:txBody>
                  <a:tcPr marL="0" marR="0" marT="4771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L="19050">
                        <a:lnSpc>
                          <a:spcPct val="100000"/>
                        </a:lnSpc>
                        <a:spcBef>
                          <a:spcPts val="660"/>
                        </a:spcBef>
                      </a:pPr>
                      <a:r>
                        <a:rPr sz="625" dirty="0">
                          <a:latin typeface="Noto Sans CJK JP Black"/>
                          <a:cs typeface="Noto Sans CJK JP Black"/>
                        </a:rPr>
                        <a:t>贷款利息费用 </a:t>
                      </a:r>
                      <a:endParaRPr sz="625" dirty="0">
                        <a:latin typeface="Noto Sans CJK JP Black"/>
                        <a:cs typeface="Noto Sans CJK JP Black"/>
                      </a:endParaRPr>
                    </a:p>
                  </a:txBody>
                  <a:tcPr marL="0" marR="0" marT="6175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r>
              <a:tr h="210185">
                <a:tc>
                  <a:txBody>
                    <a:bodyPr/>
                    <a:lstStyle/>
                    <a:p>
                      <a:pPr marL="19050">
                        <a:lnSpc>
                          <a:spcPct val="100000"/>
                        </a:lnSpc>
                        <a:spcBef>
                          <a:spcPts val="660"/>
                        </a:spcBef>
                      </a:pPr>
                      <a:r>
                        <a:rPr sz="625" b="1" dirty="0">
                          <a:latin typeface="UnDotum"/>
                          <a:cs typeface="UnDotum"/>
                        </a:rPr>
                        <a:t>7.普通利润</a:t>
                      </a:r>
                      <a:endParaRPr sz="625" b="1" dirty="0">
                        <a:latin typeface="UnDotum"/>
                        <a:cs typeface="UnDotum"/>
                      </a:endParaRPr>
                    </a:p>
                  </a:txBody>
                  <a:tcPr marL="0" marR="0" marT="6175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C000"/>
                    </a:solidFill>
                  </a:tcPr>
                </a:tc>
                <a:tc>
                  <a:txBody>
                    <a:bodyPr/>
                    <a:lstStyle/>
                    <a:p>
                      <a:pPr marR="57785" algn="r">
                        <a:lnSpc>
                          <a:spcPct val="100000"/>
                        </a:lnSpc>
                        <a:spcBef>
                          <a:spcPts val="510"/>
                        </a:spcBef>
                      </a:pPr>
                      <a:r>
                        <a:rPr sz="770" spc="-50" dirty="0">
                          <a:latin typeface="Noto Sans CJK JP Black"/>
                          <a:cs typeface="Noto Sans CJK JP Black"/>
                        </a:rPr>
                        <a:t>-</a:t>
                      </a:r>
                      <a:r>
                        <a:rPr sz="770" spc="-125" dirty="0">
                          <a:latin typeface="Noto Sans CJK JP Black"/>
                          <a:cs typeface="Noto Sans CJK JP Black"/>
                        </a:rPr>
                        <a:t> </a:t>
                      </a:r>
                      <a:r>
                        <a:rPr sz="770" spc="-130" dirty="0">
                          <a:latin typeface="Noto Sans CJK JP Black"/>
                          <a:cs typeface="Noto Sans CJK JP Black"/>
                        </a:rPr>
                        <a:t>83, </a:t>
                      </a:r>
                      <a:r>
                        <a:rPr sz="770" spc="-125" dirty="0">
                          <a:latin typeface="Noto Sans CJK JP Black"/>
                          <a:cs typeface="Noto Sans CJK JP Black"/>
                        </a:rPr>
                        <a:t>780</a:t>
                      </a:r>
                      <a:endParaRPr sz="770">
                        <a:latin typeface="Noto Sans CJK JP Black"/>
                        <a:cs typeface="Noto Sans CJK JP Black"/>
                      </a:endParaRPr>
                    </a:p>
                  </a:txBody>
                  <a:tcPr marL="0" marR="0" marT="47719" marB="0">
                    <a:lnL w="6350">
                      <a:solidFill>
                        <a:srgbClr val="000000"/>
                      </a:solidFill>
                      <a:prstDash val="solid"/>
                    </a:lnL>
                    <a:lnR w="12700">
                      <a:solidFill>
                        <a:srgbClr val="C00000"/>
                      </a:solidFill>
                      <a:prstDash val="solid"/>
                    </a:lnR>
                    <a:lnT w="6350">
                      <a:solidFill>
                        <a:srgbClr val="000000"/>
                      </a:solidFill>
                      <a:prstDash val="solid"/>
                    </a:lnT>
                    <a:lnB w="6350">
                      <a:solidFill>
                        <a:srgbClr val="000000"/>
                      </a:solidFill>
                      <a:prstDash val="solid"/>
                    </a:lnB>
                    <a:solidFill>
                      <a:srgbClr val="F8CAAC"/>
                    </a:solidFill>
                  </a:tcPr>
                </a:tc>
                <a:tc>
                  <a:txBody>
                    <a:bodyPr/>
                    <a:lstStyle/>
                    <a:p>
                      <a:pPr marR="57785" algn="r">
                        <a:lnSpc>
                          <a:spcPct val="100000"/>
                        </a:lnSpc>
                        <a:spcBef>
                          <a:spcPts val="510"/>
                        </a:spcBef>
                      </a:pPr>
                      <a:r>
                        <a:rPr sz="770" spc="-50" dirty="0">
                          <a:latin typeface="Noto Sans CJK JP Black"/>
                          <a:cs typeface="Noto Sans CJK JP Black"/>
                        </a:rPr>
                        <a:t>-</a:t>
                      </a:r>
                      <a:r>
                        <a:rPr sz="770" spc="-125" dirty="0">
                          <a:latin typeface="Noto Sans CJK JP Black"/>
                          <a:cs typeface="Noto Sans CJK JP Black"/>
                        </a:rPr>
                        <a:t> </a:t>
                      </a:r>
                      <a:r>
                        <a:rPr sz="770" spc="-130" dirty="0">
                          <a:latin typeface="Noto Sans CJK JP Black"/>
                          <a:cs typeface="Noto Sans CJK JP Black"/>
                        </a:rPr>
                        <a:t>59, </a:t>
                      </a:r>
                      <a:r>
                        <a:rPr sz="770" spc="-125" dirty="0">
                          <a:latin typeface="Noto Sans CJK JP Black"/>
                          <a:cs typeface="Noto Sans CJK JP Black"/>
                        </a:rPr>
                        <a:t>200</a:t>
                      </a:r>
                      <a:endParaRPr sz="770">
                        <a:latin typeface="Noto Sans CJK JP Black"/>
                        <a:cs typeface="Noto Sans CJK JP Black"/>
                      </a:endParaRPr>
                    </a:p>
                  </a:txBody>
                  <a:tcPr marL="0" marR="0" marT="47719" marB="0">
                    <a:lnL w="12700">
                      <a:solidFill>
                        <a:srgbClr val="C00000"/>
                      </a:solidFill>
                      <a:prstDash val="solid"/>
                    </a:lnL>
                    <a:lnR w="12700">
                      <a:solidFill>
                        <a:srgbClr val="C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60325" algn="r">
                        <a:lnSpc>
                          <a:spcPct val="100000"/>
                        </a:lnSpc>
                        <a:spcBef>
                          <a:spcPts val="510"/>
                        </a:spcBef>
                      </a:pPr>
                      <a:r>
                        <a:rPr sz="770" spc="-140" dirty="0">
                          <a:latin typeface="Noto Sans CJK JP Black"/>
                          <a:cs typeface="Noto Sans CJK JP Black"/>
                        </a:rPr>
                        <a:t>709,</a:t>
                      </a:r>
                      <a:r>
                        <a:rPr sz="770" spc="-130" dirty="0">
                          <a:latin typeface="Noto Sans CJK JP Black"/>
                          <a:cs typeface="Noto Sans CJK JP Black"/>
                        </a:rPr>
                        <a:t> </a:t>
                      </a:r>
                      <a:r>
                        <a:rPr sz="770" spc="-125" dirty="0">
                          <a:latin typeface="Noto Sans CJK JP Black"/>
                          <a:cs typeface="Noto Sans CJK JP Black"/>
                        </a:rPr>
                        <a:t>500</a:t>
                      </a:r>
                      <a:endParaRPr sz="770">
                        <a:latin typeface="Noto Sans CJK JP Black"/>
                        <a:cs typeface="Noto Sans CJK JP Black"/>
                      </a:endParaRPr>
                    </a:p>
                  </a:txBody>
                  <a:tcPr marL="0" marR="0" marT="47719" marB="0">
                    <a:lnL w="12700">
                      <a:solidFill>
                        <a:srgbClr val="C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60325" algn="r">
                        <a:lnSpc>
                          <a:spcPct val="100000"/>
                        </a:lnSpc>
                        <a:spcBef>
                          <a:spcPts val="510"/>
                        </a:spcBef>
                      </a:pPr>
                      <a:r>
                        <a:rPr sz="770" spc="-120" dirty="0">
                          <a:latin typeface="Noto Sans CJK JP Black"/>
                          <a:cs typeface="Noto Sans CJK JP Black"/>
                        </a:rPr>
                        <a:t>1, </a:t>
                      </a:r>
                      <a:r>
                        <a:rPr sz="770" spc="-140" dirty="0">
                          <a:latin typeface="Noto Sans CJK JP Black"/>
                          <a:cs typeface="Noto Sans CJK JP Black"/>
                        </a:rPr>
                        <a:t>853,</a:t>
                      </a:r>
                      <a:r>
                        <a:rPr sz="770" spc="-55" dirty="0">
                          <a:latin typeface="Noto Sans CJK JP Black"/>
                          <a:cs typeface="Noto Sans CJK JP Black"/>
                        </a:rPr>
                        <a:t> </a:t>
                      </a:r>
                      <a:r>
                        <a:rPr sz="770" spc="-125" dirty="0">
                          <a:latin typeface="Noto Sans CJK JP Black"/>
                          <a:cs typeface="Noto Sans CJK JP Black"/>
                        </a:rPr>
                        <a:t>000</a:t>
                      </a:r>
                      <a:endParaRPr sz="770">
                        <a:latin typeface="Noto Sans CJK JP Black"/>
                        <a:cs typeface="Noto Sans CJK JP Black"/>
                      </a:endParaRPr>
                    </a:p>
                  </a:txBody>
                  <a:tcPr marL="0" marR="0" marT="4771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60325" algn="r">
                        <a:lnSpc>
                          <a:spcPct val="100000"/>
                        </a:lnSpc>
                        <a:spcBef>
                          <a:spcPts val="510"/>
                        </a:spcBef>
                      </a:pPr>
                      <a:r>
                        <a:rPr sz="770" spc="-120" dirty="0">
                          <a:latin typeface="Noto Sans CJK JP Black"/>
                          <a:cs typeface="Noto Sans CJK JP Black"/>
                        </a:rPr>
                        <a:t>3, </a:t>
                      </a:r>
                      <a:r>
                        <a:rPr sz="770" spc="-140" dirty="0">
                          <a:latin typeface="Noto Sans CJK JP Black"/>
                          <a:cs typeface="Noto Sans CJK JP Black"/>
                        </a:rPr>
                        <a:t>569,</a:t>
                      </a:r>
                      <a:r>
                        <a:rPr sz="770" spc="-55" dirty="0">
                          <a:latin typeface="Noto Sans CJK JP Black"/>
                          <a:cs typeface="Noto Sans CJK JP Black"/>
                        </a:rPr>
                        <a:t> </a:t>
                      </a:r>
                      <a:r>
                        <a:rPr sz="770" spc="-125" dirty="0">
                          <a:latin typeface="Noto Sans CJK JP Black"/>
                          <a:cs typeface="Noto Sans CJK JP Black"/>
                        </a:rPr>
                        <a:t>000</a:t>
                      </a:r>
                      <a:endParaRPr sz="770">
                        <a:latin typeface="Noto Sans CJK JP Black"/>
                        <a:cs typeface="Noto Sans CJK JP Black"/>
                      </a:endParaRPr>
                    </a:p>
                  </a:txBody>
                  <a:tcPr marL="0" marR="0" marT="4771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60325" algn="r">
                        <a:lnSpc>
                          <a:spcPct val="100000"/>
                        </a:lnSpc>
                        <a:spcBef>
                          <a:spcPts val="510"/>
                        </a:spcBef>
                      </a:pPr>
                      <a:r>
                        <a:rPr sz="770" spc="-120" dirty="0">
                          <a:latin typeface="Noto Sans CJK JP Black"/>
                          <a:cs typeface="Noto Sans CJK JP Black"/>
                        </a:rPr>
                        <a:t>4, </a:t>
                      </a:r>
                      <a:r>
                        <a:rPr sz="770" spc="-140" dirty="0">
                          <a:latin typeface="Noto Sans CJK JP Black"/>
                          <a:cs typeface="Noto Sans CJK JP Black"/>
                        </a:rPr>
                        <a:t>944,</a:t>
                      </a:r>
                      <a:r>
                        <a:rPr sz="770" spc="-55" dirty="0">
                          <a:latin typeface="Noto Sans CJK JP Black"/>
                          <a:cs typeface="Noto Sans CJK JP Black"/>
                        </a:rPr>
                        <a:t> </a:t>
                      </a:r>
                      <a:r>
                        <a:rPr sz="770" spc="-125" dirty="0">
                          <a:latin typeface="Noto Sans CJK JP Black"/>
                          <a:cs typeface="Noto Sans CJK JP Black"/>
                        </a:rPr>
                        <a:t>000</a:t>
                      </a:r>
                      <a:endParaRPr sz="770">
                        <a:latin typeface="Noto Sans CJK JP Black"/>
                        <a:cs typeface="Noto Sans CJK JP Black"/>
                      </a:endParaRPr>
                    </a:p>
                  </a:txBody>
                  <a:tcPr marL="0" marR="0" marT="4771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60325" algn="r">
                        <a:lnSpc>
                          <a:spcPct val="100000"/>
                        </a:lnSpc>
                        <a:spcBef>
                          <a:spcPts val="510"/>
                        </a:spcBef>
                      </a:pPr>
                      <a:r>
                        <a:rPr sz="770" spc="-120" dirty="0">
                          <a:latin typeface="Noto Sans CJK JP Black"/>
                          <a:cs typeface="Noto Sans CJK JP Black"/>
                        </a:rPr>
                        <a:t>7, </a:t>
                      </a:r>
                      <a:r>
                        <a:rPr sz="770" spc="-140" dirty="0">
                          <a:latin typeface="Noto Sans CJK JP Black"/>
                          <a:cs typeface="Noto Sans CJK JP Black"/>
                        </a:rPr>
                        <a:t>913,</a:t>
                      </a:r>
                      <a:r>
                        <a:rPr sz="770" spc="-55" dirty="0">
                          <a:latin typeface="Noto Sans CJK JP Black"/>
                          <a:cs typeface="Noto Sans CJK JP Black"/>
                        </a:rPr>
                        <a:t> </a:t>
                      </a:r>
                      <a:r>
                        <a:rPr sz="770" spc="-125" dirty="0">
                          <a:latin typeface="Noto Sans CJK JP Black"/>
                          <a:cs typeface="Noto Sans CJK JP Black"/>
                        </a:rPr>
                        <a:t>000</a:t>
                      </a:r>
                      <a:endParaRPr sz="770">
                        <a:latin typeface="Noto Sans CJK JP Black"/>
                        <a:cs typeface="Noto Sans CJK JP Black"/>
                      </a:endParaRPr>
                    </a:p>
                  </a:txBody>
                  <a:tcPr marL="0" marR="0" marT="4771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L="19050">
                        <a:lnSpc>
                          <a:spcPct val="100000"/>
                        </a:lnSpc>
                        <a:spcBef>
                          <a:spcPts val="660"/>
                        </a:spcBef>
                      </a:pPr>
                      <a:r>
                        <a:rPr sz="625" dirty="0">
                          <a:latin typeface="Noto Sans CJK JP Black"/>
                          <a:cs typeface="Noto Sans CJK JP Black"/>
                        </a:rPr>
                        <a:t>企业所得税税前利润 </a:t>
                      </a:r>
                      <a:endParaRPr sz="625" dirty="0">
                        <a:latin typeface="Noto Sans CJK JP Black"/>
                        <a:cs typeface="Noto Sans CJK JP Black"/>
                      </a:endParaRPr>
                    </a:p>
                  </a:txBody>
                  <a:tcPr marL="0" marR="0" marT="6175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r>
              <a:tr h="210185">
                <a:tc>
                  <a:txBody>
                    <a:bodyPr/>
                    <a:lstStyle/>
                    <a:p>
                      <a:pPr marL="19050">
                        <a:lnSpc>
                          <a:spcPct val="100000"/>
                        </a:lnSpc>
                        <a:spcBef>
                          <a:spcPts val="660"/>
                        </a:spcBef>
                      </a:pPr>
                      <a:r>
                        <a:rPr sz="625" b="1" dirty="0">
                          <a:latin typeface="UnDotum"/>
                          <a:cs typeface="UnDotum"/>
                        </a:rPr>
                        <a:t>8.公司税</a:t>
                      </a:r>
                      <a:endParaRPr sz="625" b="1" dirty="0">
                        <a:latin typeface="UnDotum"/>
                        <a:cs typeface="UnDotum"/>
                      </a:endParaRPr>
                    </a:p>
                  </a:txBody>
                  <a:tcPr marL="0" marR="0" marT="6175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C000"/>
                    </a:solidFill>
                  </a:tcPr>
                </a:tc>
                <a:tc>
                  <a:txBody>
                    <a:bodyPr/>
                    <a:lstStyle/>
                    <a:p>
                      <a:pPr marR="57150" algn="r">
                        <a:lnSpc>
                          <a:spcPct val="100000"/>
                        </a:lnSpc>
                        <a:spcBef>
                          <a:spcPts val="510"/>
                        </a:spcBef>
                      </a:pPr>
                      <a:r>
                        <a:rPr sz="770" dirty="0">
                          <a:latin typeface="Noto Sans CJK JP Black"/>
                          <a:cs typeface="Noto Sans CJK JP Black"/>
                        </a:rPr>
                        <a:t>0</a:t>
                      </a:r>
                      <a:endParaRPr sz="770">
                        <a:latin typeface="Noto Sans CJK JP Black"/>
                        <a:cs typeface="Noto Sans CJK JP Black"/>
                      </a:endParaRPr>
                    </a:p>
                  </a:txBody>
                  <a:tcPr marL="0" marR="0" marT="47719" marB="0">
                    <a:lnL w="6350">
                      <a:solidFill>
                        <a:srgbClr val="000000"/>
                      </a:solidFill>
                      <a:prstDash val="solid"/>
                    </a:lnL>
                    <a:lnR w="12700">
                      <a:solidFill>
                        <a:srgbClr val="C00000"/>
                      </a:solidFill>
                      <a:prstDash val="solid"/>
                    </a:lnR>
                    <a:lnT w="6350">
                      <a:solidFill>
                        <a:srgbClr val="000000"/>
                      </a:solidFill>
                      <a:prstDash val="solid"/>
                    </a:lnT>
                    <a:lnB w="6350">
                      <a:solidFill>
                        <a:srgbClr val="000000"/>
                      </a:solidFill>
                      <a:prstDash val="solid"/>
                    </a:lnB>
                    <a:solidFill>
                      <a:srgbClr val="F8CAAC"/>
                    </a:solidFill>
                  </a:tcPr>
                </a:tc>
                <a:tc>
                  <a:txBody>
                    <a:bodyPr/>
                    <a:lstStyle/>
                    <a:p>
                      <a:pPr marR="57150" algn="r">
                        <a:lnSpc>
                          <a:spcPct val="100000"/>
                        </a:lnSpc>
                        <a:spcBef>
                          <a:spcPts val="510"/>
                        </a:spcBef>
                      </a:pPr>
                      <a:r>
                        <a:rPr sz="770" dirty="0">
                          <a:latin typeface="Noto Sans CJK JP Black"/>
                          <a:cs typeface="Noto Sans CJK JP Black"/>
                        </a:rPr>
                        <a:t>0</a:t>
                      </a:r>
                      <a:endParaRPr sz="770">
                        <a:latin typeface="Noto Sans CJK JP Black"/>
                        <a:cs typeface="Noto Sans CJK JP Black"/>
                      </a:endParaRPr>
                    </a:p>
                  </a:txBody>
                  <a:tcPr marL="0" marR="0" marT="47719" marB="0">
                    <a:lnL w="12700">
                      <a:solidFill>
                        <a:srgbClr val="C00000"/>
                      </a:solidFill>
                      <a:prstDash val="solid"/>
                    </a:lnL>
                    <a:lnR w="12700">
                      <a:solidFill>
                        <a:srgbClr val="C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60325" algn="r">
                        <a:lnSpc>
                          <a:spcPct val="100000"/>
                        </a:lnSpc>
                        <a:spcBef>
                          <a:spcPts val="510"/>
                        </a:spcBef>
                      </a:pPr>
                      <a:r>
                        <a:rPr sz="770" spc="-140" dirty="0">
                          <a:latin typeface="Noto Sans CJK JP Black"/>
                          <a:cs typeface="Noto Sans CJK JP Black"/>
                        </a:rPr>
                        <a:t>134,</a:t>
                      </a:r>
                      <a:r>
                        <a:rPr sz="770" spc="-130" dirty="0">
                          <a:latin typeface="Noto Sans CJK JP Black"/>
                          <a:cs typeface="Noto Sans CJK JP Black"/>
                        </a:rPr>
                        <a:t> </a:t>
                      </a:r>
                      <a:r>
                        <a:rPr sz="770" spc="-125" dirty="0">
                          <a:latin typeface="Noto Sans CJK JP Black"/>
                          <a:cs typeface="Noto Sans CJK JP Black"/>
                        </a:rPr>
                        <a:t>090</a:t>
                      </a:r>
                      <a:endParaRPr sz="770">
                        <a:latin typeface="Noto Sans CJK JP Black"/>
                        <a:cs typeface="Noto Sans CJK JP Black"/>
                      </a:endParaRPr>
                    </a:p>
                  </a:txBody>
                  <a:tcPr marL="0" marR="0" marT="47719" marB="0">
                    <a:lnL w="12700">
                      <a:solidFill>
                        <a:srgbClr val="C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60325" algn="r">
                        <a:lnSpc>
                          <a:spcPct val="100000"/>
                        </a:lnSpc>
                        <a:spcBef>
                          <a:spcPts val="510"/>
                        </a:spcBef>
                      </a:pPr>
                      <a:r>
                        <a:rPr sz="770" spc="-140" dirty="0">
                          <a:latin typeface="Noto Sans CJK JP Black"/>
                          <a:cs typeface="Noto Sans CJK JP Black"/>
                        </a:rPr>
                        <a:t>385,</a:t>
                      </a:r>
                      <a:r>
                        <a:rPr sz="770" spc="-130" dirty="0">
                          <a:latin typeface="Noto Sans CJK JP Black"/>
                          <a:cs typeface="Noto Sans CJK JP Black"/>
                        </a:rPr>
                        <a:t> </a:t>
                      </a:r>
                      <a:r>
                        <a:rPr sz="770" spc="-125" dirty="0">
                          <a:latin typeface="Noto Sans CJK JP Black"/>
                          <a:cs typeface="Noto Sans CJK JP Black"/>
                        </a:rPr>
                        <a:t>660</a:t>
                      </a:r>
                      <a:endParaRPr sz="770">
                        <a:latin typeface="Noto Sans CJK JP Black"/>
                        <a:cs typeface="Noto Sans CJK JP Black"/>
                      </a:endParaRPr>
                    </a:p>
                  </a:txBody>
                  <a:tcPr marL="0" marR="0" marT="4771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60325" algn="r">
                        <a:lnSpc>
                          <a:spcPct val="100000"/>
                        </a:lnSpc>
                        <a:spcBef>
                          <a:spcPts val="510"/>
                        </a:spcBef>
                      </a:pPr>
                      <a:r>
                        <a:rPr sz="770" spc="-140" dirty="0">
                          <a:latin typeface="Noto Sans CJK JP Black"/>
                          <a:cs typeface="Noto Sans CJK JP Black"/>
                        </a:rPr>
                        <a:t>763,</a:t>
                      </a:r>
                      <a:r>
                        <a:rPr sz="770" spc="-130" dirty="0">
                          <a:latin typeface="Noto Sans CJK JP Black"/>
                          <a:cs typeface="Noto Sans CJK JP Black"/>
                        </a:rPr>
                        <a:t> </a:t>
                      </a:r>
                      <a:r>
                        <a:rPr sz="770" spc="-125" dirty="0">
                          <a:latin typeface="Noto Sans CJK JP Black"/>
                          <a:cs typeface="Noto Sans CJK JP Black"/>
                        </a:rPr>
                        <a:t>180</a:t>
                      </a:r>
                      <a:endParaRPr sz="770">
                        <a:latin typeface="Noto Sans CJK JP Black"/>
                        <a:cs typeface="Noto Sans CJK JP Black"/>
                      </a:endParaRPr>
                    </a:p>
                  </a:txBody>
                  <a:tcPr marL="0" marR="0" marT="4771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60325" algn="r">
                        <a:lnSpc>
                          <a:spcPct val="100000"/>
                        </a:lnSpc>
                        <a:spcBef>
                          <a:spcPts val="510"/>
                        </a:spcBef>
                      </a:pPr>
                      <a:r>
                        <a:rPr sz="770" spc="-120" dirty="0">
                          <a:latin typeface="Noto Sans CJK JP Black"/>
                          <a:cs typeface="Noto Sans CJK JP Black"/>
                        </a:rPr>
                        <a:t>1, </a:t>
                      </a:r>
                      <a:r>
                        <a:rPr sz="770" spc="-140" dirty="0">
                          <a:latin typeface="Noto Sans CJK JP Black"/>
                          <a:cs typeface="Noto Sans CJK JP Black"/>
                        </a:rPr>
                        <a:t>065,</a:t>
                      </a:r>
                      <a:r>
                        <a:rPr sz="770" spc="-55" dirty="0">
                          <a:latin typeface="Noto Sans CJK JP Black"/>
                          <a:cs typeface="Noto Sans CJK JP Black"/>
                        </a:rPr>
                        <a:t> </a:t>
                      </a:r>
                      <a:r>
                        <a:rPr sz="770" spc="-125" dirty="0">
                          <a:latin typeface="Noto Sans CJK JP Black"/>
                          <a:cs typeface="Noto Sans CJK JP Black"/>
                        </a:rPr>
                        <a:t>680</a:t>
                      </a:r>
                      <a:endParaRPr sz="770">
                        <a:latin typeface="Noto Sans CJK JP Black"/>
                        <a:cs typeface="Noto Sans CJK JP Black"/>
                      </a:endParaRPr>
                    </a:p>
                  </a:txBody>
                  <a:tcPr marL="0" marR="0" marT="4771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60325" algn="r">
                        <a:lnSpc>
                          <a:spcPct val="100000"/>
                        </a:lnSpc>
                        <a:spcBef>
                          <a:spcPts val="510"/>
                        </a:spcBef>
                      </a:pPr>
                      <a:r>
                        <a:rPr sz="770" spc="-120" dirty="0">
                          <a:latin typeface="Noto Sans CJK JP Black"/>
                          <a:cs typeface="Noto Sans CJK JP Black"/>
                        </a:rPr>
                        <a:t>1, </a:t>
                      </a:r>
                      <a:r>
                        <a:rPr sz="770" spc="-140" dirty="0">
                          <a:latin typeface="Noto Sans CJK JP Black"/>
                          <a:cs typeface="Noto Sans CJK JP Black"/>
                        </a:rPr>
                        <a:t>718,</a:t>
                      </a:r>
                      <a:r>
                        <a:rPr sz="770" spc="-55" dirty="0">
                          <a:latin typeface="Noto Sans CJK JP Black"/>
                          <a:cs typeface="Noto Sans CJK JP Black"/>
                        </a:rPr>
                        <a:t> </a:t>
                      </a:r>
                      <a:r>
                        <a:rPr sz="770" spc="-125" dirty="0">
                          <a:latin typeface="Noto Sans CJK JP Black"/>
                          <a:cs typeface="Noto Sans CJK JP Black"/>
                        </a:rPr>
                        <a:t>860</a:t>
                      </a:r>
                      <a:endParaRPr sz="770">
                        <a:latin typeface="Noto Sans CJK JP Black"/>
                        <a:cs typeface="Noto Sans CJK JP Black"/>
                      </a:endParaRPr>
                    </a:p>
                  </a:txBody>
                  <a:tcPr marL="0" marR="0" marT="47719"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L="19050">
                        <a:lnSpc>
                          <a:spcPct val="100000"/>
                        </a:lnSpc>
                        <a:spcBef>
                          <a:spcPts val="660"/>
                        </a:spcBef>
                      </a:pPr>
                      <a:r>
                        <a:rPr sz="625" dirty="0">
                          <a:latin typeface="Noto Sans CJK JP Black"/>
                          <a:cs typeface="Noto Sans CJK JP Black"/>
                        </a:rPr>
                        <a:t>法人税法人细分地方所得税 </a:t>
                      </a:r>
                      <a:endParaRPr sz="625" dirty="0">
                        <a:latin typeface="Noto Sans CJK JP Black"/>
                        <a:cs typeface="Noto Sans CJK JP Black"/>
                      </a:endParaRPr>
                    </a:p>
                  </a:txBody>
                  <a:tcPr marL="0" marR="0" marT="6175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r>
              <a:tr h="210820">
                <a:tc>
                  <a:txBody>
                    <a:bodyPr/>
                    <a:lstStyle/>
                    <a:p>
                      <a:pPr marL="19050">
                        <a:lnSpc>
                          <a:spcPct val="100000"/>
                        </a:lnSpc>
                        <a:spcBef>
                          <a:spcPts val="660"/>
                        </a:spcBef>
                      </a:pPr>
                      <a:r>
                        <a:rPr lang="en-US" sz="625" b="1" dirty="0">
                          <a:latin typeface="UnDotum"/>
                          <a:cs typeface="UnDotum"/>
                        </a:rPr>
                        <a:t>9</a:t>
                      </a:r>
                      <a:r>
                        <a:rPr sz="625" b="1" dirty="0">
                          <a:latin typeface="UnDotum"/>
                          <a:cs typeface="UnDotum"/>
                        </a:rPr>
                        <a:t>.净收入</a:t>
                      </a:r>
                      <a:endParaRPr sz="625" b="1" dirty="0">
                        <a:latin typeface="UnDotum"/>
                        <a:cs typeface="UnDotum"/>
                      </a:endParaRPr>
                    </a:p>
                  </a:txBody>
                  <a:tcPr marL="0" marR="0" marT="61756"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C000"/>
                    </a:solidFill>
                  </a:tcPr>
                </a:tc>
                <a:tc>
                  <a:txBody>
                    <a:bodyPr/>
                    <a:lstStyle/>
                    <a:p>
                      <a:pPr>
                        <a:lnSpc>
                          <a:spcPct val="100000"/>
                        </a:lnSpc>
                      </a:pPr>
                      <a:endParaRPr sz="735">
                        <a:latin typeface="Times New Roman" panose="02020603050405020304"/>
                        <a:cs typeface="Times New Roman" panose="02020603050405020304"/>
                      </a:endParaRPr>
                    </a:p>
                  </a:txBody>
                  <a:tcPr marL="0" marR="0" marT="0" marB="0">
                    <a:lnL w="6350">
                      <a:solidFill>
                        <a:srgbClr val="000000"/>
                      </a:solidFill>
                      <a:prstDash val="solid"/>
                    </a:lnL>
                    <a:lnR w="12700">
                      <a:solidFill>
                        <a:srgbClr val="C00000"/>
                      </a:solidFill>
                      <a:prstDash val="solid"/>
                    </a:lnR>
                    <a:lnT w="6350">
                      <a:solidFill>
                        <a:srgbClr val="000000"/>
                      </a:solidFill>
                      <a:prstDash val="solid"/>
                    </a:lnT>
                    <a:lnB w="6350">
                      <a:solidFill>
                        <a:srgbClr val="000000"/>
                      </a:solidFill>
                      <a:prstDash val="solid"/>
                    </a:lnB>
                    <a:solidFill>
                      <a:srgbClr val="F8CAAC"/>
                    </a:solidFill>
                  </a:tcPr>
                </a:tc>
                <a:tc>
                  <a:txBody>
                    <a:bodyPr/>
                    <a:lstStyle/>
                    <a:p>
                      <a:pPr>
                        <a:lnSpc>
                          <a:spcPct val="100000"/>
                        </a:lnSpc>
                      </a:pPr>
                      <a:endParaRPr sz="735">
                        <a:latin typeface="Times New Roman" panose="02020603050405020304"/>
                        <a:cs typeface="Times New Roman" panose="02020603050405020304"/>
                      </a:endParaRPr>
                    </a:p>
                  </a:txBody>
                  <a:tcPr marL="0" marR="0" marT="0" marB="0">
                    <a:lnL w="12700">
                      <a:solidFill>
                        <a:srgbClr val="C00000"/>
                      </a:solidFill>
                      <a:prstDash val="solid"/>
                    </a:lnL>
                    <a:lnR w="12700">
                      <a:solidFill>
                        <a:srgbClr val="C00000"/>
                      </a:solidFill>
                      <a:prstDash val="solid"/>
                    </a:lnR>
                    <a:lnT w="6350">
                      <a:solidFill>
                        <a:srgbClr val="000000"/>
                      </a:solidFill>
                      <a:prstDash val="solid"/>
                    </a:lnT>
                    <a:lnB w="12700">
                      <a:solidFill>
                        <a:srgbClr val="C00000"/>
                      </a:solidFill>
                      <a:prstDash val="solid"/>
                    </a:lnB>
                    <a:solidFill>
                      <a:srgbClr val="FFF1CC"/>
                    </a:solidFill>
                  </a:tcPr>
                </a:tc>
                <a:tc>
                  <a:txBody>
                    <a:bodyPr/>
                    <a:lstStyle/>
                    <a:p>
                      <a:pPr marR="81280" algn="r">
                        <a:lnSpc>
                          <a:spcPct val="100000"/>
                        </a:lnSpc>
                        <a:spcBef>
                          <a:spcPts val="460"/>
                        </a:spcBef>
                      </a:pPr>
                      <a:r>
                        <a:rPr sz="850" b="1" spc="-95" dirty="0">
                          <a:latin typeface="UnDotum"/>
                          <a:cs typeface="UnDotum"/>
                        </a:rPr>
                        <a:t>575,</a:t>
                      </a:r>
                      <a:r>
                        <a:rPr sz="850" b="1" spc="-180" dirty="0">
                          <a:latin typeface="UnDotum"/>
                          <a:cs typeface="UnDotum"/>
                        </a:rPr>
                        <a:t> </a:t>
                      </a:r>
                      <a:r>
                        <a:rPr sz="850" b="1" spc="-100" dirty="0">
                          <a:latin typeface="UnDotum"/>
                          <a:cs typeface="UnDotum"/>
                        </a:rPr>
                        <a:t>410</a:t>
                      </a:r>
                      <a:endParaRPr sz="850">
                        <a:latin typeface="UnDotum"/>
                        <a:cs typeface="UnDotum"/>
                      </a:endParaRPr>
                    </a:p>
                  </a:txBody>
                  <a:tcPr marL="0" marR="0" marT="43041" marB="0">
                    <a:lnL w="12700">
                      <a:solidFill>
                        <a:srgbClr val="C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81280" algn="r">
                        <a:lnSpc>
                          <a:spcPct val="100000"/>
                        </a:lnSpc>
                        <a:spcBef>
                          <a:spcPts val="460"/>
                        </a:spcBef>
                      </a:pPr>
                      <a:r>
                        <a:rPr sz="850" b="1" spc="-75" dirty="0">
                          <a:latin typeface="UnDotum"/>
                          <a:cs typeface="UnDotum"/>
                        </a:rPr>
                        <a:t>1, </a:t>
                      </a:r>
                      <a:r>
                        <a:rPr sz="850" b="1" spc="-95" dirty="0">
                          <a:latin typeface="UnDotum"/>
                          <a:cs typeface="UnDotum"/>
                        </a:rPr>
                        <a:t>467,</a:t>
                      </a:r>
                      <a:r>
                        <a:rPr sz="850" b="1" spc="-195" dirty="0">
                          <a:latin typeface="UnDotum"/>
                          <a:cs typeface="UnDotum"/>
                        </a:rPr>
                        <a:t> </a:t>
                      </a:r>
                      <a:r>
                        <a:rPr sz="850" b="1" spc="-100" dirty="0">
                          <a:latin typeface="UnDotum"/>
                          <a:cs typeface="UnDotum"/>
                        </a:rPr>
                        <a:t>340</a:t>
                      </a:r>
                      <a:endParaRPr sz="850">
                        <a:latin typeface="UnDotum"/>
                        <a:cs typeface="UnDotum"/>
                      </a:endParaRPr>
                    </a:p>
                  </a:txBody>
                  <a:tcPr marL="0" marR="0" marT="43041"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81280" algn="r">
                        <a:lnSpc>
                          <a:spcPct val="100000"/>
                        </a:lnSpc>
                        <a:spcBef>
                          <a:spcPts val="460"/>
                        </a:spcBef>
                      </a:pPr>
                      <a:r>
                        <a:rPr sz="850" b="1" spc="-75" dirty="0">
                          <a:latin typeface="UnDotum"/>
                          <a:cs typeface="UnDotum"/>
                        </a:rPr>
                        <a:t>2, </a:t>
                      </a:r>
                      <a:r>
                        <a:rPr sz="850" b="1" spc="-95" dirty="0">
                          <a:latin typeface="UnDotum"/>
                          <a:cs typeface="UnDotum"/>
                        </a:rPr>
                        <a:t>805,</a:t>
                      </a:r>
                      <a:r>
                        <a:rPr sz="850" b="1" spc="-195" dirty="0">
                          <a:latin typeface="UnDotum"/>
                          <a:cs typeface="UnDotum"/>
                        </a:rPr>
                        <a:t> </a:t>
                      </a:r>
                      <a:r>
                        <a:rPr sz="850" b="1" spc="-100" dirty="0">
                          <a:latin typeface="UnDotum"/>
                          <a:cs typeface="UnDotum"/>
                        </a:rPr>
                        <a:t>820</a:t>
                      </a:r>
                      <a:endParaRPr sz="850">
                        <a:latin typeface="UnDotum"/>
                        <a:cs typeface="UnDotum"/>
                      </a:endParaRPr>
                    </a:p>
                  </a:txBody>
                  <a:tcPr marL="0" marR="0" marT="43041"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81280" algn="r">
                        <a:lnSpc>
                          <a:spcPct val="100000"/>
                        </a:lnSpc>
                        <a:spcBef>
                          <a:spcPts val="460"/>
                        </a:spcBef>
                      </a:pPr>
                      <a:r>
                        <a:rPr sz="850" b="1" spc="-75" dirty="0">
                          <a:latin typeface="UnDotum"/>
                          <a:cs typeface="UnDotum"/>
                        </a:rPr>
                        <a:t>3, </a:t>
                      </a:r>
                      <a:r>
                        <a:rPr sz="850" b="1" spc="-95" dirty="0">
                          <a:latin typeface="UnDotum"/>
                          <a:cs typeface="UnDotum"/>
                        </a:rPr>
                        <a:t>878,</a:t>
                      </a:r>
                      <a:r>
                        <a:rPr sz="850" b="1" spc="-195" dirty="0">
                          <a:latin typeface="UnDotum"/>
                          <a:cs typeface="UnDotum"/>
                        </a:rPr>
                        <a:t> </a:t>
                      </a:r>
                      <a:r>
                        <a:rPr sz="850" b="1" spc="-100" dirty="0">
                          <a:latin typeface="UnDotum"/>
                          <a:cs typeface="UnDotum"/>
                        </a:rPr>
                        <a:t>320</a:t>
                      </a:r>
                      <a:endParaRPr sz="850">
                        <a:latin typeface="UnDotum"/>
                        <a:cs typeface="UnDotum"/>
                      </a:endParaRPr>
                    </a:p>
                  </a:txBody>
                  <a:tcPr marL="0" marR="0" marT="43041"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marR="81280" algn="r">
                        <a:lnSpc>
                          <a:spcPct val="100000"/>
                        </a:lnSpc>
                        <a:spcBef>
                          <a:spcPts val="460"/>
                        </a:spcBef>
                      </a:pPr>
                      <a:r>
                        <a:rPr sz="850" b="1" spc="-75" dirty="0">
                          <a:latin typeface="UnDotum"/>
                          <a:cs typeface="UnDotum"/>
                        </a:rPr>
                        <a:t>6, </a:t>
                      </a:r>
                      <a:r>
                        <a:rPr sz="850" b="1" spc="-95" dirty="0">
                          <a:latin typeface="UnDotum"/>
                          <a:cs typeface="UnDotum"/>
                        </a:rPr>
                        <a:t>194,</a:t>
                      </a:r>
                      <a:r>
                        <a:rPr sz="850" b="1" spc="-195" dirty="0">
                          <a:latin typeface="UnDotum"/>
                          <a:cs typeface="UnDotum"/>
                        </a:rPr>
                        <a:t> </a:t>
                      </a:r>
                      <a:r>
                        <a:rPr sz="850" b="1" spc="-100" dirty="0">
                          <a:latin typeface="UnDotum"/>
                          <a:cs typeface="UnDotum"/>
                        </a:rPr>
                        <a:t>140</a:t>
                      </a:r>
                      <a:endParaRPr sz="850">
                        <a:latin typeface="UnDotum"/>
                        <a:cs typeface="UnDotum"/>
                      </a:endParaRPr>
                    </a:p>
                  </a:txBody>
                  <a:tcPr marL="0" marR="0" marT="43041"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c>
                  <a:txBody>
                    <a:bodyPr/>
                    <a:lstStyle/>
                    <a:p>
                      <a:pPr>
                        <a:lnSpc>
                          <a:spcPct val="100000"/>
                        </a:lnSpc>
                      </a:pPr>
                      <a:endParaRPr sz="735">
                        <a:latin typeface="Times New Roman" panose="02020603050405020304"/>
                        <a:cs typeface="Times New Roman" panose="02020603050405020304"/>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1CC"/>
                    </a:solidFill>
                  </a:tcPr>
                </a:tc>
              </a:tr>
            </a:tbl>
          </a:graphicData>
        </a:graphic>
      </p:graphicFrame>
      <p:sp>
        <p:nvSpPr>
          <p:cNvPr id="10" name="object 10"/>
          <p:cNvSpPr txBox="1">
            <a:spLocks noGrp="1"/>
          </p:cNvSpPr>
          <p:nvPr>
            <p:ph type="sldNum" sz="quarter" idx="7"/>
          </p:nvPr>
        </p:nvSpPr>
        <p:spPr>
          <a:xfrm>
            <a:off x="7213050" y="5819538"/>
            <a:ext cx="2193750" cy="203200"/>
          </a:xfrm>
          <a:prstGeom prst="rect">
            <a:avLst/>
          </a:prstGeom>
        </p:spPr>
        <p:txBody>
          <a:bodyPr vert="horz" wrap="square" lIns="0" tIns="0" rIns="0" bIns="0" rtlCol="0">
            <a:spAutoFit/>
          </a:bodyPr>
          <a:lstStyle/>
          <a:p>
            <a:pPr marL="38100">
              <a:lnSpc>
                <a:spcPts val="1585"/>
              </a:lnSpc>
            </a:pPr>
            <a:fld id="{81D60167-4931-47E6-BA6A-407CBD079E47}" type="slidenum">
              <a:rPr sz="735" spc="25" dirty="0"/>
            </a:fld>
            <a:endParaRPr sz="735" spc="25" dirty="0"/>
          </a:p>
        </p:txBody>
      </p:sp>
      <p:sp>
        <p:nvSpPr>
          <p:cNvPr id="9" name="object 9"/>
          <p:cNvSpPr txBox="1"/>
          <p:nvPr/>
        </p:nvSpPr>
        <p:spPr>
          <a:xfrm>
            <a:off x="7885687" y="3570291"/>
            <a:ext cx="287729" cy="145415"/>
          </a:xfrm>
          <a:prstGeom prst="rect">
            <a:avLst/>
          </a:prstGeom>
        </p:spPr>
        <p:txBody>
          <a:bodyPr vert="horz" wrap="square" lIns="0" tIns="9356" rIns="0" bIns="0" rtlCol="0">
            <a:spAutoFit/>
          </a:bodyPr>
          <a:lstStyle/>
          <a:p>
            <a:pPr marL="12700">
              <a:lnSpc>
                <a:spcPct val="100000"/>
              </a:lnSpc>
              <a:spcBef>
                <a:spcPts val="100"/>
              </a:spcBef>
            </a:pPr>
            <a:r>
              <a:rPr sz="885" spc="-10" dirty="0">
                <a:latin typeface="UKIJ CJK"/>
                <a:cs typeface="UKIJ CJK"/>
              </a:rPr>
              <a:t>(</a:t>
            </a:r>
            <a:r>
              <a:rPr sz="885" spc="-5" dirty="0">
                <a:latin typeface="UKIJ CJK"/>
                <a:cs typeface="UKIJ CJK"/>
              </a:rPr>
              <a:t>U</a:t>
            </a:r>
            <a:r>
              <a:rPr sz="885" spc="10" dirty="0">
                <a:latin typeface="UKIJ CJK"/>
                <a:cs typeface="UKIJ CJK"/>
              </a:rPr>
              <a:t>S</a:t>
            </a:r>
            <a:r>
              <a:rPr sz="885" spc="5" dirty="0">
                <a:latin typeface="UKIJ CJK"/>
                <a:cs typeface="UKIJ CJK"/>
              </a:rPr>
              <a:t>$</a:t>
            </a:r>
            <a:r>
              <a:rPr sz="885" dirty="0">
                <a:latin typeface="UKIJ CJK"/>
                <a:cs typeface="UKIJ CJK"/>
              </a:rPr>
              <a:t>)</a:t>
            </a:r>
            <a:endParaRPr sz="885">
              <a:latin typeface="UKIJ CJK"/>
              <a:cs typeface="UKIJ CJK"/>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8580" y="-90170"/>
            <a:ext cx="2802255" cy="7046595"/>
          </a:xfrm>
          <a:prstGeom prst="rect">
            <a:avLst/>
          </a:prstGeom>
          <a:blipFill>
            <a:blip r:embed="rId1" cstate="print"/>
            <a:stretch>
              <a:fillRect/>
            </a:stretch>
          </a:blipFill>
        </p:spPr>
        <p:txBody>
          <a:bodyPr wrap="square" lIns="0" tIns="0" rIns="0" bIns="0" rtlCol="0"/>
          <a:lstStyle/>
          <a:p>
            <a:endParaRPr sz="1325"/>
          </a:p>
        </p:txBody>
      </p:sp>
      <p:graphicFrame>
        <p:nvGraphicFramePr>
          <p:cNvPr id="3" name="object 3"/>
          <p:cNvGraphicFramePr>
            <a:graphicFrameLocks noGrp="1"/>
          </p:cNvGraphicFramePr>
          <p:nvPr>
            <p:custDataLst>
              <p:tags r:id="rId2"/>
            </p:custDataLst>
          </p:nvPr>
        </p:nvGraphicFramePr>
        <p:xfrm>
          <a:off x="3000276" y="1967003"/>
          <a:ext cx="6338570" cy="2243455"/>
        </p:xfrm>
        <a:graphic>
          <a:graphicData uri="http://schemas.openxmlformats.org/drawingml/2006/table">
            <a:tbl>
              <a:tblPr firstRow="1" bandRow="1">
                <a:tableStyleId>{2D5ABB26-0587-4C30-8999-92F81FD0307C}</a:tableStyleId>
              </a:tblPr>
              <a:tblGrid>
                <a:gridCol w="1483995"/>
                <a:gridCol w="1662430"/>
                <a:gridCol w="1149985"/>
                <a:gridCol w="1083945"/>
                <a:gridCol w="958215"/>
              </a:tblGrid>
              <a:tr h="196215">
                <a:tc gridSpan="2">
                  <a:txBody>
                    <a:bodyPr/>
                    <a:lstStyle/>
                    <a:p>
                      <a:pPr marL="1270" algn="ctr">
                        <a:lnSpc>
                          <a:spcPct val="100000"/>
                        </a:lnSpc>
                        <a:spcBef>
                          <a:spcPts val="360"/>
                        </a:spcBef>
                        <a:tabLst>
                          <a:tab pos="674370" algn="l"/>
                        </a:tabLst>
                      </a:pPr>
                      <a:r>
                        <a:rPr sz="1030" b="0" dirty="0">
                          <a:solidFill>
                            <a:srgbClr val="FFFFFF"/>
                          </a:solidFill>
                          <a:latin typeface="Bandal"/>
                          <a:cs typeface="Bandal"/>
                        </a:rPr>
                        <a:t>项目</a:t>
                      </a:r>
                      <a:endParaRPr sz="1030" b="0" dirty="0">
                        <a:solidFill>
                          <a:srgbClr val="FFFFFF"/>
                        </a:solidFill>
                        <a:latin typeface="Bandal"/>
                        <a:cs typeface="Bandal"/>
                      </a:endParaRPr>
                    </a:p>
                  </a:txBody>
                  <a:tcPr marL="0" marR="0" marT="336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00000"/>
                    </a:solidFill>
                  </a:tcPr>
                </a:tc>
                <a:tc hMerge="1">
                  <a:tcPr marL="0" marR="0" marT="0" marB="0"/>
                </a:tc>
                <a:tc>
                  <a:txBody>
                    <a:bodyPr/>
                    <a:lstStyle/>
                    <a:p>
                      <a:pPr algn="ctr">
                        <a:lnSpc>
                          <a:spcPct val="100000"/>
                        </a:lnSpc>
                        <a:spcBef>
                          <a:spcPts val="360"/>
                        </a:spcBef>
                      </a:pPr>
                      <a:r>
                        <a:rPr sz="1030" b="0" spc="110" dirty="0">
                          <a:solidFill>
                            <a:srgbClr val="FFFFFF"/>
                          </a:solidFill>
                          <a:latin typeface="Bandal"/>
                          <a:cs typeface="Bandal"/>
                        </a:rPr>
                        <a:t>2020</a:t>
                      </a:r>
                      <a:endParaRPr sz="1030">
                        <a:latin typeface="Bandal"/>
                        <a:cs typeface="Bandal"/>
                      </a:endParaRPr>
                    </a:p>
                  </a:txBody>
                  <a:tcPr marL="0" marR="0" marT="336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00000"/>
                    </a:solidFill>
                  </a:tcPr>
                </a:tc>
                <a:tc>
                  <a:txBody>
                    <a:bodyPr/>
                    <a:lstStyle/>
                    <a:p>
                      <a:pPr marL="1270" algn="ctr">
                        <a:lnSpc>
                          <a:spcPct val="100000"/>
                        </a:lnSpc>
                        <a:spcBef>
                          <a:spcPts val="360"/>
                        </a:spcBef>
                      </a:pPr>
                      <a:r>
                        <a:rPr sz="1030" b="0" spc="110" dirty="0">
                          <a:solidFill>
                            <a:srgbClr val="FFFFFF"/>
                          </a:solidFill>
                          <a:latin typeface="Bandal"/>
                          <a:cs typeface="Bandal"/>
                        </a:rPr>
                        <a:t>2021</a:t>
                      </a:r>
                      <a:endParaRPr sz="1030">
                        <a:latin typeface="Bandal"/>
                        <a:cs typeface="Bandal"/>
                      </a:endParaRPr>
                    </a:p>
                  </a:txBody>
                  <a:tcPr marL="0" marR="0" marT="336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00000"/>
                    </a:solidFill>
                  </a:tcPr>
                </a:tc>
                <a:tc>
                  <a:txBody>
                    <a:bodyPr/>
                    <a:lstStyle/>
                    <a:p>
                      <a:pPr marL="1905" algn="ctr">
                        <a:lnSpc>
                          <a:spcPct val="100000"/>
                        </a:lnSpc>
                        <a:spcBef>
                          <a:spcPts val="360"/>
                        </a:spcBef>
                      </a:pPr>
                      <a:r>
                        <a:rPr lang="zh-CN" sz="1030" b="0" dirty="0">
                          <a:solidFill>
                            <a:srgbClr val="FFFFFF"/>
                          </a:solidFill>
                          <a:latin typeface="Bandal"/>
                          <a:cs typeface="Bandal"/>
                        </a:rPr>
                        <a:t>总计</a:t>
                      </a:r>
                      <a:endParaRPr lang="zh-CN" sz="1030">
                        <a:latin typeface="Bandal"/>
                        <a:cs typeface="Bandal"/>
                      </a:endParaRPr>
                    </a:p>
                  </a:txBody>
                  <a:tcPr marL="0" marR="0" marT="336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00000"/>
                    </a:solidFill>
                  </a:tcPr>
                </a:tc>
              </a:tr>
              <a:tr h="321945">
                <a:tc>
                  <a:txBody>
                    <a:bodyPr/>
                    <a:lstStyle/>
                    <a:p>
                      <a:pPr marL="72390" marR="64135" indent="266700" algn="l">
                        <a:lnSpc>
                          <a:spcPct val="100000"/>
                        </a:lnSpc>
                        <a:spcBef>
                          <a:spcPts val="90"/>
                        </a:spcBef>
                      </a:pPr>
                      <a:r>
                        <a:rPr sz="1030" b="0" dirty="0">
                          <a:latin typeface="Bandal"/>
                          <a:cs typeface="Bandal"/>
                        </a:rPr>
                        <a:t>房地产购买租赁</a:t>
                      </a:r>
                      <a:endParaRPr sz="1030">
                        <a:latin typeface="Bandal"/>
                        <a:cs typeface="Bandal"/>
                      </a:endParaRPr>
                    </a:p>
                  </a:txBody>
                  <a:tcPr marL="0" marR="0" marT="84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9900"/>
                    </a:solidFill>
                  </a:tcPr>
                </a:tc>
                <a:tc>
                  <a:txBody>
                    <a:bodyPr/>
                    <a:lstStyle/>
                    <a:p>
                      <a:pPr algn="ctr">
                        <a:lnSpc>
                          <a:spcPct val="100000"/>
                        </a:lnSpc>
                        <a:spcBef>
                          <a:spcPts val="930"/>
                        </a:spcBef>
                      </a:pPr>
                      <a:r>
                        <a:rPr sz="1030" b="0" dirty="0">
                          <a:latin typeface="Bandal"/>
                          <a:cs typeface="Bandal"/>
                        </a:rPr>
                        <a:t> 总部租金</a:t>
                      </a:r>
                      <a:endParaRPr sz="1030" b="0" dirty="0">
                        <a:latin typeface="Bandal"/>
                        <a:cs typeface="Bandal"/>
                      </a:endParaRPr>
                    </a:p>
                  </a:txBody>
                  <a:tcPr marL="0" marR="0" marT="870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9900"/>
                    </a:solidFill>
                  </a:tcPr>
                </a:tc>
                <a:tc>
                  <a:txBody>
                    <a:bodyPr/>
                    <a:lstStyle/>
                    <a:p>
                      <a:pPr algn="ctr">
                        <a:lnSpc>
                          <a:spcPct val="100000"/>
                        </a:lnSpc>
                        <a:spcBef>
                          <a:spcPts val="930"/>
                        </a:spcBef>
                      </a:pPr>
                      <a:r>
                        <a:rPr sz="1030" dirty="0">
                          <a:latin typeface="UKIJ CJK"/>
                          <a:cs typeface="UKIJ CJK"/>
                        </a:rPr>
                        <a:t>-</a:t>
                      </a:r>
                      <a:endParaRPr sz="1030">
                        <a:latin typeface="UKIJ CJK"/>
                        <a:cs typeface="UKIJ CJK"/>
                      </a:endParaRPr>
                    </a:p>
                  </a:txBody>
                  <a:tcPr marL="0" marR="0" marT="870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C00"/>
                    </a:solidFill>
                  </a:tcPr>
                </a:tc>
                <a:tc>
                  <a:txBody>
                    <a:bodyPr/>
                    <a:lstStyle/>
                    <a:p>
                      <a:pPr marL="1905" algn="ctr">
                        <a:lnSpc>
                          <a:spcPct val="100000"/>
                        </a:lnSpc>
                        <a:spcBef>
                          <a:spcPts val="930"/>
                        </a:spcBef>
                      </a:pPr>
                      <a:r>
                        <a:rPr sz="1030" spc="-30" dirty="0">
                          <a:latin typeface="UKIJ CJK"/>
                          <a:cs typeface="UKIJ CJK"/>
                        </a:rPr>
                        <a:t>1.5</a:t>
                      </a:r>
                      <a:endParaRPr sz="1030">
                        <a:latin typeface="UKIJ CJK"/>
                        <a:cs typeface="UKIJ CJK"/>
                      </a:endParaRPr>
                    </a:p>
                  </a:txBody>
                  <a:tcPr marL="0" marR="0" marT="870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C00"/>
                    </a:solidFill>
                  </a:tcPr>
                </a:tc>
                <a:tc>
                  <a:txBody>
                    <a:bodyPr/>
                    <a:lstStyle/>
                    <a:p>
                      <a:pPr marL="2540" algn="ctr">
                        <a:lnSpc>
                          <a:spcPct val="100000"/>
                        </a:lnSpc>
                        <a:spcBef>
                          <a:spcPts val="930"/>
                        </a:spcBef>
                      </a:pPr>
                      <a:r>
                        <a:rPr sz="1030" spc="-30" dirty="0">
                          <a:latin typeface="UKIJ CJK"/>
                          <a:cs typeface="UKIJ CJK"/>
                        </a:rPr>
                        <a:t>1.5</a:t>
                      </a:r>
                      <a:endParaRPr sz="1030">
                        <a:latin typeface="UKIJ CJK"/>
                        <a:cs typeface="UKIJ CJK"/>
                      </a:endParaRPr>
                    </a:p>
                  </a:txBody>
                  <a:tcPr marL="0" marR="0" marT="870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C00"/>
                    </a:solidFill>
                  </a:tcPr>
                </a:tc>
              </a:tr>
              <a:tr h="210185">
                <a:tc rowSpan="2">
                  <a:txBody>
                    <a:bodyPr/>
                    <a:lstStyle/>
                    <a:p>
                      <a:pPr marL="422910" marR="337820" indent="-76200" algn="l">
                        <a:lnSpc>
                          <a:spcPct val="100000"/>
                        </a:lnSpc>
                        <a:spcBef>
                          <a:spcPts val="830"/>
                        </a:spcBef>
                      </a:pPr>
                      <a:r>
                        <a:rPr lang="en-US" sz="1030" b="0" dirty="0">
                          <a:latin typeface="Bandal"/>
                          <a:cs typeface="Bandal"/>
                        </a:rPr>
                        <a:t>  </a:t>
                      </a:r>
                      <a:r>
                        <a:rPr sz="1030" b="0" dirty="0">
                          <a:latin typeface="Bandal"/>
                          <a:cs typeface="Bandal"/>
                        </a:rPr>
                        <a:t>设备采购</a:t>
                      </a:r>
                      <a:endParaRPr sz="1030" b="0" dirty="0">
                        <a:latin typeface="Bandal"/>
                        <a:cs typeface="Bandal"/>
                      </a:endParaRPr>
                    </a:p>
                  </a:txBody>
                  <a:tcPr marL="0" marR="0" marT="77662"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9900"/>
                    </a:solidFill>
                  </a:tcPr>
                </a:tc>
                <a:tc>
                  <a:txBody>
                    <a:bodyPr/>
                    <a:lstStyle/>
                    <a:p>
                      <a:pPr marL="1905" algn="ctr">
                        <a:lnSpc>
                          <a:spcPct val="100000"/>
                        </a:lnSpc>
                        <a:spcBef>
                          <a:spcPts val="445"/>
                        </a:spcBef>
                      </a:pPr>
                      <a:r>
                        <a:rPr sz="1030" b="0" dirty="0">
                          <a:latin typeface="Bandal"/>
                          <a:cs typeface="Bandal"/>
                        </a:rPr>
                        <a:t>车辆购置</a:t>
                      </a:r>
                      <a:endParaRPr sz="1030" b="0" dirty="0">
                        <a:latin typeface="Bandal"/>
                        <a:cs typeface="Bandal"/>
                      </a:endParaRPr>
                    </a:p>
                  </a:txBody>
                  <a:tcPr marL="0" marR="0" marT="41638"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9900"/>
                    </a:solidFill>
                  </a:tcPr>
                </a:tc>
                <a:tc>
                  <a:txBody>
                    <a:bodyPr/>
                    <a:lstStyle/>
                    <a:p>
                      <a:pPr algn="ctr">
                        <a:lnSpc>
                          <a:spcPct val="100000"/>
                        </a:lnSpc>
                        <a:spcBef>
                          <a:spcPts val="445"/>
                        </a:spcBef>
                      </a:pPr>
                      <a:r>
                        <a:rPr sz="1030" spc="-25" dirty="0">
                          <a:latin typeface="UKIJ CJK"/>
                          <a:cs typeface="UKIJ CJK"/>
                        </a:rPr>
                        <a:t>0.6</a:t>
                      </a:r>
                      <a:endParaRPr sz="1030">
                        <a:latin typeface="UKIJ CJK"/>
                        <a:cs typeface="UKIJ CJK"/>
                      </a:endParaRPr>
                    </a:p>
                  </a:txBody>
                  <a:tcPr marL="0" marR="0" marT="41638"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C00"/>
                    </a:solidFill>
                  </a:tcPr>
                </a:tc>
                <a:tc>
                  <a:txBody>
                    <a:bodyPr/>
                    <a:lstStyle/>
                    <a:p>
                      <a:pPr marL="1905" algn="ctr">
                        <a:lnSpc>
                          <a:spcPct val="100000"/>
                        </a:lnSpc>
                        <a:spcBef>
                          <a:spcPts val="445"/>
                        </a:spcBef>
                      </a:pPr>
                      <a:r>
                        <a:rPr sz="1030" spc="-25" dirty="0">
                          <a:latin typeface="UKIJ CJK"/>
                          <a:cs typeface="UKIJ CJK"/>
                        </a:rPr>
                        <a:t>1.2</a:t>
                      </a:r>
                      <a:endParaRPr sz="1030">
                        <a:latin typeface="UKIJ CJK"/>
                        <a:cs typeface="UKIJ CJK"/>
                      </a:endParaRPr>
                    </a:p>
                  </a:txBody>
                  <a:tcPr marL="0" marR="0" marT="41638"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C00"/>
                    </a:solidFill>
                  </a:tcPr>
                </a:tc>
                <a:tc>
                  <a:txBody>
                    <a:bodyPr/>
                    <a:lstStyle/>
                    <a:p>
                      <a:pPr marL="2540" algn="ctr">
                        <a:lnSpc>
                          <a:spcPct val="100000"/>
                        </a:lnSpc>
                        <a:spcBef>
                          <a:spcPts val="445"/>
                        </a:spcBef>
                      </a:pPr>
                      <a:r>
                        <a:rPr sz="1030" spc="-25" dirty="0">
                          <a:latin typeface="UKIJ CJK"/>
                          <a:cs typeface="UKIJ CJK"/>
                        </a:rPr>
                        <a:t>1.8</a:t>
                      </a:r>
                      <a:endParaRPr sz="1030">
                        <a:latin typeface="UKIJ CJK"/>
                        <a:cs typeface="UKIJ CJK"/>
                      </a:endParaRPr>
                    </a:p>
                  </a:txBody>
                  <a:tcPr marL="0" marR="0" marT="41638"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C00"/>
                    </a:solidFill>
                  </a:tcPr>
                </a:tc>
              </a:tr>
              <a:tr h="260350">
                <a:tc vMerge="1">
                  <a:tcPr marL="0" marR="0" marT="1054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9900"/>
                    </a:solidFill>
                  </a:tcPr>
                </a:tc>
                <a:tc>
                  <a:txBody>
                    <a:bodyPr/>
                    <a:lstStyle/>
                    <a:p>
                      <a:pPr algn="ctr">
                        <a:lnSpc>
                          <a:spcPct val="100000"/>
                        </a:lnSpc>
                        <a:spcBef>
                          <a:spcPts val="445"/>
                        </a:spcBef>
                      </a:pPr>
                      <a:r>
                        <a:rPr sz="1030" b="0" dirty="0">
                          <a:latin typeface="Bandal"/>
                          <a:cs typeface="Bandal"/>
                        </a:rPr>
                        <a:t>设备采购</a:t>
                      </a:r>
                      <a:endParaRPr sz="1030" b="0" dirty="0">
                        <a:latin typeface="Bandal"/>
                        <a:cs typeface="Bandal"/>
                      </a:endParaRPr>
                    </a:p>
                  </a:txBody>
                  <a:tcPr marL="0" marR="0" marT="41638"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9900"/>
                    </a:solidFill>
                  </a:tcPr>
                </a:tc>
                <a:tc>
                  <a:txBody>
                    <a:bodyPr/>
                    <a:lstStyle/>
                    <a:p>
                      <a:pPr marL="635" algn="ctr">
                        <a:lnSpc>
                          <a:spcPct val="100000"/>
                        </a:lnSpc>
                        <a:spcBef>
                          <a:spcPts val="445"/>
                        </a:spcBef>
                      </a:pPr>
                      <a:r>
                        <a:rPr sz="1030" spc="-30" dirty="0">
                          <a:latin typeface="UKIJ CJK"/>
                          <a:cs typeface="UKIJ CJK"/>
                        </a:rPr>
                        <a:t>0.5</a:t>
                      </a:r>
                      <a:endParaRPr sz="1030">
                        <a:latin typeface="UKIJ CJK"/>
                        <a:cs typeface="UKIJ CJK"/>
                      </a:endParaRPr>
                    </a:p>
                  </a:txBody>
                  <a:tcPr marL="0" marR="0" marT="41638"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C00"/>
                    </a:solidFill>
                  </a:tcPr>
                </a:tc>
                <a:tc>
                  <a:txBody>
                    <a:bodyPr/>
                    <a:lstStyle/>
                    <a:p>
                      <a:pPr marL="1905" algn="ctr">
                        <a:lnSpc>
                          <a:spcPct val="100000"/>
                        </a:lnSpc>
                        <a:spcBef>
                          <a:spcPts val="445"/>
                        </a:spcBef>
                      </a:pPr>
                      <a:r>
                        <a:rPr sz="1030" spc="-30" dirty="0">
                          <a:latin typeface="UKIJ CJK"/>
                          <a:cs typeface="UKIJ CJK"/>
                        </a:rPr>
                        <a:t>2.5</a:t>
                      </a:r>
                      <a:endParaRPr sz="1030">
                        <a:latin typeface="UKIJ CJK"/>
                        <a:cs typeface="UKIJ CJK"/>
                      </a:endParaRPr>
                    </a:p>
                  </a:txBody>
                  <a:tcPr marL="0" marR="0" marT="41638"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C00"/>
                    </a:solidFill>
                  </a:tcPr>
                </a:tc>
                <a:tc>
                  <a:txBody>
                    <a:bodyPr/>
                    <a:lstStyle/>
                    <a:p>
                      <a:pPr marL="3810" algn="ctr">
                        <a:lnSpc>
                          <a:spcPct val="100000"/>
                        </a:lnSpc>
                        <a:spcBef>
                          <a:spcPts val="445"/>
                        </a:spcBef>
                      </a:pPr>
                      <a:r>
                        <a:rPr sz="1030" dirty="0">
                          <a:latin typeface="UKIJ CJK"/>
                          <a:cs typeface="UKIJ CJK"/>
                        </a:rPr>
                        <a:t>3</a:t>
                      </a:r>
                      <a:endParaRPr sz="1030">
                        <a:latin typeface="UKIJ CJK"/>
                        <a:cs typeface="UKIJ CJK"/>
                      </a:endParaRPr>
                    </a:p>
                  </a:txBody>
                  <a:tcPr marL="0" marR="0" marT="41638"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C00"/>
                    </a:solidFill>
                  </a:tcPr>
                </a:tc>
              </a:tr>
              <a:tr h="210820">
                <a:tc rowSpan="2">
                  <a:txBody>
                    <a:bodyPr/>
                    <a:lstStyle/>
                    <a:p>
                      <a:pPr>
                        <a:lnSpc>
                          <a:spcPct val="100000"/>
                        </a:lnSpc>
                        <a:spcBef>
                          <a:spcPts val="5"/>
                        </a:spcBef>
                      </a:pPr>
                      <a:endParaRPr sz="1070">
                        <a:latin typeface="Times New Roman" panose="02020603050405020304"/>
                        <a:cs typeface="Times New Roman" panose="02020603050405020304"/>
                      </a:endParaRPr>
                    </a:p>
                    <a:p>
                      <a:pPr marL="133350">
                        <a:lnSpc>
                          <a:spcPct val="100000"/>
                        </a:lnSpc>
                      </a:pPr>
                      <a:r>
                        <a:rPr sz="1030" b="0" dirty="0">
                          <a:latin typeface="Bandal"/>
                          <a:cs typeface="Bandal"/>
                        </a:rPr>
                        <a:t>     营运资金</a:t>
                      </a:r>
                      <a:endParaRPr sz="1030" b="0" dirty="0">
                        <a:latin typeface="Bandal"/>
                        <a:cs typeface="Bandal"/>
                      </a:endParaRPr>
                    </a:p>
                  </a:txBody>
                  <a:tcPr marL="0" marR="0" marT="467"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9900"/>
                    </a:solidFill>
                  </a:tcPr>
                </a:tc>
                <a:tc>
                  <a:txBody>
                    <a:bodyPr/>
                    <a:lstStyle/>
                    <a:p>
                      <a:pPr algn="ctr">
                        <a:lnSpc>
                          <a:spcPct val="100000"/>
                        </a:lnSpc>
                        <a:spcBef>
                          <a:spcPts val="445"/>
                        </a:spcBef>
                      </a:pPr>
                      <a:r>
                        <a:rPr sz="1030" b="0" dirty="0">
                          <a:latin typeface="Bandal"/>
                          <a:cs typeface="Bandal"/>
                        </a:rPr>
                        <a:t>人工费</a:t>
                      </a:r>
                      <a:endParaRPr sz="1030" b="0" dirty="0">
                        <a:latin typeface="Bandal"/>
                        <a:cs typeface="Bandal"/>
                      </a:endParaRPr>
                    </a:p>
                  </a:txBody>
                  <a:tcPr marL="0" marR="0" marT="41638"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9900"/>
                    </a:solidFill>
                  </a:tcPr>
                </a:tc>
                <a:tc>
                  <a:txBody>
                    <a:bodyPr/>
                    <a:lstStyle/>
                    <a:p>
                      <a:pPr algn="ctr">
                        <a:lnSpc>
                          <a:spcPct val="100000"/>
                        </a:lnSpc>
                        <a:spcBef>
                          <a:spcPts val="445"/>
                        </a:spcBef>
                      </a:pPr>
                      <a:r>
                        <a:rPr sz="1030" spc="-25" dirty="0">
                          <a:latin typeface="UKIJ CJK"/>
                          <a:cs typeface="UKIJ CJK"/>
                        </a:rPr>
                        <a:t>4.5</a:t>
                      </a:r>
                      <a:endParaRPr sz="1030">
                        <a:latin typeface="UKIJ CJK"/>
                        <a:cs typeface="UKIJ CJK"/>
                      </a:endParaRPr>
                    </a:p>
                  </a:txBody>
                  <a:tcPr marL="0" marR="0" marT="41638"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C00"/>
                    </a:solidFill>
                  </a:tcPr>
                </a:tc>
                <a:tc>
                  <a:txBody>
                    <a:bodyPr/>
                    <a:lstStyle/>
                    <a:p>
                      <a:pPr marL="1905" algn="ctr">
                        <a:lnSpc>
                          <a:spcPct val="100000"/>
                        </a:lnSpc>
                        <a:spcBef>
                          <a:spcPts val="445"/>
                        </a:spcBef>
                      </a:pPr>
                      <a:r>
                        <a:rPr sz="1030" spc="-25" dirty="0">
                          <a:latin typeface="UKIJ CJK"/>
                          <a:cs typeface="UKIJ CJK"/>
                        </a:rPr>
                        <a:t>7.5</a:t>
                      </a:r>
                      <a:endParaRPr sz="1030">
                        <a:latin typeface="UKIJ CJK"/>
                        <a:cs typeface="UKIJ CJK"/>
                      </a:endParaRPr>
                    </a:p>
                  </a:txBody>
                  <a:tcPr marL="0" marR="0" marT="41638"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C00"/>
                    </a:solidFill>
                  </a:tcPr>
                </a:tc>
                <a:tc>
                  <a:txBody>
                    <a:bodyPr/>
                    <a:lstStyle/>
                    <a:p>
                      <a:pPr marL="3175" algn="ctr">
                        <a:lnSpc>
                          <a:spcPct val="100000"/>
                        </a:lnSpc>
                        <a:spcBef>
                          <a:spcPts val="445"/>
                        </a:spcBef>
                      </a:pPr>
                      <a:r>
                        <a:rPr sz="1030" spc="-10" dirty="0">
                          <a:latin typeface="UKIJ CJK"/>
                          <a:cs typeface="UKIJ CJK"/>
                        </a:rPr>
                        <a:t>12</a:t>
                      </a:r>
                      <a:endParaRPr sz="1030">
                        <a:latin typeface="UKIJ CJK"/>
                        <a:cs typeface="UKIJ CJK"/>
                      </a:endParaRPr>
                    </a:p>
                  </a:txBody>
                  <a:tcPr marL="0" marR="0" marT="41638"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C00"/>
                    </a:solidFill>
                  </a:tcPr>
                </a:tc>
              </a:tr>
              <a:tr h="266700">
                <a:tc vMerge="1">
                  <a:tcPr marL="0" marR="0" marT="6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9900"/>
                    </a:solidFill>
                  </a:tcPr>
                </a:tc>
                <a:tc>
                  <a:txBody>
                    <a:bodyPr/>
                    <a:lstStyle/>
                    <a:p>
                      <a:pPr marL="1270" algn="ctr">
                        <a:lnSpc>
                          <a:spcPct val="100000"/>
                        </a:lnSpc>
                        <a:spcBef>
                          <a:spcPts val="450"/>
                        </a:spcBef>
                      </a:pPr>
                      <a:r>
                        <a:rPr sz="1030" b="0" dirty="0">
                          <a:latin typeface="Bandal"/>
                          <a:cs typeface="Bandal"/>
                        </a:rPr>
                        <a:t>营业成本</a:t>
                      </a:r>
                      <a:endParaRPr sz="1030" b="0" dirty="0">
                        <a:latin typeface="Bandal"/>
                        <a:cs typeface="Bandal"/>
                      </a:endParaRPr>
                    </a:p>
                  </a:txBody>
                  <a:tcPr marL="0" marR="0" marT="42106"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9900"/>
                    </a:solidFill>
                  </a:tcPr>
                </a:tc>
                <a:tc>
                  <a:txBody>
                    <a:bodyPr/>
                    <a:lstStyle/>
                    <a:p>
                      <a:pPr marL="635" algn="ctr">
                        <a:lnSpc>
                          <a:spcPct val="100000"/>
                        </a:lnSpc>
                        <a:spcBef>
                          <a:spcPts val="450"/>
                        </a:spcBef>
                      </a:pPr>
                      <a:r>
                        <a:rPr sz="1030" spc="-30" dirty="0">
                          <a:latin typeface="UKIJ CJK"/>
                          <a:cs typeface="UKIJ CJK"/>
                        </a:rPr>
                        <a:t>0.6</a:t>
                      </a:r>
                      <a:endParaRPr sz="1030">
                        <a:latin typeface="UKIJ CJK"/>
                        <a:cs typeface="UKIJ CJK"/>
                      </a:endParaRPr>
                    </a:p>
                  </a:txBody>
                  <a:tcPr marL="0" marR="0" marT="42106"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C00"/>
                    </a:solidFill>
                  </a:tcPr>
                </a:tc>
                <a:tc>
                  <a:txBody>
                    <a:bodyPr/>
                    <a:lstStyle/>
                    <a:p>
                      <a:pPr marL="1905" algn="ctr">
                        <a:lnSpc>
                          <a:spcPct val="100000"/>
                        </a:lnSpc>
                        <a:spcBef>
                          <a:spcPts val="450"/>
                        </a:spcBef>
                      </a:pPr>
                      <a:r>
                        <a:rPr sz="1030" spc="-30" dirty="0">
                          <a:latin typeface="UKIJ CJK"/>
                          <a:cs typeface="UKIJ CJK"/>
                        </a:rPr>
                        <a:t>1.5</a:t>
                      </a:r>
                      <a:endParaRPr sz="1030">
                        <a:latin typeface="UKIJ CJK"/>
                        <a:cs typeface="UKIJ CJK"/>
                      </a:endParaRPr>
                    </a:p>
                  </a:txBody>
                  <a:tcPr marL="0" marR="0" marT="42106"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C00"/>
                    </a:solidFill>
                  </a:tcPr>
                </a:tc>
                <a:tc>
                  <a:txBody>
                    <a:bodyPr/>
                    <a:lstStyle/>
                    <a:p>
                      <a:pPr marL="2540" algn="ctr">
                        <a:lnSpc>
                          <a:spcPct val="100000"/>
                        </a:lnSpc>
                        <a:spcBef>
                          <a:spcPts val="450"/>
                        </a:spcBef>
                      </a:pPr>
                      <a:r>
                        <a:rPr sz="1030" spc="-30" dirty="0">
                          <a:latin typeface="UKIJ CJK"/>
                          <a:cs typeface="UKIJ CJK"/>
                        </a:rPr>
                        <a:t>2.1</a:t>
                      </a:r>
                      <a:endParaRPr sz="1030">
                        <a:latin typeface="UKIJ CJK"/>
                        <a:cs typeface="UKIJ CJK"/>
                      </a:endParaRPr>
                    </a:p>
                  </a:txBody>
                  <a:tcPr marL="0" marR="0" marT="42106"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C00"/>
                    </a:solidFill>
                  </a:tcPr>
                </a:tc>
              </a:tr>
              <a:tr h="356235">
                <a:tc>
                  <a:txBody>
                    <a:bodyPr/>
                    <a:lstStyle/>
                    <a:p>
                      <a:pPr marL="249555">
                        <a:lnSpc>
                          <a:spcPct val="100000"/>
                        </a:lnSpc>
                        <a:spcBef>
                          <a:spcPts val="445"/>
                        </a:spcBef>
                      </a:pPr>
                      <a:r>
                        <a:rPr lang="en-US" sz="1030" b="0" dirty="0">
                          <a:latin typeface="Bandal"/>
                          <a:cs typeface="Bandal"/>
                        </a:rPr>
                        <a:t>    </a:t>
                      </a:r>
                      <a:r>
                        <a:rPr sz="1030" b="0" dirty="0">
                          <a:latin typeface="Bandal"/>
                          <a:cs typeface="Bandal"/>
                        </a:rPr>
                        <a:t>材料费</a:t>
                      </a:r>
                      <a:endParaRPr sz="1030" b="0" dirty="0">
                        <a:latin typeface="Bandal"/>
                        <a:cs typeface="Bandal"/>
                      </a:endParaRPr>
                    </a:p>
                  </a:txBody>
                  <a:tcPr marL="0" marR="0" marT="41638"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9900"/>
                    </a:solidFill>
                  </a:tcPr>
                </a:tc>
                <a:tc>
                  <a:txBody>
                    <a:bodyPr/>
                    <a:lstStyle/>
                    <a:p>
                      <a:pPr marL="3810" algn="ctr">
                        <a:lnSpc>
                          <a:spcPct val="100000"/>
                        </a:lnSpc>
                        <a:spcBef>
                          <a:spcPts val="445"/>
                        </a:spcBef>
                      </a:pPr>
                      <a:r>
                        <a:rPr sz="1030" b="0" dirty="0">
                          <a:latin typeface="Bandal"/>
                          <a:cs typeface="Bandal"/>
                        </a:rPr>
                        <a:t>核心部件采购</a:t>
                      </a:r>
                      <a:endParaRPr sz="1030" b="0" dirty="0">
                        <a:latin typeface="Bandal"/>
                        <a:cs typeface="Bandal"/>
                      </a:endParaRPr>
                    </a:p>
                  </a:txBody>
                  <a:tcPr marL="0" marR="0" marT="41638"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9900"/>
                    </a:solidFill>
                  </a:tcPr>
                </a:tc>
                <a:tc>
                  <a:txBody>
                    <a:bodyPr/>
                    <a:lstStyle/>
                    <a:p>
                      <a:pPr marL="635" algn="ctr">
                        <a:lnSpc>
                          <a:spcPct val="100000"/>
                        </a:lnSpc>
                        <a:spcBef>
                          <a:spcPts val="445"/>
                        </a:spcBef>
                      </a:pPr>
                      <a:r>
                        <a:rPr sz="1030" dirty="0">
                          <a:latin typeface="UKIJ CJK"/>
                          <a:cs typeface="UKIJ CJK"/>
                        </a:rPr>
                        <a:t>1</a:t>
                      </a:r>
                      <a:endParaRPr sz="1030">
                        <a:latin typeface="UKIJ CJK"/>
                        <a:cs typeface="UKIJ CJK"/>
                      </a:endParaRPr>
                    </a:p>
                  </a:txBody>
                  <a:tcPr marL="0" marR="0" marT="41638"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C00"/>
                    </a:solidFill>
                  </a:tcPr>
                </a:tc>
                <a:tc>
                  <a:txBody>
                    <a:bodyPr/>
                    <a:lstStyle/>
                    <a:p>
                      <a:pPr marL="2540" algn="ctr">
                        <a:lnSpc>
                          <a:spcPct val="100000"/>
                        </a:lnSpc>
                        <a:spcBef>
                          <a:spcPts val="445"/>
                        </a:spcBef>
                      </a:pPr>
                      <a:r>
                        <a:rPr sz="1030" dirty="0">
                          <a:latin typeface="UKIJ CJK"/>
                          <a:cs typeface="UKIJ CJK"/>
                        </a:rPr>
                        <a:t>2</a:t>
                      </a:r>
                      <a:endParaRPr sz="1030">
                        <a:latin typeface="UKIJ CJK"/>
                        <a:cs typeface="UKIJ CJK"/>
                      </a:endParaRPr>
                    </a:p>
                  </a:txBody>
                  <a:tcPr marL="0" marR="0" marT="41638"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C00"/>
                    </a:solidFill>
                  </a:tcPr>
                </a:tc>
                <a:tc>
                  <a:txBody>
                    <a:bodyPr/>
                    <a:lstStyle/>
                    <a:p>
                      <a:pPr marL="3810" algn="ctr">
                        <a:lnSpc>
                          <a:spcPct val="100000"/>
                        </a:lnSpc>
                        <a:spcBef>
                          <a:spcPts val="445"/>
                        </a:spcBef>
                      </a:pPr>
                      <a:r>
                        <a:rPr sz="1030" dirty="0">
                          <a:latin typeface="UKIJ CJK"/>
                          <a:cs typeface="UKIJ CJK"/>
                        </a:rPr>
                        <a:t>3</a:t>
                      </a:r>
                      <a:endParaRPr sz="1030">
                        <a:latin typeface="UKIJ CJK"/>
                        <a:cs typeface="UKIJ CJK"/>
                      </a:endParaRPr>
                    </a:p>
                  </a:txBody>
                  <a:tcPr marL="0" marR="0" marT="41638"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C00"/>
                    </a:solidFill>
                  </a:tcPr>
                </a:tc>
              </a:tr>
              <a:tr h="210185">
                <a:tc gridSpan="2">
                  <a:txBody>
                    <a:bodyPr/>
                    <a:lstStyle/>
                    <a:p>
                      <a:pPr marL="1905" algn="ctr">
                        <a:lnSpc>
                          <a:spcPct val="100000"/>
                        </a:lnSpc>
                        <a:spcBef>
                          <a:spcPts val="450"/>
                        </a:spcBef>
                      </a:pPr>
                      <a:r>
                        <a:rPr sz="1030" b="0" spc="310" dirty="0">
                          <a:latin typeface="Bandal"/>
                          <a:cs typeface="Bandal"/>
                        </a:rPr>
                        <a:t>研发</a:t>
                      </a:r>
                      <a:endParaRPr sz="1030" b="0" spc="310" dirty="0">
                        <a:latin typeface="Bandal"/>
                        <a:cs typeface="Bandal"/>
                      </a:endParaRPr>
                    </a:p>
                  </a:txBody>
                  <a:tcPr marL="0" marR="0" marT="42106"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9900"/>
                    </a:solidFill>
                  </a:tcPr>
                </a:tc>
                <a:tc hMerge="1">
                  <a:tcPr marL="0" marR="0" marT="0" marB="0"/>
                </a:tc>
                <a:tc>
                  <a:txBody>
                    <a:bodyPr/>
                    <a:lstStyle/>
                    <a:p>
                      <a:pPr marL="635" algn="ctr">
                        <a:lnSpc>
                          <a:spcPct val="100000"/>
                        </a:lnSpc>
                        <a:spcBef>
                          <a:spcPts val="450"/>
                        </a:spcBef>
                      </a:pPr>
                      <a:r>
                        <a:rPr sz="1030" spc="-30" dirty="0">
                          <a:latin typeface="UKIJ CJK"/>
                          <a:cs typeface="UKIJ CJK"/>
                        </a:rPr>
                        <a:t>0.5</a:t>
                      </a:r>
                      <a:endParaRPr sz="1030">
                        <a:latin typeface="UKIJ CJK"/>
                        <a:cs typeface="UKIJ CJK"/>
                      </a:endParaRPr>
                    </a:p>
                  </a:txBody>
                  <a:tcPr marL="0" marR="0" marT="42106"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C00"/>
                    </a:solidFill>
                  </a:tcPr>
                </a:tc>
                <a:tc>
                  <a:txBody>
                    <a:bodyPr/>
                    <a:lstStyle/>
                    <a:p>
                      <a:pPr marL="1905" algn="ctr">
                        <a:lnSpc>
                          <a:spcPct val="100000"/>
                        </a:lnSpc>
                        <a:spcBef>
                          <a:spcPts val="450"/>
                        </a:spcBef>
                      </a:pPr>
                      <a:r>
                        <a:rPr sz="1030" spc="-30" dirty="0">
                          <a:latin typeface="UKIJ CJK"/>
                          <a:cs typeface="UKIJ CJK"/>
                        </a:rPr>
                        <a:t>2.6</a:t>
                      </a:r>
                      <a:endParaRPr sz="1030">
                        <a:latin typeface="UKIJ CJK"/>
                        <a:cs typeface="UKIJ CJK"/>
                      </a:endParaRPr>
                    </a:p>
                  </a:txBody>
                  <a:tcPr marL="0" marR="0" marT="42106"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C00"/>
                    </a:solidFill>
                  </a:tcPr>
                </a:tc>
                <a:tc>
                  <a:txBody>
                    <a:bodyPr/>
                    <a:lstStyle/>
                    <a:p>
                      <a:pPr marL="2540" algn="ctr">
                        <a:lnSpc>
                          <a:spcPct val="100000"/>
                        </a:lnSpc>
                        <a:spcBef>
                          <a:spcPts val="450"/>
                        </a:spcBef>
                      </a:pPr>
                      <a:r>
                        <a:rPr sz="1030" spc="-30" dirty="0">
                          <a:latin typeface="UKIJ CJK"/>
                          <a:cs typeface="UKIJ CJK"/>
                        </a:rPr>
                        <a:t>3.1</a:t>
                      </a:r>
                      <a:endParaRPr sz="1030">
                        <a:latin typeface="UKIJ CJK"/>
                        <a:cs typeface="UKIJ CJK"/>
                      </a:endParaRPr>
                    </a:p>
                  </a:txBody>
                  <a:tcPr marL="0" marR="0" marT="42106"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C00"/>
                    </a:solidFill>
                  </a:tcPr>
                </a:tc>
              </a:tr>
              <a:tr h="210820">
                <a:tc gridSpan="2">
                  <a:txBody>
                    <a:bodyPr/>
                    <a:lstStyle/>
                    <a:p>
                      <a:pPr algn="ctr">
                        <a:lnSpc>
                          <a:spcPct val="100000"/>
                        </a:lnSpc>
                        <a:spcBef>
                          <a:spcPts val="450"/>
                        </a:spcBef>
                      </a:pPr>
                      <a:r>
                        <a:rPr lang="zh-CN" sz="1030" b="0" spc="15" dirty="0">
                          <a:latin typeface="Bandal"/>
                          <a:cs typeface="Bandal"/>
                        </a:rPr>
                        <a:t>总计</a:t>
                      </a:r>
                      <a:endParaRPr lang="zh-CN" sz="1030">
                        <a:latin typeface="Bandal"/>
                        <a:cs typeface="Bandal"/>
                      </a:endParaRPr>
                    </a:p>
                  </a:txBody>
                  <a:tcPr marL="0" marR="0" marT="42106"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9900"/>
                    </a:solidFill>
                  </a:tcPr>
                </a:tc>
                <a:tc hMerge="1">
                  <a:tcPr marL="0" marR="0" marT="0" marB="0"/>
                </a:tc>
                <a:tc>
                  <a:txBody>
                    <a:bodyPr/>
                    <a:lstStyle/>
                    <a:p>
                      <a:pPr algn="ctr">
                        <a:lnSpc>
                          <a:spcPct val="100000"/>
                        </a:lnSpc>
                        <a:spcBef>
                          <a:spcPts val="450"/>
                        </a:spcBef>
                      </a:pPr>
                      <a:r>
                        <a:rPr sz="1030" spc="-25" dirty="0">
                          <a:latin typeface="UKIJ CJK"/>
                          <a:cs typeface="UKIJ CJK"/>
                        </a:rPr>
                        <a:t>7.7</a:t>
                      </a:r>
                      <a:endParaRPr sz="1030">
                        <a:latin typeface="UKIJ CJK"/>
                        <a:cs typeface="UKIJ CJK"/>
                      </a:endParaRPr>
                    </a:p>
                  </a:txBody>
                  <a:tcPr marL="0" marR="0" marT="42106"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C00"/>
                    </a:solidFill>
                  </a:tcPr>
                </a:tc>
                <a:tc>
                  <a:txBody>
                    <a:bodyPr/>
                    <a:lstStyle/>
                    <a:p>
                      <a:pPr marL="1905" algn="ctr">
                        <a:lnSpc>
                          <a:spcPct val="100000"/>
                        </a:lnSpc>
                        <a:spcBef>
                          <a:spcPts val="450"/>
                        </a:spcBef>
                      </a:pPr>
                      <a:r>
                        <a:rPr sz="1030" spc="-20" dirty="0">
                          <a:latin typeface="UKIJ CJK"/>
                          <a:cs typeface="UKIJ CJK"/>
                        </a:rPr>
                        <a:t>18.8</a:t>
                      </a:r>
                      <a:endParaRPr sz="1030">
                        <a:latin typeface="UKIJ CJK"/>
                        <a:cs typeface="UKIJ CJK"/>
                      </a:endParaRPr>
                    </a:p>
                  </a:txBody>
                  <a:tcPr marL="0" marR="0" marT="42106"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C00"/>
                    </a:solidFill>
                  </a:tcPr>
                </a:tc>
                <a:tc>
                  <a:txBody>
                    <a:bodyPr/>
                    <a:lstStyle/>
                    <a:p>
                      <a:pPr marL="2540" algn="ctr">
                        <a:lnSpc>
                          <a:spcPct val="100000"/>
                        </a:lnSpc>
                        <a:spcBef>
                          <a:spcPts val="450"/>
                        </a:spcBef>
                      </a:pPr>
                      <a:r>
                        <a:rPr sz="1030" spc="-20" dirty="0">
                          <a:latin typeface="UKIJ CJK"/>
                          <a:cs typeface="UKIJ CJK"/>
                        </a:rPr>
                        <a:t>26.5</a:t>
                      </a:r>
                      <a:endParaRPr sz="1030">
                        <a:latin typeface="UKIJ CJK"/>
                        <a:cs typeface="UKIJ CJK"/>
                      </a:endParaRPr>
                    </a:p>
                  </a:txBody>
                  <a:tcPr marL="0" marR="0" marT="42106"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C00"/>
                    </a:solidFill>
                  </a:tcPr>
                </a:tc>
              </a:tr>
            </a:tbl>
          </a:graphicData>
        </a:graphic>
      </p:graphicFrame>
      <p:sp>
        <p:nvSpPr>
          <p:cNvPr id="9" name="object 9"/>
          <p:cNvSpPr txBox="1">
            <a:spLocks noGrp="1"/>
          </p:cNvSpPr>
          <p:nvPr>
            <p:ph type="sldNum" sz="quarter" idx="7"/>
          </p:nvPr>
        </p:nvSpPr>
        <p:spPr>
          <a:xfrm>
            <a:off x="5481405" y="5682378"/>
            <a:ext cx="2193750" cy="203200"/>
          </a:xfrm>
          <a:prstGeom prst="rect">
            <a:avLst/>
          </a:prstGeom>
        </p:spPr>
        <p:txBody>
          <a:bodyPr vert="horz" wrap="square" lIns="0" tIns="0" rIns="0" bIns="0" rtlCol="0">
            <a:spAutoFit/>
          </a:bodyPr>
          <a:lstStyle/>
          <a:p>
            <a:pPr marL="38100">
              <a:lnSpc>
                <a:spcPts val="1585"/>
              </a:lnSpc>
            </a:pPr>
            <a:fld id="{81D60167-4931-47E6-BA6A-407CBD079E47}" type="slidenum">
              <a:rPr sz="735" spc="25" dirty="0"/>
            </a:fld>
            <a:endParaRPr sz="735" spc="25" dirty="0"/>
          </a:p>
        </p:txBody>
      </p:sp>
      <p:sp>
        <p:nvSpPr>
          <p:cNvPr id="4" name="object 4"/>
          <p:cNvSpPr txBox="1"/>
          <p:nvPr/>
        </p:nvSpPr>
        <p:spPr>
          <a:xfrm>
            <a:off x="7675341" y="1611112"/>
            <a:ext cx="448671" cy="167640"/>
          </a:xfrm>
          <a:prstGeom prst="rect">
            <a:avLst/>
          </a:prstGeom>
        </p:spPr>
        <p:txBody>
          <a:bodyPr vert="horz" wrap="square" lIns="0" tIns="9824" rIns="0" bIns="0" rtlCol="0">
            <a:spAutoFit/>
          </a:bodyPr>
          <a:lstStyle/>
          <a:p>
            <a:pPr marL="12700">
              <a:lnSpc>
                <a:spcPct val="100000"/>
              </a:lnSpc>
              <a:spcBef>
                <a:spcPts val="105"/>
              </a:spcBef>
            </a:pPr>
            <a:r>
              <a:rPr lang="en-US" altLang="zh-CN" sz="1030" spc="55" dirty="0">
                <a:latin typeface="UKIJ CJK"/>
                <a:cs typeface="UKIJ CJK"/>
              </a:rPr>
              <a:t>(</a:t>
            </a:r>
            <a:r>
              <a:rPr lang="zh-CN" sz="1030" spc="55" dirty="0">
                <a:latin typeface="UKIJ CJK"/>
                <a:cs typeface="UKIJ CJK"/>
              </a:rPr>
              <a:t>亿元</a:t>
            </a:r>
            <a:r>
              <a:rPr sz="1030" spc="55" dirty="0">
                <a:latin typeface="UKIJ CJK"/>
                <a:cs typeface="UKIJ CJK"/>
              </a:rPr>
              <a:t>)</a:t>
            </a:r>
            <a:endParaRPr sz="1030">
              <a:latin typeface="UKIJ CJK"/>
              <a:cs typeface="UKIJ CJK"/>
            </a:endParaRPr>
          </a:p>
        </p:txBody>
      </p:sp>
      <p:sp>
        <p:nvSpPr>
          <p:cNvPr id="5" name="object 5"/>
          <p:cNvSpPr txBox="1"/>
          <p:nvPr/>
        </p:nvSpPr>
        <p:spPr>
          <a:xfrm>
            <a:off x="3151601" y="1589224"/>
            <a:ext cx="2023930" cy="189230"/>
          </a:xfrm>
          <a:prstGeom prst="rect">
            <a:avLst/>
          </a:prstGeom>
        </p:spPr>
        <p:txBody>
          <a:bodyPr vert="horz" wrap="square" lIns="0" tIns="8888" rIns="0" bIns="0" rtlCol="0">
            <a:spAutoFit/>
          </a:bodyPr>
          <a:lstStyle/>
          <a:p>
            <a:pPr marL="12700">
              <a:lnSpc>
                <a:spcPct val="100000"/>
              </a:lnSpc>
              <a:spcBef>
                <a:spcPts val="95"/>
              </a:spcBef>
            </a:pPr>
            <a:r>
              <a:rPr sz="1180" b="0" dirty="0">
                <a:solidFill>
                  <a:srgbClr val="001F5F"/>
                </a:solidFill>
                <a:latin typeface="Bandal"/>
                <a:cs typeface="Bandal"/>
              </a:rPr>
              <a:t>资金分析</a:t>
            </a:r>
            <a:endParaRPr sz="1180" b="0" dirty="0">
              <a:solidFill>
                <a:srgbClr val="001F5F"/>
              </a:solidFill>
              <a:latin typeface="Bandal"/>
              <a:cs typeface="Bandal"/>
            </a:endParaRPr>
          </a:p>
        </p:txBody>
      </p:sp>
      <p:graphicFrame>
        <p:nvGraphicFramePr>
          <p:cNvPr id="6" name="object 6"/>
          <p:cNvGraphicFramePr>
            <a:graphicFrameLocks noGrp="1"/>
          </p:cNvGraphicFramePr>
          <p:nvPr>
            <p:custDataLst>
              <p:tags r:id="rId3"/>
            </p:custDataLst>
          </p:nvPr>
        </p:nvGraphicFramePr>
        <p:xfrm>
          <a:off x="3004269" y="4544833"/>
          <a:ext cx="6276340" cy="1343660"/>
        </p:xfrm>
        <a:graphic>
          <a:graphicData uri="http://schemas.openxmlformats.org/drawingml/2006/table">
            <a:tbl>
              <a:tblPr firstRow="1" bandRow="1">
                <a:tableStyleId>{2D5ABB26-0587-4C30-8999-92F81FD0307C}</a:tableStyleId>
              </a:tblPr>
              <a:tblGrid>
                <a:gridCol w="2408555"/>
                <a:gridCol w="909955"/>
                <a:gridCol w="962660"/>
                <a:gridCol w="1995170"/>
              </a:tblGrid>
              <a:tr h="202565">
                <a:tc>
                  <a:txBody>
                    <a:bodyPr/>
                    <a:lstStyle/>
                    <a:p>
                      <a:pPr algn="ctr">
                        <a:lnSpc>
                          <a:spcPct val="100000"/>
                        </a:lnSpc>
                        <a:spcBef>
                          <a:spcPts val="485"/>
                        </a:spcBef>
                      </a:pPr>
                      <a:r>
                        <a:rPr sz="1030" b="0" spc="140" dirty="0">
                          <a:solidFill>
                            <a:srgbClr val="FFFFFF"/>
                          </a:solidFill>
                          <a:latin typeface="Bandal"/>
                          <a:cs typeface="Bandal"/>
                        </a:rPr>
                        <a:t> 项目</a:t>
                      </a:r>
                      <a:endParaRPr sz="1030" b="0" spc="140" dirty="0">
                        <a:solidFill>
                          <a:srgbClr val="FFFFFF"/>
                        </a:solidFill>
                        <a:latin typeface="Bandal"/>
                        <a:cs typeface="Bandal"/>
                      </a:endParaRPr>
                    </a:p>
                  </a:txBody>
                  <a:tcPr marL="0" marR="0" marT="453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00000"/>
                    </a:solidFill>
                  </a:tcPr>
                </a:tc>
                <a:tc>
                  <a:txBody>
                    <a:bodyPr/>
                    <a:lstStyle/>
                    <a:p>
                      <a:pPr marL="635" algn="ctr">
                        <a:lnSpc>
                          <a:spcPct val="100000"/>
                        </a:lnSpc>
                        <a:spcBef>
                          <a:spcPts val="485"/>
                        </a:spcBef>
                      </a:pPr>
                      <a:r>
                        <a:rPr sz="1030" b="0" spc="110" dirty="0">
                          <a:solidFill>
                            <a:srgbClr val="FFFFFF"/>
                          </a:solidFill>
                          <a:latin typeface="Bandal"/>
                          <a:cs typeface="Bandal"/>
                        </a:rPr>
                        <a:t>2020</a:t>
                      </a:r>
                      <a:endParaRPr sz="1030">
                        <a:latin typeface="Bandal"/>
                        <a:cs typeface="Bandal"/>
                      </a:endParaRPr>
                    </a:p>
                  </a:txBody>
                  <a:tcPr marL="0" marR="0" marT="453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00000"/>
                    </a:solidFill>
                  </a:tcPr>
                </a:tc>
                <a:tc>
                  <a:txBody>
                    <a:bodyPr/>
                    <a:lstStyle/>
                    <a:p>
                      <a:pPr marR="431165" algn="ctr">
                        <a:lnSpc>
                          <a:spcPct val="100000"/>
                        </a:lnSpc>
                        <a:spcBef>
                          <a:spcPts val="485"/>
                        </a:spcBef>
                      </a:pPr>
                      <a:r>
                        <a:rPr sz="1030" b="0" dirty="0">
                          <a:solidFill>
                            <a:srgbClr val="FFFFFF"/>
                          </a:solidFill>
                          <a:latin typeface="Bandal"/>
                          <a:cs typeface="Bandal"/>
                        </a:rPr>
                        <a:t>2021</a:t>
                      </a:r>
                      <a:endParaRPr sz="1030">
                        <a:latin typeface="Bandal"/>
                        <a:cs typeface="Bandal"/>
                      </a:endParaRPr>
                    </a:p>
                  </a:txBody>
                  <a:tcPr marL="0" marR="0" marT="453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00000"/>
                    </a:solidFill>
                  </a:tcPr>
                </a:tc>
                <a:tc>
                  <a:txBody>
                    <a:bodyPr/>
                    <a:lstStyle/>
                    <a:p>
                      <a:pPr marL="334645">
                        <a:lnSpc>
                          <a:spcPct val="100000"/>
                        </a:lnSpc>
                        <a:spcBef>
                          <a:spcPts val="485"/>
                        </a:spcBef>
                      </a:pPr>
                      <a:r>
                        <a:rPr sz="1030" b="0" spc="15" dirty="0">
                          <a:solidFill>
                            <a:srgbClr val="FFFFFF"/>
                          </a:solidFill>
                          <a:latin typeface="Bandal"/>
                          <a:cs typeface="Bandal"/>
                        </a:rPr>
                        <a:t>总计</a:t>
                      </a:r>
                      <a:endParaRPr sz="1030" b="0" spc="15" dirty="0">
                        <a:solidFill>
                          <a:srgbClr val="FFFFFF"/>
                        </a:solidFill>
                        <a:latin typeface="Bandal"/>
                        <a:cs typeface="Bandal"/>
                      </a:endParaRPr>
                    </a:p>
                  </a:txBody>
                  <a:tcPr marL="0" marR="0" marT="453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00000"/>
                    </a:solidFill>
                  </a:tcPr>
                </a:tc>
              </a:tr>
              <a:tr h="203200">
                <a:tc>
                  <a:txBody>
                    <a:bodyPr/>
                    <a:lstStyle/>
                    <a:p>
                      <a:pPr algn="ctr">
                        <a:lnSpc>
                          <a:spcPct val="100000"/>
                        </a:lnSpc>
                        <a:spcBef>
                          <a:spcPts val="485"/>
                        </a:spcBef>
                      </a:pPr>
                      <a:r>
                        <a:rPr sz="1030" b="0" dirty="0">
                          <a:latin typeface="Bandal"/>
                          <a:cs typeface="Bandal"/>
                        </a:rPr>
                        <a:t>上年度净利润</a:t>
                      </a:r>
                      <a:endParaRPr sz="1030" b="0" dirty="0">
                        <a:latin typeface="Bandal"/>
                        <a:cs typeface="Bandal"/>
                      </a:endParaRPr>
                    </a:p>
                  </a:txBody>
                  <a:tcPr marL="0" marR="0" marT="453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9900"/>
                    </a:solidFill>
                  </a:tcPr>
                </a:tc>
                <a:tc>
                  <a:txBody>
                    <a:bodyPr/>
                    <a:lstStyle/>
                    <a:p>
                      <a:pPr marL="1270" algn="ctr">
                        <a:lnSpc>
                          <a:spcPct val="100000"/>
                        </a:lnSpc>
                        <a:spcBef>
                          <a:spcPts val="485"/>
                        </a:spcBef>
                      </a:pPr>
                      <a:r>
                        <a:rPr sz="1030" spc="-30" dirty="0">
                          <a:latin typeface="UKIJ CJK"/>
                          <a:cs typeface="UKIJ CJK"/>
                        </a:rPr>
                        <a:t>1.7</a:t>
                      </a:r>
                      <a:endParaRPr sz="1030">
                        <a:latin typeface="UKIJ CJK"/>
                        <a:cs typeface="UKIJ CJK"/>
                      </a:endParaRPr>
                    </a:p>
                  </a:txBody>
                  <a:tcPr marL="0" marR="0" marT="453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3175" algn="ctr">
                        <a:lnSpc>
                          <a:spcPct val="100000"/>
                        </a:lnSpc>
                        <a:spcBef>
                          <a:spcPts val="485"/>
                        </a:spcBef>
                      </a:pPr>
                      <a:r>
                        <a:rPr sz="1030" spc="-30" dirty="0">
                          <a:latin typeface="UKIJ CJK"/>
                          <a:cs typeface="UKIJ CJK"/>
                        </a:rPr>
                        <a:t>8.8</a:t>
                      </a:r>
                      <a:endParaRPr sz="1030">
                        <a:latin typeface="UKIJ CJK"/>
                        <a:cs typeface="UKIJ CJK"/>
                      </a:endParaRPr>
                    </a:p>
                  </a:txBody>
                  <a:tcPr marL="0" marR="0" marT="453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374650">
                        <a:lnSpc>
                          <a:spcPct val="100000"/>
                        </a:lnSpc>
                        <a:spcBef>
                          <a:spcPts val="485"/>
                        </a:spcBef>
                      </a:pPr>
                      <a:r>
                        <a:rPr sz="1030" spc="-25" dirty="0">
                          <a:latin typeface="UKIJ CJK"/>
                          <a:cs typeface="UKIJ CJK"/>
                        </a:rPr>
                        <a:t>10.5</a:t>
                      </a:r>
                      <a:endParaRPr sz="1030">
                        <a:latin typeface="UKIJ CJK"/>
                        <a:cs typeface="UKIJ CJK"/>
                      </a:endParaRPr>
                    </a:p>
                  </a:txBody>
                  <a:tcPr marL="0" marR="0" marT="453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r>
              <a:tr h="242570">
                <a:tc>
                  <a:txBody>
                    <a:bodyPr/>
                    <a:lstStyle/>
                    <a:p>
                      <a:pPr marL="1905" algn="ctr">
                        <a:lnSpc>
                          <a:spcPct val="100000"/>
                        </a:lnSpc>
                        <a:spcBef>
                          <a:spcPts val="740"/>
                        </a:spcBef>
                      </a:pPr>
                      <a:r>
                        <a:rPr sz="1030" b="0" spc="85" dirty="0">
                          <a:latin typeface="Bandal"/>
                          <a:cs typeface="Bandal"/>
                        </a:rPr>
                        <a:t>投资</a:t>
                      </a:r>
                      <a:endParaRPr sz="1030" b="0" spc="85" dirty="0">
                        <a:latin typeface="Bandal"/>
                        <a:cs typeface="Bandal"/>
                      </a:endParaRPr>
                    </a:p>
                  </a:txBody>
                  <a:tcPr marL="0" marR="0" marT="69242"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9900"/>
                    </a:solidFill>
                  </a:tcPr>
                </a:tc>
                <a:tc>
                  <a:txBody>
                    <a:bodyPr/>
                    <a:lstStyle/>
                    <a:p>
                      <a:pPr marL="1270" algn="ctr">
                        <a:lnSpc>
                          <a:spcPct val="100000"/>
                        </a:lnSpc>
                        <a:spcBef>
                          <a:spcPts val="740"/>
                        </a:spcBef>
                      </a:pPr>
                      <a:r>
                        <a:rPr lang="en-US" sz="1030" dirty="0">
                          <a:latin typeface="UKIJ CJK"/>
                          <a:cs typeface="UKIJ CJK"/>
                        </a:rPr>
                        <a:t>4.</a:t>
                      </a:r>
                      <a:r>
                        <a:rPr sz="1030" dirty="0">
                          <a:latin typeface="UKIJ CJK"/>
                          <a:cs typeface="UKIJ CJK"/>
                        </a:rPr>
                        <a:t>5</a:t>
                      </a:r>
                      <a:endParaRPr sz="1030">
                        <a:latin typeface="UKIJ CJK"/>
                        <a:cs typeface="UKIJ CJK"/>
                      </a:endParaRPr>
                    </a:p>
                  </a:txBody>
                  <a:tcPr marL="0" marR="0" marT="69242"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2540" algn="ctr">
                        <a:lnSpc>
                          <a:spcPct val="100000"/>
                        </a:lnSpc>
                        <a:spcBef>
                          <a:spcPts val="740"/>
                        </a:spcBef>
                      </a:pPr>
                      <a:r>
                        <a:rPr sz="1030" spc="-10" dirty="0">
                          <a:latin typeface="UKIJ CJK"/>
                          <a:cs typeface="UKIJ CJK"/>
                        </a:rPr>
                        <a:t>10</a:t>
                      </a:r>
                      <a:endParaRPr sz="1030">
                        <a:latin typeface="UKIJ CJK"/>
                        <a:cs typeface="UKIJ CJK"/>
                      </a:endParaRPr>
                    </a:p>
                  </a:txBody>
                  <a:tcPr marL="0" marR="0" marT="69242"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374650">
                        <a:lnSpc>
                          <a:spcPct val="100000"/>
                        </a:lnSpc>
                        <a:spcBef>
                          <a:spcPts val="740"/>
                        </a:spcBef>
                      </a:pPr>
                      <a:r>
                        <a:rPr sz="1030" spc="-25" dirty="0">
                          <a:latin typeface="UKIJ CJK"/>
                          <a:cs typeface="UKIJ CJK"/>
                        </a:rPr>
                        <a:t>14.5</a:t>
                      </a:r>
                      <a:endParaRPr sz="1030">
                        <a:latin typeface="UKIJ CJK"/>
                        <a:cs typeface="UKIJ CJK"/>
                      </a:endParaRPr>
                    </a:p>
                  </a:txBody>
                  <a:tcPr marL="0" marR="0" marT="69242"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r>
              <a:tr h="243840">
                <a:tc>
                  <a:txBody>
                    <a:bodyPr/>
                    <a:lstStyle/>
                    <a:p>
                      <a:pPr marL="1905" algn="ctr">
                        <a:lnSpc>
                          <a:spcPct val="100000"/>
                        </a:lnSpc>
                        <a:spcBef>
                          <a:spcPts val="740"/>
                        </a:spcBef>
                      </a:pPr>
                      <a:r>
                        <a:rPr sz="1030" b="0" spc="95" dirty="0">
                          <a:latin typeface="Bandal"/>
                          <a:cs typeface="Bandal"/>
                        </a:rPr>
                        <a:t>贷款</a:t>
                      </a:r>
                      <a:endParaRPr sz="1030" b="0" spc="95" dirty="0">
                        <a:latin typeface="Bandal"/>
                        <a:cs typeface="Bandal"/>
                      </a:endParaRPr>
                    </a:p>
                  </a:txBody>
                  <a:tcPr marL="0" marR="0" marT="69242"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9900"/>
                    </a:solidFill>
                  </a:tcPr>
                </a:tc>
                <a:tc>
                  <a:txBody>
                    <a:bodyPr/>
                    <a:lstStyle/>
                    <a:p>
                      <a:pPr marL="1270" algn="ctr">
                        <a:lnSpc>
                          <a:spcPct val="100000"/>
                        </a:lnSpc>
                        <a:spcBef>
                          <a:spcPts val="740"/>
                        </a:spcBef>
                      </a:pPr>
                      <a:r>
                        <a:rPr sz="1030" dirty="0">
                          <a:latin typeface="UKIJ CJK"/>
                          <a:cs typeface="UKIJ CJK"/>
                        </a:rPr>
                        <a:t>1</a:t>
                      </a:r>
                      <a:endParaRPr sz="1030">
                        <a:latin typeface="UKIJ CJK"/>
                        <a:cs typeface="UKIJ CJK"/>
                      </a:endParaRPr>
                    </a:p>
                  </a:txBody>
                  <a:tcPr marL="0" marR="0" marT="69242"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a:lnSpc>
                          <a:spcPct val="100000"/>
                        </a:lnSpc>
                      </a:pPr>
                      <a:endParaRPr sz="1030">
                        <a:latin typeface="Times New Roman" panose="02020603050405020304"/>
                        <a:cs typeface="Times New Roman" panose="02020603050405020304"/>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1270" algn="l">
                        <a:lnSpc>
                          <a:spcPct val="100000"/>
                        </a:lnSpc>
                        <a:spcBef>
                          <a:spcPts val="740"/>
                        </a:spcBef>
                      </a:pPr>
                      <a:r>
                        <a:rPr lang="en-US" sz="1030" spc="-30" dirty="0">
                          <a:latin typeface="UKIJ CJK"/>
                          <a:cs typeface="UKIJ CJK"/>
                        </a:rPr>
                        <a:t>      1</a:t>
                      </a:r>
                      <a:endParaRPr lang="en-US" sz="1030">
                        <a:latin typeface="UKIJ CJK"/>
                        <a:cs typeface="UKIJ CJK"/>
                      </a:endParaRPr>
                    </a:p>
                  </a:txBody>
                  <a:tcPr marL="0" marR="0" marT="69242"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r>
              <a:tr h="451485">
                <a:tc>
                  <a:txBody>
                    <a:bodyPr/>
                    <a:lstStyle/>
                    <a:p>
                      <a:pPr marL="1905" algn="ctr">
                        <a:lnSpc>
                          <a:spcPct val="100000"/>
                        </a:lnSpc>
                        <a:spcBef>
                          <a:spcPts val="485"/>
                        </a:spcBef>
                      </a:pPr>
                      <a:r>
                        <a:rPr sz="1030" b="0" spc="15" dirty="0">
                          <a:latin typeface="Bandal"/>
                          <a:cs typeface="Bandal"/>
                        </a:rPr>
                        <a:t>总计</a:t>
                      </a:r>
                      <a:endParaRPr sz="1030" b="0" spc="15" dirty="0">
                        <a:latin typeface="Bandal"/>
                        <a:cs typeface="Bandal"/>
                      </a:endParaRPr>
                    </a:p>
                  </a:txBody>
                  <a:tcPr marL="0" marR="0" marT="453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9900"/>
                    </a:solidFill>
                  </a:tcPr>
                </a:tc>
                <a:tc>
                  <a:txBody>
                    <a:bodyPr/>
                    <a:lstStyle/>
                    <a:p>
                      <a:pPr marL="1270" algn="ctr">
                        <a:lnSpc>
                          <a:spcPct val="100000"/>
                        </a:lnSpc>
                        <a:spcBef>
                          <a:spcPts val="485"/>
                        </a:spcBef>
                      </a:pPr>
                      <a:r>
                        <a:rPr sz="1030" spc="-30" dirty="0">
                          <a:latin typeface="UKIJ CJK"/>
                          <a:cs typeface="UKIJ CJK"/>
                        </a:rPr>
                        <a:t>7.</a:t>
                      </a:r>
                      <a:r>
                        <a:rPr lang="en-US" sz="1030" spc="-30" dirty="0">
                          <a:latin typeface="UKIJ CJK"/>
                          <a:cs typeface="UKIJ CJK"/>
                        </a:rPr>
                        <a:t>2</a:t>
                      </a:r>
                      <a:endParaRPr lang="en-US" sz="1030">
                        <a:latin typeface="UKIJ CJK"/>
                        <a:cs typeface="UKIJ CJK"/>
                      </a:endParaRPr>
                    </a:p>
                  </a:txBody>
                  <a:tcPr marL="0" marR="0" marT="453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R="471805" algn="ctr">
                        <a:lnSpc>
                          <a:spcPct val="100000"/>
                        </a:lnSpc>
                        <a:spcBef>
                          <a:spcPts val="485"/>
                        </a:spcBef>
                      </a:pPr>
                      <a:r>
                        <a:rPr sz="1030" spc="-10" dirty="0">
                          <a:latin typeface="UKIJ CJK"/>
                          <a:cs typeface="UKIJ CJK"/>
                        </a:rPr>
                        <a:t>18</a:t>
                      </a:r>
                      <a:r>
                        <a:rPr sz="1030" dirty="0">
                          <a:latin typeface="UKIJ CJK"/>
                          <a:cs typeface="UKIJ CJK"/>
                        </a:rPr>
                        <a:t>.8</a:t>
                      </a:r>
                      <a:endParaRPr sz="1030">
                        <a:latin typeface="UKIJ CJK"/>
                        <a:cs typeface="UKIJ CJK"/>
                      </a:endParaRPr>
                    </a:p>
                  </a:txBody>
                  <a:tcPr marL="0" marR="0" marT="453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374650">
                        <a:lnSpc>
                          <a:spcPct val="100000"/>
                        </a:lnSpc>
                        <a:spcBef>
                          <a:spcPts val="485"/>
                        </a:spcBef>
                      </a:pPr>
                      <a:r>
                        <a:rPr sz="1030" spc="-25" dirty="0">
                          <a:latin typeface="UKIJ CJK"/>
                          <a:cs typeface="UKIJ CJK"/>
                        </a:rPr>
                        <a:t>26</a:t>
                      </a:r>
                      <a:endParaRPr sz="1030">
                        <a:latin typeface="UKIJ CJK"/>
                        <a:cs typeface="UKIJ CJK"/>
                      </a:endParaRPr>
                    </a:p>
                  </a:txBody>
                  <a:tcPr marL="0" marR="0" marT="453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r>
            </a:tbl>
          </a:graphicData>
        </a:graphic>
      </p:graphicFrame>
      <p:sp>
        <p:nvSpPr>
          <p:cNvPr id="7" name="object 7"/>
          <p:cNvSpPr txBox="1"/>
          <p:nvPr/>
        </p:nvSpPr>
        <p:spPr>
          <a:xfrm>
            <a:off x="7620509" y="4286911"/>
            <a:ext cx="448671" cy="167640"/>
          </a:xfrm>
          <a:prstGeom prst="rect">
            <a:avLst/>
          </a:prstGeom>
        </p:spPr>
        <p:txBody>
          <a:bodyPr vert="horz" wrap="square" lIns="0" tIns="9824" rIns="0" bIns="0" rtlCol="0">
            <a:spAutoFit/>
          </a:bodyPr>
          <a:lstStyle/>
          <a:p>
            <a:pPr marL="12700">
              <a:lnSpc>
                <a:spcPct val="100000"/>
              </a:lnSpc>
              <a:spcBef>
                <a:spcPts val="105"/>
              </a:spcBef>
            </a:pPr>
            <a:r>
              <a:rPr sz="1030" spc="5" dirty="0">
                <a:latin typeface="UKIJ CJK"/>
                <a:cs typeface="UKIJ CJK"/>
              </a:rPr>
              <a:t>(</a:t>
            </a:r>
            <a:r>
              <a:rPr lang="zh-CN" sz="1030" spc="5" dirty="0">
                <a:latin typeface="UKIJ CJK"/>
                <a:cs typeface="UKIJ CJK"/>
              </a:rPr>
              <a:t>亿元）</a:t>
            </a:r>
            <a:endParaRPr lang="zh-CN" sz="1030" spc="5" dirty="0">
              <a:latin typeface="UKIJ CJK"/>
              <a:cs typeface="UKIJ CJK"/>
            </a:endParaRPr>
          </a:p>
        </p:txBody>
      </p:sp>
      <p:sp>
        <p:nvSpPr>
          <p:cNvPr id="8" name="object 8"/>
          <p:cNvSpPr txBox="1">
            <a:spLocks noGrp="1"/>
          </p:cNvSpPr>
          <p:nvPr>
            <p:ph type="title"/>
          </p:nvPr>
        </p:nvSpPr>
        <p:spPr>
          <a:xfrm>
            <a:off x="2843262" y="400276"/>
            <a:ext cx="4682269" cy="280670"/>
          </a:xfrm>
          <a:prstGeom prst="rect">
            <a:avLst/>
          </a:prstGeom>
        </p:spPr>
        <p:txBody>
          <a:bodyPr vert="horz" wrap="square" lIns="0" tIns="9356" rIns="0" bIns="0" rtlCol="0">
            <a:spAutoFit/>
          </a:bodyPr>
          <a:lstStyle/>
          <a:p>
            <a:pPr marL="12700">
              <a:lnSpc>
                <a:spcPct val="100000"/>
              </a:lnSpc>
              <a:spcBef>
                <a:spcPts val="100"/>
              </a:spcBef>
            </a:pPr>
            <a:r>
              <a:rPr sz="1765" b="1" spc="-30" dirty="0">
                <a:latin typeface="UKIJ CJK"/>
                <a:cs typeface="UKIJ CJK"/>
              </a:rPr>
              <a:t>资金分析和资金计划</a:t>
            </a:r>
            <a:endParaRPr sz="1765" b="1" spc="-30" dirty="0">
              <a:latin typeface="UKIJ CJK"/>
              <a:cs typeface="UKIJ CJK"/>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45085"/>
            <a:ext cx="2452370" cy="6957060"/>
          </a:xfrm>
          <a:prstGeom prst="rect">
            <a:avLst/>
          </a:prstGeom>
          <a:blipFill>
            <a:blip r:embed="rId1" cstate="print"/>
            <a:stretch>
              <a:fillRect/>
            </a:stretch>
          </a:blipFill>
        </p:spPr>
        <p:txBody>
          <a:bodyPr wrap="square" lIns="0" tIns="0" rIns="0" bIns="0" rtlCol="0"/>
          <a:lstStyle/>
          <a:p>
            <a:endParaRPr sz="1325"/>
          </a:p>
        </p:txBody>
      </p:sp>
      <p:graphicFrame>
        <p:nvGraphicFramePr>
          <p:cNvPr id="3" name="object 3"/>
          <p:cNvGraphicFramePr>
            <a:graphicFrameLocks noGrp="1"/>
          </p:cNvGraphicFramePr>
          <p:nvPr>
            <p:custDataLst>
              <p:tags r:id="rId2"/>
            </p:custDataLst>
          </p:nvPr>
        </p:nvGraphicFramePr>
        <p:xfrm>
          <a:off x="2672218" y="1681758"/>
          <a:ext cx="5579110" cy="1388110"/>
        </p:xfrm>
        <a:graphic>
          <a:graphicData uri="http://schemas.openxmlformats.org/drawingml/2006/table">
            <a:tbl>
              <a:tblPr firstRow="1" bandRow="1">
                <a:tableStyleId>{2D5ABB26-0587-4C30-8999-92F81FD0307C}</a:tableStyleId>
              </a:tblPr>
              <a:tblGrid>
                <a:gridCol w="1939290"/>
                <a:gridCol w="565150"/>
                <a:gridCol w="564515"/>
                <a:gridCol w="627380"/>
                <a:gridCol w="627380"/>
                <a:gridCol w="628015"/>
                <a:gridCol w="627380"/>
              </a:tblGrid>
              <a:tr h="229235">
                <a:tc>
                  <a:txBody>
                    <a:bodyPr/>
                    <a:lstStyle/>
                    <a:p>
                      <a:pPr marL="1270" algn="ctr">
                        <a:lnSpc>
                          <a:spcPct val="100000"/>
                        </a:lnSpc>
                        <a:spcBef>
                          <a:spcPts val="435"/>
                        </a:spcBef>
                      </a:pPr>
                      <a:r>
                        <a:rPr sz="1030" b="0" spc="140" dirty="0">
                          <a:solidFill>
                            <a:srgbClr val="FFFFFF"/>
                          </a:solidFill>
                          <a:latin typeface="Bandal"/>
                          <a:cs typeface="Bandal"/>
                        </a:rPr>
                        <a:t>Item</a:t>
                      </a:r>
                      <a:endParaRPr sz="1030">
                        <a:latin typeface="Bandal"/>
                        <a:cs typeface="Bandal"/>
                      </a:endParaRPr>
                    </a:p>
                  </a:txBody>
                  <a:tcPr marL="0" marR="0" marT="40702"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00000"/>
                    </a:solidFill>
                  </a:tcPr>
                </a:tc>
                <a:tc>
                  <a:txBody>
                    <a:bodyPr/>
                    <a:lstStyle/>
                    <a:p>
                      <a:pPr marL="1905" algn="ctr">
                        <a:lnSpc>
                          <a:spcPct val="100000"/>
                        </a:lnSpc>
                        <a:spcBef>
                          <a:spcPts val="435"/>
                        </a:spcBef>
                      </a:pPr>
                      <a:r>
                        <a:rPr sz="1030" b="0" spc="110" dirty="0">
                          <a:solidFill>
                            <a:srgbClr val="FFFFFF"/>
                          </a:solidFill>
                          <a:latin typeface="Bandal"/>
                          <a:cs typeface="Bandal"/>
                        </a:rPr>
                        <a:t>2018</a:t>
                      </a:r>
                      <a:endParaRPr sz="1030">
                        <a:latin typeface="Bandal"/>
                        <a:cs typeface="Bandal"/>
                      </a:endParaRPr>
                    </a:p>
                  </a:txBody>
                  <a:tcPr marL="0" marR="0" marT="40702"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00000"/>
                    </a:solidFill>
                  </a:tcPr>
                </a:tc>
                <a:tc>
                  <a:txBody>
                    <a:bodyPr/>
                    <a:lstStyle/>
                    <a:p>
                      <a:pPr marL="1905" algn="ctr">
                        <a:lnSpc>
                          <a:spcPct val="100000"/>
                        </a:lnSpc>
                        <a:spcBef>
                          <a:spcPts val="435"/>
                        </a:spcBef>
                      </a:pPr>
                      <a:r>
                        <a:rPr sz="1030" b="0" spc="110" dirty="0">
                          <a:solidFill>
                            <a:srgbClr val="FFFFFF"/>
                          </a:solidFill>
                          <a:latin typeface="Bandal"/>
                          <a:cs typeface="Bandal"/>
                        </a:rPr>
                        <a:t>2019</a:t>
                      </a:r>
                      <a:endParaRPr sz="1030">
                        <a:latin typeface="Bandal"/>
                        <a:cs typeface="Bandal"/>
                      </a:endParaRPr>
                    </a:p>
                  </a:txBody>
                  <a:tcPr marL="0" marR="0" marT="40702"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00000"/>
                    </a:solidFill>
                  </a:tcPr>
                </a:tc>
                <a:tc>
                  <a:txBody>
                    <a:bodyPr/>
                    <a:lstStyle/>
                    <a:p>
                      <a:pPr marL="635" algn="ctr">
                        <a:lnSpc>
                          <a:spcPct val="100000"/>
                        </a:lnSpc>
                        <a:spcBef>
                          <a:spcPts val="435"/>
                        </a:spcBef>
                      </a:pPr>
                      <a:r>
                        <a:rPr sz="1030" b="0" spc="110" dirty="0">
                          <a:solidFill>
                            <a:srgbClr val="FFFFFF"/>
                          </a:solidFill>
                          <a:latin typeface="Bandal"/>
                          <a:cs typeface="Bandal"/>
                        </a:rPr>
                        <a:t>2020</a:t>
                      </a:r>
                      <a:endParaRPr sz="1030">
                        <a:latin typeface="Bandal"/>
                        <a:cs typeface="Bandal"/>
                      </a:endParaRPr>
                    </a:p>
                  </a:txBody>
                  <a:tcPr marL="0" marR="0" marT="40702"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00000"/>
                    </a:solidFill>
                  </a:tcPr>
                </a:tc>
                <a:tc>
                  <a:txBody>
                    <a:bodyPr/>
                    <a:lstStyle/>
                    <a:p>
                      <a:pPr marL="635" algn="ctr">
                        <a:lnSpc>
                          <a:spcPct val="100000"/>
                        </a:lnSpc>
                        <a:spcBef>
                          <a:spcPts val="435"/>
                        </a:spcBef>
                      </a:pPr>
                      <a:r>
                        <a:rPr sz="1030" b="0" spc="110" dirty="0">
                          <a:solidFill>
                            <a:srgbClr val="FFFFFF"/>
                          </a:solidFill>
                          <a:latin typeface="Bandal"/>
                          <a:cs typeface="Bandal"/>
                        </a:rPr>
                        <a:t>2021</a:t>
                      </a:r>
                      <a:endParaRPr sz="1030">
                        <a:latin typeface="Bandal"/>
                        <a:cs typeface="Bandal"/>
                      </a:endParaRPr>
                    </a:p>
                  </a:txBody>
                  <a:tcPr marL="0" marR="0" marT="40702"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00000"/>
                    </a:solidFill>
                  </a:tcPr>
                </a:tc>
                <a:tc>
                  <a:txBody>
                    <a:bodyPr/>
                    <a:lstStyle/>
                    <a:p>
                      <a:pPr marL="635" algn="ctr">
                        <a:lnSpc>
                          <a:spcPct val="100000"/>
                        </a:lnSpc>
                        <a:spcBef>
                          <a:spcPts val="435"/>
                        </a:spcBef>
                      </a:pPr>
                      <a:r>
                        <a:rPr sz="1030" b="0" spc="110" dirty="0">
                          <a:solidFill>
                            <a:srgbClr val="FFFFFF"/>
                          </a:solidFill>
                          <a:latin typeface="Bandal"/>
                          <a:cs typeface="Bandal"/>
                        </a:rPr>
                        <a:t>2022</a:t>
                      </a:r>
                      <a:endParaRPr sz="1030">
                        <a:latin typeface="Bandal"/>
                        <a:cs typeface="Bandal"/>
                      </a:endParaRPr>
                    </a:p>
                  </a:txBody>
                  <a:tcPr marL="0" marR="0" marT="40702"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00000"/>
                    </a:solidFill>
                  </a:tcPr>
                </a:tc>
                <a:tc>
                  <a:txBody>
                    <a:bodyPr/>
                    <a:lstStyle/>
                    <a:p>
                      <a:pPr marL="1270" algn="ctr">
                        <a:lnSpc>
                          <a:spcPct val="100000"/>
                        </a:lnSpc>
                        <a:spcBef>
                          <a:spcPts val="435"/>
                        </a:spcBef>
                      </a:pPr>
                      <a:r>
                        <a:rPr sz="1030" b="0" spc="110" dirty="0">
                          <a:solidFill>
                            <a:srgbClr val="FFFFFF"/>
                          </a:solidFill>
                          <a:latin typeface="Bandal"/>
                          <a:cs typeface="Bandal"/>
                        </a:rPr>
                        <a:t>2023</a:t>
                      </a:r>
                      <a:endParaRPr sz="1030">
                        <a:latin typeface="Bandal"/>
                        <a:cs typeface="Bandal"/>
                      </a:endParaRPr>
                    </a:p>
                  </a:txBody>
                  <a:tcPr marL="0" marR="0" marT="40702"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00000"/>
                    </a:solidFill>
                  </a:tcPr>
                </a:tc>
              </a:tr>
              <a:tr h="229235">
                <a:tc>
                  <a:txBody>
                    <a:bodyPr/>
                    <a:lstStyle/>
                    <a:p>
                      <a:pPr marL="1905" algn="ctr">
                        <a:lnSpc>
                          <a:spcPct val="100000"/>
                        </a:lnSpc>
                        <a:spcBef>
                          <a:spcPts val="440"/>
                        </a:spcBef>
                      </a:pPr>
                      <a:r>
                        <a:rPr sz="1030" b="0" spc="310" dirty="0">
                          <a:latin typeface="Bandal"/>
                          <a:cs typeface="Bandal"/>
                        </a:rPr>
                        <a:t>研发部</a:t>
                      </a:r>
                      <a:endParaRPr sz="1030" b="0" spc="310" dirty="0">
                        <a:latin typeface="Bandal"/>
                        <a:cs typeface="Bandal"/>
                      </a:endParaRPr>
                    </a:p>
                  </a:txBody>
                  <a:tcPr marL="0" marR="0" marT="411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9900"/>
                    </a:solidFill>
                  </a:tcPr>
                </a:tc>
                <a:tc>
                  <a:txBody>
                    <a:bodyPr/>
                    <a:lstStyle/>
                    <a:p>
                      <a:pPr marL="2540" algn="ctr">
                        <a:lnSpc>
                          <a:spcPct val="100000"/>
                        </a:lnSpc>
                        <a:spcBef>
                          <a:spcPts val="440"/>
                        </a:spcBef>
                      </a:pPr>
                      <a:r>
                        <a:rPr sz="1030" dirty="0">
                          <a:latin typeface="UKIJ CJK"/>
                          <a:cs typeface="UKIJ CJK"/>
                        </a:rPr>
                        <a:t>1</a:t>
                      </a:r>
                      <a:endParaRPr sz="1030">
                        <a:latin typeface="UKIJ CJK"/>
                        <a:cs typeface="UKIJ CJK"/>
                      </a:endParaRPr>
                    </a:p>
                  </a:txBody>
                  <a:tcPr marL="0" marR="0" marT="411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2540" algn="ctr">
                        <a:lnSpc>
                          <a:spcPct val="100000"/>
                        </a:lnSpc>
                        <a:spcBef>
                          <a:spcPts val="440"/>
                        </a:spcBef>
                      </a:pPr>
                      <a:r>
                        <a:rPr sz="1030" dirty="0">
                          <a:latin typeface="UKIJ CJK"/>
                          <a:cs typeface="UKIJ CJK"/>
                        </a:rPr>
                        <a:t>2</a:t>
                      </a:r>
                      <a:endParaRPr sz="1030">
                        <a:latin typeface="UKIJ CJK"/>
                        <a:cs typeface="UKIJ CJK"/>
                      </a:endParaRPr>
                    </a:p>
                  </a:txBody>
                  <a:tcPr marL="0" marR="0" marT="411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1270" algn="ctr">
                        <a:lnSpc>
                          <a:spcPct val="100000"/>
                        </a:lnSpc>
                        <a:spcBef>
                          <a:spcPts val="440"/>
                        </a:spcBef>
                      </a:pPr>
                      <a:r>
                        <a:rPr sz="1030" dirty="0">
                          <a:latin typeface="UKIJ CJK"/>
                          <a:cs typeface="UKIJ CJK"/>
                        </a:rPr>
                        <a:t>4</a:t>
                      </a:r>
                      <a:endParaRPr sz="1030">
                        <a:latin typeface="UKIJ CJK"/>
                        <a:cs typeface="UKIJ CJK"/>
                      </a:endParaRPr>
                    </a:p>
                  </a:txBody>
                  <a:tcPr marL="0" marR="0" marT="411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1270" algn="ctr">
                        <a:lnSpc>
                          <a:spcPct val="100000"/>
                        </a:lnSpc>
                        <a:spcBef>
                          <a:spcPts val="440"/>
                        </a:spcBef>
                      </a:pPr>
                      <a:r>
                        <a:rPr sz="1030" dirty="0">
                          <a:latin typeface="UKIJ CJK"/>
                          <a:cs typeface="UKIJ CJK"/>
                        </a:rPr>
                        <a:t>6</a:t>
                      </a:r>
                      <a:endParaRPr sz="1030">
                        <a:latin typeface="UKIJ CJK"/>
                        <a:cs typeface="UKIJ CJK"/>
                      </a:endParaRPr>
                    </a:p>
                  </a:txBody>
                  <a:tcPr marL="0" marR="0" marT="411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635" algn="ctr">
                        <a:lnSpc>
                          <a:spcPct val="100000"/>
                        </a:lnSpc>
                        <a:spcBef>
                          <a:spcPts val="440"/>
                        </a:spcBef>
                      </a:pPr>
                      <a:r>
                        <a:rPr sz="1030" spc="-10" dirty="0">
                          <a:latin typeface="UKIJ CJK"/>
                          <a:cs typeface="UKIJ CJK"/>
                        </a:rPr>
                        <a:t>10</a:t>
                      </a:r>
                      <a:endParaRPr sz="1030">
                        <a:latin typeface="UKIJ CJK"/>
                        <a:cs typeface="UKIJ CJK"/>
                      </a:endParaRPr>
                    </a:p>
                  </a:txBody>
                  <a:tcPr marL="0" marR="0" marT="411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1270" algn="ctr">
                        <a:lnSpc>
                          <a:spcPct val="100000"/>
                        </a:lnSpc>
                        <a:spcBef>
                          <a:spcPts val="440"/>
                        </a:spcBef>
                      </a:pPr>
                      <a:r>
                        <a:rPr sz="1030" spc="-10" dirty="0">
                          <a:latin typeface="UKIJ CJK"/>
                          <a:cs typeface="UKIJ CJK"/>
                        </a:rPr>
                        <a:t>13</a:t>
                      </a:r>
                      <a:endParaRPr sz="1030">
                        <a:latin typeface="UKIJ CJK"/>
                        <a:cs typeface="UKIJ CJK"/>
                      </a:endParaRPr>
                    </a:p>
                  </a:txBody>
                  <a:tcPr marL="0" marR="0" marT="411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r>
              <a:tr h="241300">
                <a:tc>
                  <a:txBody>
                    <a:bodyPr/>
                    <a:lstStyle/>
                    <a:p>
                      <a:pPr algn="ctr">
                        <a:lnSpc>
                          <a:spcPct val="100000"/>
                        </a:lnSpc>
                        <a:spcBef>
                          <a:spcPts val="500"/>
                        </a:spcBef>
                      </a:pPr>
                      <a:r>
                        <a:rPr sz="1030" b="0" dirty="0">
                          <a:latin typeface="Bandal"/>
                          <a:cs typeface="Bandal"/>
                        </a:rPr>
                        <a:t>生产检验</a:t>
                      </a:r>
                      <a:endParaRPr sz="1030" b="0" dirty="0">
                        <a:latin typeface="Bandal"/>
                        <a:cs typeface="Bandal"/>
                      </a:endParaRPr>
                    </a:p>
                  </a:txBody>
                  <a:tcPr marL="0" marR="0" marT="467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9900"/>
                    </a:solidFill>
                  </a:tcPr>
                </a:tc>
                <a:tc>
                  <a:txBody>
                    <a:bodyPr/>
                    <a:lstStyle/>
                    <a:p>
                      <a:pPr marL="1905" algn="ctr">
                        <a:lnSpc>
                          <a:spcPct val="100000"/>
                        </a:lnSpc>
                        <a:spcBef>
                          <a:spcPts val="500"/>
                        </a:spcBef>
                      </a:pPr>
                      <a:r>
                        <a:rPr sz="1030" dirty="0">
                          <a:latin typeface="UKIJ CJK"/>
                          <a:cs typeface="UKIJ CJK"/>
                        </a:rPr>
                        <a:t>-</a:t>
                      </a:r>
                      <a:endParaRPr sz="1030">
                        <a:latin typeface="UKIJ CJK"/>
                        <a:cs typeface="UKIJ CJK"/>
                      </a:endParaRPr>
                    </a:p>
                  </a:txBody>
                  <a:tcPr marL="0" marR="0" marT="467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1905" algn="ctr">
                        <a:lnSpc>
                          <a:spcPct val="100000"/>
                        </a:lnSpc>
                        <a:spcBef>
                          <a:spcPts val="500"/>
                        </a:spcBef>
                      </a:pPr>
                      <a:r>
                        <a:rPr sz="1030" dirty="0">
                          <a:latin typeface="UKIJ CJK"/>
                          <a:cs typeface="UKIJ CJK"/>
                        </a:rPr>
                        <a:t>-</a:t>
                      </a:r>
                      <a:endParaRPr sz="1030">
                        <a:latin typeface="UKIJ CJK"/>
                        <a:cs typeface="UKIJ CJK"/>
                      </a:endParaRPr>
                    </a:p>
                  </a:txBody>
                  <a:tcPr marL="0" marR="0" marT="467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1270" algn="ctr">
                        <a:lnSpc>
                          <a:spcPct val="100000"/>
                        </a:lnSpc>
                        <a:spcBef>
                          <a:spcPts val="500"/>
                        </a:spcBef>
                      </a:pPr>
                      <a:r>
                        <a:rPr sz="1030" dirty="0">
                          <a:latin typeface="UKIJ CJK"/>
                          <a:cs typeface="UKIJ CJK"/>
                        </a:rPr>
                        <a:t>2</a:t>
                      </a:r>
                      <a:endParaRPr sz="1030">
                        <a:latin typeface="UKIJ CJK"/>
                        <a:cs typeface="UKIJ CJK"/>
                      </a:endParaRPr>
                    </a:p>
                  </a:txBody>
                  <a:tcPr marL="0" marR="0" marT="467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1270" algn="ctr">
                        <a:lnSpc>
                          <a:spcPct val="100000"/>
                        </a:lnSpc>
                        <a:spcBef>
                          <a:spcPts val="500"/>
                        </a:spcBef>
                      </a:pPr>
                      <a:r>
                        <a:rPr sz="1030" dirty="0">
                          <a:latin typeface="UKIJ CJK"/>
                          <a:cs typeface="UKIJ CJK"/>
                        </a:rPr>
                        <a:t>3</a:t>
                      </a:r>
                      <a:endParaRPr sz="1030">
                        <a:latin typeface="UKIJ CJK"/>
                        <a:cs typeface="UKIJ CJK"/>
                      </a:endParaRPr>
                    </a:p>
                  </a:txBody>
                  <a:tcPr marL="0" marR="0" marT="467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1270" algn="ctr">
                        <a:lnSpc>
                          <a:spcPct val="100000"/>
                        </a:lnSpc>
                        <a:spcBef>
                          <a:spcPts val="500"/>
                        </a:spcBef>
                      </a:pPr>
                      <a:r>
                        <a:rPr sz="1030" dirty="0">
                          <a:latin typeface="UKIJ CJK"/>
                          <a:cs typeface="UKIJ CJK"/>
                        </a:rPr>
                        <a:t>7</a:t>
                      </a:r>
                      <a:endParaRPr sz="1030">
                        <a:latin typeface="UKIJ CJK"/>
                        <a:cs typeface="UKIJ CJK"/>
                      </a:endParaRPr>
                    </a:p>
                  </a:txBody>
                  <a:tcPr marL="0" marR="0" marT="467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1905" algn="ctr">
                        <a:lnSpc>
                          <a:spcPct val="100000"/>
                        </a:lnSpc>
                        <a:spcBef>
                          <a:spcPts val="500"/>
                        </a:spcBef>
                      </a:pPr>
                      <a:r>
                        <a:rPr sz="1030" dirty="0">
                          <a:latin typeface="UKIJ CJK"/>
                          <a:cs typeface="UKIJ CJK"/>
                        </a:rPr>
                        <a:t>9</a:t>
                      </a:r>
                      <a:endParaRPr sz="1030">
                        <a:latin typeface="UKIJ CJK"/>
                        <a:cs typeface="UKIJ CJK"/>
                      </a:endParaRPr>
                    </a:p>
                  </a:txBody>
                  <a:tcPr marL="0" marR="0" marT="467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r>
              <a:tr h="229235">
                <a:tc>
                  <a:txBody>
                    <a:bodyPr/>
                    <a:lstStyle/>
                    <a:p>
                      <a:pPr marL="1270" algn="ctr">
                        <a:lnSpc>
                          <a:spcPct val="100000"/>
                        </a:lnSpc>
                        <a:spcBef>
                          <a:spcPts val="435"/>
                        </a:spcBef>
                      </a:pPr>
                      <a:r>
                        <a:rPr sz="1030" b="0" dirty="0">
                          <a:latin typeface="Bandal"/>
                          <a:cs typeface="Bandal"/>
                        </a:rPr>
                        <a:t>销售与技术支持</a:t>
                      </a:r>
                      <a:endParaRPr sz="1030" b="0" dirty="0">
                        <a:latin typeface="Bandal"/>
                        <a:cs typeface="Bandal"/>
                      </a:endParaRPr>
                    </a:p>
                  </a:txBody>
                  <a:tcPr marL="0" marR="0" marT="40702"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9900"/>
                    </a:solidFill>
                  </a:tcPr>
                </a:tc>
                <a:tc>
                  <a:txBody>
                    <a:bodyPr/>
                    <a:lstStyle/>
                    <a:p>
                      <a:pPr marL="1905" algn="ctr">
                        <a:lnSpc>
                          <a:spcPct val="100000"/>
                        </a:lnSpc>
                        <a:spcBef>
                          <a:spcPts val="435"/>
                        </a:spcBef>
                      </a:pPr>
                      <a:r>
                        <a:rPr sz="1030" dirty="0">
                          <a:latin typeface="UKIJ CJK"/>
                          <a:cs typeface="UKIJ CJK"/>
                        </a:rPr>
                        <a:t>-</a:t>
                      </a:r>
                      <a:endParaRPr sz="1030">
                        <a:latin typeface="UKIJ CJK"/>
                        <a:cs typeface="UKIJ CJK"/>
                      </a:endParaRPr>
                    </a:p>
                  </a:txBody>
                  <a:tcPr marL="0" marR="0" marT="40702"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1905" algn="ctr">
                        <a:lnSpc>
                          <a:spcPct val="100000"/>
                        </a:lnSpc>
                        <a:spcBef>
                          <a:spcPts val="435"/>
                        </a:spcBef>
                      </a:pPr>
                      <a:r>
                        <a:rPr sz="1030" dirty="0">
                          <a:latin typeface="UKIJ CJK"/>
                          <a:cs typeface="UKIJ CJK"/>
                        </a:rPr>
                        <a:t>-</a:t>
                      </a:r>
                      <a:endParaRPr sz="1030">
                        <a:latin typeface="UKIJ CJK"/>
                        <a:cs typeface="UKIJ CJK"/>
                      </a:endParaRPr>
                    </a:p>
                  </a:txBody>
                  <a:tcPr marL="0" marR="0" marT="40702"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1270" algn="ctr">
                        <a:lnSpc>
                          <a:spcPct val="100000"/>
                        </a:lnSpc>
                        <a:spcBef>
                          <a:spcPts val="435"/>
                        </a:spcBef>
                      </a:pPr>
                      <a:r>
                        <a:rPr sz="1030" dirty="0">
                          <a:latin typeface="UKIJ CJK"/>
                          <a:cs typeface="UKIJ CJK"/>
                        </a:rPr>
                        <a:t>2</a:t>
                      </a:r>
                      <a:endParaRPr sz="1030">
                        <a:latin typeface="UKIJ CJK"/>
                        <a:cs typeface="UKIJ CJK"/>
                      </a:endParaRPr>
                    </a:p>
                  </a:txBody>
                  <a:tcPr marL="0" marR="0" marT="40702"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1270" algn="ctr">
                        <a:lnSpc>
                          <a:spcPct val="100000"/>
                        </a:lnSpc>
                        <a:spcBef>
                          <a:spcPts val="435"/>
                        </a:spcBef>
                      </a:pPr>
                      <a:r>
                        <a:rPr sz="1030" dirty="0">
                          <a:latin typeface="UKIJ CJK"/>
                          <a:cs typeface="UKIJ CJK"/>
                        </a:rPr>
                        <a:t>3</a:t>
                      </a:r>
                      <a:endParaRPr sz="1030">
                        <a:latin typeface="UKIJ CJK"/>
                        <a:cs typeface="UKIJ CJK"/>
                      </a:endParaRPr>
                    </a:p>
                  </a:txBody>
                  <a:tcPr marL="0" marR="0" marT="40702"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1270" algn="ctr">
                        <a:lnSpc>
                          <a:spcPct val="100000"/>
                        </a:lnSpc>
                        <a:spcBef>
                          <a:spcPts val="435"/>
                        </a:spcBef>
                      </a:pPr>
                      <a:r>
                        <a:rPr sz="1030" dirty="0">
                          <a:latin typeface="UKIJ CJK"/>
                          <a:cs typeface="UKIJ CJK"/>
                        </a:rPr>
                        <a:t>7</a:t>
                      </a:r>
                      <a:endParaRPr sz="1030">
                        <a:latin typeface="UKIJ CJK"/>
                        <a:cs typeface="UKIJ CJK"/>
                      </a:endParaRPr>
                    </a:p>
                  </a:txBody>
                  <a:tcPr marL="0" marR="0" marT="40702"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1270" algn="ctr">
                        <a:lnSpc>
                          <a:spcPct val="100000"/>
                        </a:lnSpc>
                        <a:spcBef>
                          <a:spcPts val="435"/>
                        </a:spcBef>
                      </a:pPr>
                      <a:r>
                        <a:rPr sz="1030" spc="-10" dirty="0">
                          <a:latin typeface="UKIJ CJK"/>
                          <a:cs typeface="UKIJ CJK"/>
                        </a:rPr>
                        <a:t>10</a:t>
                      </a:r>
                      <a:endParaRPr sz="1030">
                        <a:latin typeface="UKIJ CJK"/>
                        <a:cs typeface="UKIJ CJK"/>
                      </a:endParaRPr>
                    </a:p>
                  </a:txBody>
                  <a:tcPr marL="0" marR="0" marT="40702"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r>
              <a:tr h="229870">
                <a:tc>
                  <a:txBody>
                    <a:bodyPr/>
                    <a:lstStyle/>
                    <a:p>
                      <a:pPr marL="1270" algn="ctr">
                        <a:lnSpc>
                          <a:spcPct val="100000"/>
                        </a:lnSpc>
                        <a:spcBef>
                          <a:spcPts val="440"/>
                        </a:spcBef>
                      </a:pPr>
                      <a:r>
                        <a:rPr sz="1030" b="0" spc="190" dirty="0">
                          <a:latin typeface="Bandal"/>
                          <a:cs typeface="Bandal"/>
                        </a:rPr>
                        <a:t>管理</a:t>
                      </a:r>
                      <a:endParaRPr sz="1030" b="0" spc="190" dirty="0">
                        <a:latin typeface="Bandal"/>
                        <a:cs typeface="Bandal"/>
                      </a:endParaRPr>
                    </a:p>
                  </a:txBody>
                  <a:tcPr marL="0" marR="0" marT="41171"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9900"/>
                    </a:solidFill>
                  </a:tcPr>
                </a:tc>
                <a:tc>
                  <a:txBody>
                    <a:bodyPr/>
                    <a:lstStyle/>
                    <a:p>
                      <a:pPr marL="1905" algn="ctr">
                        <a:lnSpc>
                          <a:spcPct val="100000"/>
                        </a:lnSpc>
                        <a:spcBef>
                          <a:spcPts val="440"/>
                        </a:spcBef>
                      </a:pPr>
                      <a:r>
                        <a:rPr sz="1030" dirty="0">
                          <a:latin typeface="UKIJ CJK"/>
                          <a:cs typeface="UKIJ CJK"/>
                        </a:rPr>
                        <a:t>-</a:t>
                      </a:r>
                      <a:endParaRPr sz="1030">
                        <a:latin typeface="UKIJ CJK"/>
                        <a:cs typeface="UKIJ CJK"/>
                      </a:endParaRPr>
                    </a:p>
                  </a:txBody>
                  <a:tcPr marL="0" marR="0" marT="41171"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2540" algn="ctr">
                        <a:lnSpc>
                          <a:spcPct val="100000"/>
                        </a:lnSpc>
                        <a:spcBef>
                          <a:spcPts val="440"/>
                        </a:spcBef>
                      </a:pPr>
                      <a:r>
                        <a:rPr sz="1030" dirty="0">
                          <a:latin typeface="UKIJ CJK"/>
                          <a:cs typeface="UKIJ CJK"/>
                        </a:rPr>
                        <a:t>2</a:t>
                      </a:r>
                      <a:endParaRPr sz="1030">
                        <a:latin typeface="UKIJ CJK"/>
                        <a:cs typeface="UKIJ CJK"/>
                      </a:endParaRPr>
                    </a:p>
                  </a:txBody>
                  <a:tcPr marL="0" marR="0" marT="41171"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1270" algn="ctr">
                        <a:lnSpc>
                          <a:spcPct val="100000"/>
                        </a:lnSpc>
                        <a:spcBef>
                          <a:spcPts val="440"/>
                        </a:spcBef>
                      </a:pPr>
                      <a:r>
                        <a:rPr sz="1030" dirty="0">
                          <a:latin typeface="UKIJ CJK"/>
                          <a:cs typeface="UKIJ CJK"/>
                        </a:rPr>
                        <a:t>2</a:t>
                      </a:r>
                      <a:endParaRPr sz="1030">
                        <a:latin typeface="UKIJ CJK"/>
                        <a:cs typeface="UKIJ CJK"/>
                      </a:endParaRPr>
                    </a:p>
                  </a:txBody>
                  <a:tcPr marL="0" marR="0" marT="41171"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1270" algn="ctr">
                        <a:lnSpc>
                          <a:spcPct val="100000"/>
                        </a:lnSpc>
                        <a:spcBef>
                          <a:spcPts val="440"/>
                        </a:spcBef>
                      </a:pPr>
                      <a:r>
                        <a:rPr sz="1030" dirty="0">
                          <a:latin typeface="UKIJ CJK"/>
                          <a:cs typeface="UKIJ CJK"/>
                        </a:rPr>
                        <a:t>3</a:t>
                      </a:r>
                      <a:endParaRPr sz="1030">
                        <a:latin typeface="UKIJ CJK"/>
                        <a:cs typeface="UKIJ CJK"/>
                      </a:endParaRPr>
                    </a:p>
                  </a:txBody>
                  <a:tcPr marL="0" marR="0" marT="41171"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1270" algn="ctr">
                        <a:lnSpc>
                          <a:spcPct val="100000"/>
                        </a:lnSpc>
                        <a:spcBef>
                          <a:spcPts val="440"/>
                        </a:spcBef>
                      </a:pPr>
                      <a:r>
                        <a:rPr sz="1030" dirty="0">
                          <a:latin typeface="UKIJ CJK"/>
                          <a:cs typeface="UKIJ CJK"/>
                        </a:rPr>
                        <a:t>6</a:t>
                      </a:r>
                      <a:endParaRPr sz="1030">
                        <a:latin typeface="UKIJ CJK"/>
                        <a:cs typeface="UKIJ CJK"/>
                      </a:endParaRPr>
                    </a:p>
                  </a:txBody>
                  <a:tcPr marL="0" marR="0" marT="41171"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1905" algn="ctr">
                        <a:lnSpc>
                          <a:spcPct val="100000"/>
                        </a:lnSpc>
                        <a:spcBef>
                          <a:spcPts val="440"/>
                        </a:spcBef>
                      </a:pPr>
                      <a:r>
                        <a:rPr sz="1030" dirty="0">
                          <a:latin typeface="UKIJ CJK"/>
                          <a:cs typeface="UKIJ CJK"/>
                        </a:rPr>
                        <a:t>8</a:t>
                      </a:r>
                      <a:endParaRPr sz="1030">
                        <a:latin typeface="UKIJ CJK"/>
                        <a:cs typeface="UKIJ CJK"/>
                      </a:endParaRPr>
                    </a:p>
                  </a:txBody>
                  <a:tcPr marL="0" marR="0" marT="41171"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r>
              <a:tr h="229235">
                <a:tc>
                  <a:txBody>
                    <a:bodyPr/>
                    <a:lstStyle/>
                    <a:p>
                      <a:pPr algn="ctr">
                        <a:lnSpc>
                          <a:spcPct val="100000"/>
                        </a:lnSpc>
                        <a:spcBef>
                          <a:spcPts val="440"/>
                        </a:spcBef>
                      </a:pPr>
                      <a:r>
                        <a:rPr sz="1030" b="0" spc="15" dirty="0">
                          <a:latin typeface="Bandal"/>
                          <a:cs typeface="Bandal"/>
                        </a:rPr>
                        <a:t>总</a:t>
                      </a:r>
                      <a:endParaRPr sz="1030" b="0" spc="15" dirty="0">
                        <a:latin typeface="Bandal"/>
                        <a:cs typeface="Bandal"/>
                      </a:endParaRPr>
                    </a:p>
                  </a:txBody>
                  <a:tcPr marL="0" marR="0" marT="411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9900"/>
                    </a:solidFill>
                  </a:tcPr>
                </a:tc>
                <a:tc>
                  <a:txBody>
                    <a:bodyPr/>
                    <a:lstStyle/>
                    <a:p>
                      <a:pPr marL="2540" algn="ctr">
                        <a:lnSpc>
                          <a:spcPct val="100000"/>
                        </a:lnSpc>
                        <a:spcBef>
                          <a:spcPts val="440"/>
                        </a:spcBef>
                      </a:pPr>
                      <a:r>
                        <a:rPr sz="1030" dirty="0">
                          <a:latin typeface="UKIJ CJK"/>
                          <a:cs typeface="UKIJ CJK"/>
                        </a:rPr>
                        <a:t>1</a:t>
                      </a:r>
                      <a:endParaRPr sz="1030">
                        <a:latin typeface="UKIJ CJK"/>
                        <a:cs typeface="UKIJ CJK"/>
                      </a:endParaRPr>
                    </a:p>
                  </a:txBody>
                  <a:tcPr marL="0" marR="0" marT="411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2540" algn="ctr">
                        <a:lnSpc>
                          <a:spcPct val="100000"/>
                        </a:lnSpc>
                        <a:spcBef>
                          <a:spcPts val="440"/>
                        </a:spcBef>
                      </a:pPr>
                      <a:r>
                        <a:rPr sz="1030" dirty="0">
                          <a:latin typeface="UKIJ CJK"/>
                          <a:cs typeface="UKIJ CJK"/>
                        </a:rPr>
                        <a:t>4</a:t>
                      </a:r>
                      <a:endParaRPr sz="1030">
                        <a:latin typeface="UKIJ CJK"/>
                        <a:cs typeface="UKIJ CJK"/>
                      </a:endParaRPr>
                    </a:p>
                  </a:txBody>
                  <a:tcPr marL="0" marR="0" marT="411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635" algn="ctr">
                        <a:lnSpc>
                          <a:spcPct val="100000"/>
                        </a:lnSpc>
                        <a:spcBef>
                          <a:spcPts val="440"/>
                        </a:spcBef>
                      </a:pPr>
                      <a:r>
                        <a:rPr sz="1030" spc="-10" dirty="0">
                          <a:latin typeface="UKIJ CJK"/>
                          <a:cs typeface="UKIJ CJK"/>
                        </a:rPr>
                        <a:t>10</a:t>
                      </a:r>
                      <a:endParaRPr sz="1030">
                        <a:latin typeface="UKIJ CJK"/>
                        <a:cs typeface="UKIJ CJK"/>
                      </a:endParaRPr>
                    </a:p>
                  </a:txBody>
                  <a:tcPr marL="0" marR="0" marT="411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635" algn="ctr">
                        <a:lnSpc>
                          <a:spcPct val="100000"/>
                        </a:lnSpc>
                        <a:spcBef>
                          <a:spcPts val="440"/>
                        </a:spcBef>
                      </a:pPr>
                      <a:r>
                        <a:rPr sz="1030" spc="-10" dirty="0">
                          <a:latin typeface="UKIJ CJK"/>
                          <a:cs typeface="UKIJ CJK"/>
                        </a:rPr>
                        <a:t>15</a:t>
                      </a:r>
                      <a:endParaRPr sz="1030">
                        <a:latin typeface="UKIJ CJK"/>
                        <a:cs typeface="UKIJ CJK"/>
                      </a:endParaRPr>
                    </a:p>
                  </a:txBody>
                  <a:tcPr marL="0" marR="0" marT="411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635" algn="ctr">
                        <a:lnSpc>
                          <a:spcPct val="100000"/>
                        </a:lnSpc>
                        <a:spcBef>
                          <a:spcPts val="440"/>
                        </a:spcBef>
                      </a:pPr>
                      <a:r>
                        <a:rPr sz="1030" spc="-10" dirty="0">
                          <a:latin typeface="UKIJ CJK"/>
                          <a:cs typeface="UKIJ CJK"/>
                        </a:rPr>
                        <a:t>30</a:t>
                      </a:r>
                      <a:endParaRPr sz="1030">
                        <a:latin typeface="UKIJ CJK"/>
                        <a:cs typeface="UKIJ CJK"/>
                      </a:endParaRPr>
                    </a:p>
                  </a:txBody>
                  <a:tcPr marL="0" marR="0" marT="411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a:txBody>
                    <a:bodyPr/>
                    <a:lstStyle/>
                    <a:p>
                      <a:pPr marL="635" algn="ctr">
                        <a:lnSpc>
                          <a:spcPct val="100000"/>
                        </a:lnSpc>
                        <a:spcBef>
                          <a:spcPts val="440"/>
                        </a:spcBef>
                      </a:pPr>
                      <a:r>
                        <a:rPr sz="1030" spc="-10" dirty="0">
                          <a:latin typeface="UKIJ CJK"/>
                          <a:cs typeface="UKIJ CJK"/>
                        </a:rPr>
                        <a:t>40</a:t>
                      </a:r>
                      <a:endParaRPr sz="1030">
                        <a:latin typeface="UKIJ CJK"/>
                        <a:cs typeface="UKIJ CJK"/>
                      </a:endParaRPr>
                    </a:p>
                  </a:txBody>
                  <a:tcPr marL="0" marR="0" marT="411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r>
            </a:tbl>
          </a:graphicData>
        </a:graphic>
      </p:graphicFrame>
      <p:sp>
        <p:nvSpPr>
          <p:cNvPr id="4" name="object 4"/>
          <p:cNvSpPr txBox="1"/>
          <p:nvPr/>
        </p:nvSpPr>
        <p:spPr>
          <a:xfrm>
            <a:off x="2700933" y="1415296"/>
            <a:ext cx="3268464" cy="189230"/>
          </a:xfrm>
          <a:prstGeom prst="rect">
            <a:avLst/>
          </a:prstGeom>
        </p:spPr>
        <p:txBody>
          <a:bodyPr vert="horz" wrap="square" lIns="0" tIns="8888" rIns="0" bIns="0" rtlCol="0">
            <a:spAutoFit/>
          </a:bodyPr>
          <a:lstStyle/>
          <a:p>
            <a:pPr marL="12700">
              <a:lnSpc>
                <a:spcPct val="100000"/>
              </a:lnSpc>
              <a:spcBef>
                <a:spcPts val="95"/>
              </a:spcBef>
            </a:pPr>
            <a:r>
              <a:rPr sz="1180" b="0" dirty="0">
                <a:solidFill>
                  <a:srgbClr val="001F5F"/>
                </a:solidFill>
                <a:latin typeface="Bandal"/>
                <a:cs typeface="Bandal"/>
              </a:rPr>
              <a:t>人力招聘计划</a:t>
            </a:r>
            <a:endParaRPr sz="1180" b="0" dirty="0">
              <a:solidFill>
                <a:srgbClr val="001F5F"/>
              </a:solidFill>
              <a:latin typeface="Bandal"/>
              <a:cs typeface="Bandal"/>
            </a:endParaRPr>
          </a:p>
        </p:txBody>
      </p:sp>
      <p:sp>
        <p:nvSpPr>
          <p:cNvPr id="5" name="object 5"/>
          <p:cNvSpPr txBox="1">
            <a:spLocks noGrp="1"/>
          </p:cNvSpPr>
          <p:nvPr>
            <p:ph type="title"/>
          </p:nvPr>
        </p:nvSpPr>
        <p:spPr>
          <a:xfrm>
            <a:off x="2593362" y="484877"/>
            <a:ext cx="5095851" cy="280670"/>
          </a:xfrm>
          <a:prstGeom prst="rect">
            <a:avLst/>
          </a:prstGeom>
        </p:spPr>
        <p:txBody>
          <a:bodyPr vert="horz" wrap="square" lIns="0" tIns="9356" rIns="0" bIns="0" rtlCol="0">
            <a:spAutoFit/>
          </a:bodyPr>
          <a:lstStyle/>
          <a:p>
            <a:pPr marL="12700">
              <a:lnSpc>
                <a:spcPct val="100000"/>
              </a:lnSpc>
              <a:spcBef>
                <a:spcPts val="100"/>
              </a:spcBef>
            </a:pPr>
            <a:r>
              <a:rPr sz="1765" b="1" dirty="0">
                <a:latin typeface="UKIJ CJK"/>
                <a:cs typeface="UKIJ CJK"/>
              </a:rPr>
              <a:t>人力招聘及核心人力计划</a:t>
            </a:r>
            <a:endParaRPr sz="1765" b="1" dirty="0">
              <a:latin typeface="UKIJ CJK"/>
              <a:cs typeface="UKIJ CJK"/>
            </a:endParaRPr>
          </a:p>
        </p:txBody>
      </p:sp>
      <p:sp>
        <p:nvSpPr>
          <p:cNvPr id="6" name="object 6"/>
          <p:cNvSpPr txBox="1"/>
          <p:nvPr/>
        </p:nvSpPr>
        <p:spPr>
          <a:xfrm>
            <a:off x="2700933" y="3432096"/>
            <a:ext cx="2400657" cy="189230"/>
          </a:xfrm>
          <a:prstGeom prst="rect">
            <a:avLst/>
          </a:prstGeom>
        </p:spPr>
        <p:txBody>
          <a:bodyPr vert="horz" wrap="square" lIns="0" tIns="8888" rIns="0" bIns="0" rtlCol="0">
            <a:spAutoFit/>
          </a:bodyPr>
          <a:lstStyle/>
          <a:p>
            <a:pPr marL="12700">
              <a:lnSpc>
                <a:spcPct val="100000"/>
              </a:lnSpc>
              <a:spcBef>
                <a:spcPts val="95"/>
              </a:spcBef>
            </a:pPr>
            <a:r>
              <a:rPr sz="1180" b="0" dirty="0">
                <a:solidFill>
                  <a:srgbClr val="001F5F"/>
                </a:solidFill>
                <a:latin typeface="Bandal"/>
                <a:cs typeface="Bandal"/>
              </a:rPr>
              <a:t> 核心人力计划</a:t>
            </a:r>
            <a:endParaRPr sz="1180" b="0" dirty="0">
              <a:solidFill>
                <a:srgbClr val="001F5F"/>
              </a:solidFill>
              <a:latin typeface="Bandal"/>
              <a:cs typeface="Bandal"/>
            </a:endParaRPr>
          </a:p>
        </p:txBody>
      </p:sp>
      <p:grpSp>
        <p:nvGrpSpPr>
          <p:cNvPr id="7" name="object 7"/>
          <p:cNvGrpSpPr/>
          <p:nvPr/>
        </p:nvGrpSpPr>
        <p:grpSpPr>
          <a:xfrm>
            <a:off x="3988099" y="3225962"/>
            <a:ext cx="4657814" cy="2554133"/>
            <a:chOff x="3992545" y="3500627"/>
            <a:chExt cx="6321887" cy="3466635"/>
          </a:xfrm>
        </p:grpSpPr>
        <p:sp>
          <p:nvSpPr>
            <p:cNvPr id="8" name="object 8"/>
            <p:cNvSpPr/>
            <p:nvPr/>
          </p:nvSpPr>
          <p:spPr>
            <a:xfrm>
              <a:off x="3992545" y="4128924"/>
              <a:ext cx="1725167" cy="2439924"/>
            </a:xfrm>
            <a:prstGeom prst="rect">
              <a:avLst/>
            </a:prstGeom>
            <a:blipFill>
              <a:blip r:embed="rId3" cstate="print"/>
              <a:stretch>
                <a:fillRect/>
              </a:stretch>
            </a:blipFill>
          </p:spPr>
          <p:txBody>
            <a:bodyPr wrap="square" lIns="0" tIns="0" rIns="0" bIns="0" rtlCol="0"/>
            <a:lstStyle/>
            <a:p>
              <a:endParaRPr sz="1325"/>
            </a:p>
          </p:txBody>
        </p:sp>
        <p:sp>
          <p:nvSpPr>
            <p:cNvPr id="9" name="object 9"/>
            <p:cNvSpPr/>
            <p:nvPr/>
          </p:nvSpPr>
          <p:spPr>
            <a:xfrm>
              <a:off x="4044695" y="4163568"/>
              <a:ext cx="1734820" cy="2449195"/>
            </a:xfrm>
            <a:custGeom>
              <a:avLst/>
              <a:gdLst/>
              <a:ahLst/>
              <a:cxnLst/>
              <a:rect l="l" t="t" r="r" b="b"/>
              <a:pathLst>
                <a:path w="1734820" h="2449195">
                  <a:moveTo>
                    <a:pt x="0" y="2449068"/>
                  </a:moveTo>
                  <a:lnTo>
                    <a:pt x="1734312" y="2449068"/>
                  </a:lnTo>
                  <a:lnTo>
                    <a:pt x="1734312" y="0"/>
                  </a:lnTo>
                  <a:lnTo>
                    <a:pt x="0" y="0"/>
                  </a:lnTo>
                  <a:lnTo>
                    <a:pt x="0" y="2449068"/>
                  </a:lnTo>
                  <a:close/>
                </a:path>
              </a:pathLst>
            </a:custGeom>
            <a:ln w="9144">
              <a:solidFill>
                <a:srgbClr val="7E7E7E"/>
              </a:solidFill>
            </a:ln>
          </p:spPr>
          <p:txBody>
            <a:bodyPr wrap="square" lIns="0" tIns="0" rIns="0" bIns="0" rtlCol="0"/>
            <a:lstStyle/>
            <a:p>
              <a:endParaRPr sz="1325"/>
            </a:p>
          </p:txBody>
        </p:sp>
        <p:sp>
          <p:nvSpPr>
            <p:cNvPr id="10" name="object 10"/>
            <p:cNvSpPr/>
            <p:nvPr/>
          </p:nvSpPr>
          <p:spPr>
            <a:xfrm>
              <a:off x="4670938" y="5972090"/>
              <a:ext cx="1046988" cy="995172"/>
            </a:xfrm>
            <a:prstGeom prst="rect">
              <a:avLst/>
            </a:prstGeom>
            <a:blipFill>
              <a:blip r:embed="rId4" cstate="print"/>
              <a:stretch>
                <a:fillRect/>
              </a:stretch>
            </a:blipFill>
          </p:spPr>
          <p:txBody>
            <a:bodyPr wrap="square" lIns="0" tIns="0" rIns="0" bIns="0" rtlCol="0"/>
            <a:lstStyle/>
            <a:p>
              <a:endParaRPr sz="1325"/>
            </a:p>
          </p:txBody>
        </p:sp>
        <p:sp>
          <p:nvSpPr>
            <p:cNvPr id="11" name="object 11"/>
            <p:cNvSpPr/>
            <p:nvPr/>
          </p:nvSpPr>
          <p:spPr>
            <a:xfrm>
              <a:off x="5795772" y="3505199"/>
              <a:ext cx="1862050" cy="2597727"/>
            </a:xfrm>
            <a:prstGeom prst="rect">
              <a:avLst/>
            </a:prstGeom>
            <a:blipFill>
              <a:blip r:embed="rId5" cstate="print"/>
              <a:stretch>
                <a:fillRect/>
              </a:stretch>
            </a:blipFill>
          </p:spPr>
          <p:txBody>
            <a:bodyPr wrap="square" lIns="0" tIns="0" rIns="0" bIns="0" rtlCol="0"/>
            <a:lstStyle/>
            <a:p>
              <a:endParaRPr sz="1325"/>
            </a:p>
          </p:txBody>
        </p:sp>
        <p:sp>
          <p:nvSpPr>
            <p:cNvPr id="12" name="object 12"/>
            <p:cNvSpPr/>
            <p:nvPr/>
          </p:nvSpPr>
          <p:spPr>
            <a:xfrm>
              <a:off x="5791200" y="3500627"/>
              <a:ext cx="1884045" cy="2661285"/>
            </a:xfrm>
            <a:custGeom>
              <a:avLst/>
              <a:gdLst/>
              <a:ahLst/>
              <a:cxnLst/>
              <a:rect l="l" t="t" r="r" b="b"/>
              <a:pathLst>
                <a:path w="1884045" h="2661285">
                  <a:moveTo>
                    <a:pt x="0" y="2660904"/>
                  </a:moveTo>
                  <a:lnTo>
                    <a:pt x="1883663" y="2660904"/>
                  </a:lnTo>
                  <a:lnTo>
                    <a:pt x="1883663" y="0"/>
                  </a:lnTo>
                  <a:lnTo>
                    <a:pt x="0" y="0"/>
                  </a:lnTo>
                  <a:lnTo>
                    <a:pt x="0" y="2660904"/>
                  </a:lnTo>
                  <a:close/>
                </a:path>
              </a:pathLst>
            </a:custGeom>
            <a:ln w="9144">
              <a:solidFill>
                <a:srgbClr val="7E7E7E"/>
              </a:solidFill>
            </a:ln>
          </p:spPr>
          <p:txBody>
            <a:bodyPr wrap="square" lIns="0" tIns="0" rIns="0" bIns="0" rtlCol="0"/>
            <a:lstStyle/>
            <a:p>
              <a:endParaRPr sz="1325"/>
            </a:p>
          </p:txBody>
        </p:sp>
        <p:sp>
          <p:nvSpPr>
            <p:cNvPr id="13" name="object 13"/>
            <p:cNvSpPr/>
            <p:nvPr/>
          </p:nvSpPr>
          <p:spPr>
            <a:xfrm>
              <a:off x="6656831" y="4194047"/>
              <a:ext cx="1804416" cy="2549652"/>
            </a:xfrm>
            <a:prstGeom prst="rect">
              <a:avLst/>
            </a:prstGeom>
            <a:blipFill>
              <a:blip r:embed="rId6" cstate="print"/>
              <a:stretch>
                <a:fillRect/>
              </a:stretch>
            </a:blipFill>
          </p:spPr>
          <p:txBody>
            <a:bodyPr wrap="square" lIns="0" tIns="0" rIns="0" bIns="0" rtlCol="0"/>
            <a:lstStyle/>
            <a:p>
              <a:endParaRPr sz="1325"/>
            </a:p>
          </p:txBody>
        </p:sp>
        <p:sp>
          <p:nvSpPr>
            <p:cNvPr id="14" name="object 14"/>
            <p:cNvSpPr/>
            <p:nvPr/>
          </p:nvSpPr>
          <p:spPr>
            <a:xfrm>
              <a:off x="6652259" y="4189475"/>
              <a:ext cx="1813560" cy="2559050"/>
            </a:xfrm>
            <a:custGeom>
              <a:avLst/>
              <a:gdLst/>
              <a:ahLst/>
              <a:cxnLst/>
              <a:rect l="l" t="t" r="r" b="b"/>
              <a:pathLst>
                <a:path w="1813559" h="2559050">
                  <a:moveTo>
                    <a:pt x="0" y="2558796"/>
                  </a:moveTo>
                  <a:lnTo>
                    <a:pt x="1813559" y="2558796"/>
                  </a:lnTo>
                  <a:lnTo>
                    <a:pt x="1813559" y="0"/>
                  </a:lnTo>
                  <a:lnTo>
                    <a:pt x="0" y="0"/>
                  </a:lnTo>
                  <a:lnTo>
                    <a:pt x="0" y="2558796"/>
                  </a:lnTo>
                  <a:close/>
                </a:path>
              </a:pathLst>
            </a:custGeom>
            <a:ln w="9144">
              <a:solidFill>
                <a:srgbClr val="7E7E7E"/>
              </a:solidFill>
            </a:ln>
          </p:spPr>
          <p:txBody>
            <a:bodyPr wrap="square" lIns="0" tIns="0" rIns="0" bIns="0" rtlCol="0"/>
            <a:lstStyle/>
            <a:p>
              <a:endParaRPr sz="1325"/>
            </a:p>
          </p:txBody>
        </p:sp>
        <p:sp>
          <p:nvSpPr>
            <p:cNvPr id="15" name="object 15"/>
            <p:cNvSpPr/>
            <p:nvPr/>
          </p:nvSpPr>
          <p:spPr>
            <a:xfrm>
              <a:off x="8337803" y="3817619"/>
              <a:ext cx="1972055" cy="2790444"/>
            </a:xfrm>
            <a:prstGeom prst="rect">
              <a:avLst/>
            </a:prstGeom>
            <a:blipFill>
              <a:blip r:embed="rId7" cstate="print"/>
              <a:stretch>
                <a:fillRect/>
              </a:stretch>
            </a:blipFill>
          </p:spPr>
          <p:txBody>
            <a:bodyPr wrap="square" lIns="0" tIns="0" rIns="0" bIns="0" rtlCol="0"/>
            <a:lstStyle/>
            <a:p>
              <a:endParaRPr sz="1325"/>
            </a:p>
          </p:txBody>
        </p:sp>
        <p:sp>
          <p:nvSpPr>
            <p:cNvPr id="16" name="object 16"/>
            <p:cNvSpPr/>
            <p:nvPr/>
          </p:nvSpPr>
          <p:spPr>
            <a:xfrm>
              <a:off x="8333232" y="3813047"/>
              <a:ext cx="1981200" cy="2799715"/>
            </a:xfrm>
            <a:custGeom>
              <a:avLst/>
              <a:gdLst/>
              <a:ahLst/>
              <a:cxnLst/>
              <a:rect l="l" t="t" r="r" b="b"/>
              <a:pathLst>
                <a:path w="1981200" h="2799715">
                  <a:moveTo>
                    <a:pt x="0" y="2799588"/>
                  </a:moveTo>
                  <a:lnTo>
                    <a:pt x="1981200" y="2799588"/>
                  </a:lnTo>
                  <a:lnTo>
                    <a:pt x="1981200" y="0"/>
                  </a:lnTo>
                  <a:lnTo>
                    <a:pt x="0" y="0"/>
                  </a:lnTo>
                  <a:lnTo>
                    <a:pt x="0" y="2799588"/>
                  </a:lnTo>
                  <a:close/>
                </a:path>
              </a:pathLst>
            </a:custGeom>
            <a:ln w="9143">
              <a:solidFill>
                <a:srgbClr val="7E7E7E"/>
              </a:solidFill>
            </a:ln>
          </p:spPr>
          <p:txBody>
            <a:bodyPr wrap="square" lIns="0" tIns="0" rIns="0" bIns="0" rtlCol="0"/>
            <a:lstStyle/>
            <a:p>
              <a:endParaRPr sz="1325"/>
            </a:p>
          </p:txBody>
        </p:sp>
      </p:grpSp>
      <p:grpSp>
        <p:nvGrpSpPr>
          <p:cNvPr id="17" name="object 17"/>
          <p:cNvGrpSpPr/>
          <p:nvPr/>
        </p:nvGrpSpPr>
        <p:grpSpPr>
          <a:xfrm>
            <a:off x="2719659" y="3710554"/>
            <a:ext cx="1287999" cy="1817140"/>
            <a:chOff x="2188464" y="4163568"/>
            <a:chExt cx="1748155" cy="2466340"/>
          </a:xfrm>
        </p:grpSpPr>
        <p:sp>
          <p:nvSpPr>
            <p:cNvPr id="18" name="object 18"/>
            <p:cNvSpPr/>
            <p:nvPr/>
          </p:nvSpPr>
          <p:spPr>
            <a:xfrm>
              <a:off x="2197608" y="4172712"/>
              <a:ext cx="1729740" cy="2447543"/>
            </a:xfrm>
            <a:prstGeom prst="rect">
              <a:avLst/>
            </a:prstGeom>
            <a:blipFill>
              <a:blip r:embed="rId8" cstate="print"/>
              <a:stretch>
                <a:fillRect/>
              </a:stretch>
            </a:blipFill>
          </p:spPr>
          <p:txBody>
            <a:bodyPr wrap="square" lIns="0" tIns="0" rIns="0" bIns="0" rtlCol="0"/>
            <a:lstStyle/>
            <a:p>
              <a:endParaRPr sz="1325"/>
            </a:p>
          </p:txBody>
        </p:sp>
        <p:sp>
          <p:nvSpPr>
            <p:cNvPr id="19" name="object 19"/>
            <p:cNvSpPr/>
            <p:nvPr/>
          </p:nvSpPr>
          <p:spPr>
            <a:xfrm>
              <a:off x="2193036" y="4168140"/>
              <a:ext cx="1739264" cy="2456815"/>
            </a:xfrm>
            <a:custGeom>
              <a:avLst/>
              <a:gdLst/>
              <a:ahLst/>
              <a:cxnLst/>
              <a:rect l="l" t="t" r="r" b="b"/>
              <a:pathLst>
                <a:path w="1739264" h="2456815">
                  <a:moveTo>
                    <a:pt x="0" y="2456688"/>
                  </a:moveTo>
                  <a:lnTo>
                    <a:pt x="1738884" y="2456688"/>
                  </a:lnTo>
                  <a:lnTo>
                    <a:pt x="1738884" y="0"/>
                  </a:lnTo>
                  <a:lnTo>
                    <a:pt x="0" y="0"/>
                  </a:lnTo>
                  <a:lnTo>
                    <a:pt x="0" y="2456688"/>
                  </a:lnTo>
                  <a:close/>
                </a:path>
              </a:pathLst>
            </a:custGeom>
            <a:ln w="9144">
              <a:solidFill>
                <a:srgbClr val="7E7E7E"/>
              </a:solidFill>
            </a:ln>
          </p:spPr>
          <p:txBody>
            <a:bodyPr wrap="square" lIns="0" tIns="0" rIns="0" bIns="0" rtlCol="0"/>
            <a:lstStyle/>
            <a:p>
              <a:endParaRPr sz="1325"/>
            </a:p>
          </p:txBody>
        </p:sp>
      </p:grpSp>
      <p:sp>
        <p:nvSpPr>
          <p:cNvPr id="20" name="object 20"/>
          <p:cNvSpPr txBox="1"/>
          <p:nvPr/>
        </p:nvSpPr>
        <p:spPr>
          <a:xfrm>
            <a:off x="2671524" y="5635149"/>
            <a:ext cx="1825903" cy="145415"/>
          </a:xfrm>
          <a:prstGeom prst="rect">
            <a:avLst/>
          </a:prstGeom>
        </p:spPr>
        <p:txBody>
          <a:bodyPr vert="horz" wrap="square" lIns="0" tIns="9356" rIns="0" bIns="0" rtlCol="0">
            <a:spAutoFit/>
          </a:bodyPr>
          <a:lstStyle/>
          <a:p>
            <a:pPr marL="213360" marR="5080" indent="-201295">
              <a:lnSpc>
                <a:spcPct val="100000"/>
              </a:lnSpc>
              <a:spcBef>
                <a:spcPts val="100"/>
              </a:spcBef>
            </a:pPr>
            <a:r>
              <a:rPr sz="885" dirty="0">
                <a:solidFill>
                  <a:srgbClr val="404040"/>
                </a:solidFill>
                <a:latin typeface="UKIJ CJK"/>
                <a:cs typeface="UKIJ CJK"/>
              </a:rPr>
              <a:t>授予股票期权以保护核心研究人员</a:t>
            </a:r>
            <a:endParaRPr sz="885" dirty="0">
              <a:solidFill>
                <a:srgbClr val="404040"/>
              </a:solidFill>
              <a:latin typeface="UKIJ CJK"/>
              <a:cs typeface="UKIJ CJK"/>
            </a:endParaRPr>
          </a:p>
        </p:txBody>
      </p:sp>
      <p:sp>
        <p:nvSpPr>
          <p:cNvPr id="21" name="object 21"/>
          <p:cNvSpPr txBox="1"/>
          <p:nvPr/>
        </p:nvSpPr>
        <p:spPr>
          <a:xfrm>
            <a:off x="6128246" y="5676283"/>
            <a:ext cx="2263939" cy="145415"/>
          </a:xfrm>
          <a:prstGeom prst="rect">
            <a:avLst/>
          </a:prstGeom>
        </p:spPr>
        <p:txBody>
          <a:bodyPr vert="horz" wrap="square" lIns="0" tIns="9356" rIns="0" bIns="0" rtlCol="0">
            <a:spAutoFit/>
          </a:bodyPr>
          <a:lstStyle/>
          <a:p>
            <a:pPr marL="201295" marR="5080" indent="-189230">
              <a:lnSpc>
                <a:spcPct val="100000"/>
              </a:lnSpc>
              <a:spcBef>
                <a:spcPts val="100"/>
              </a:spcBef>
            </a:pPr>
            <a:r>
              <a:rPr sz="885" dirty="0">
                <a:latin typeface="UKIJ CJK"/>
                <a:cs typeface="UKIJ CJK"/>
              </a:rPr>
              <a:t>加入明日补扣的青少年长期服务体系</a:t>
            </a:r>
            <a:endParaRPr sz="885" dirty="0">
              <a:latin typeface="UKIJ CJK"/>
              <a:cs typeface="UKIJ CJK"/>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45616" y="404225"/>
            <a:ext cx="4779295" cy="441960"/>
          </a:xfrm>
          <a:prstGeom prst="rect">
            <a:avLst/>
          </a:prstGeom>
        </p:spPr>
        <p:txBody>
          <a:bodyPr vert="horz" wrap="square" lIns="0" tIns="11516" rIns="0" bIns="0" rtlCol="0">
            <a:spAutoFit/>
          </a:bodyPr>
          <a:lstStyle/>
          <a:p>
            <a:pPr marL="12700">
              <a:lnSpc>
                <a:spcPct val="100000"/>
              </a:lnSpc>
              <a:spcBef>
                <a:spcPts val="100"/>
              </a:spcBef>
            </a:pPr>
            <a:r>
              <a:rPr spc="-150" dirty="0"/>
              <a:t>Homepage</a:t>
            </a:r>
            <a:r>
              <a:rPr spc="-125" dirty="0"/>
              <a:t> </a:t>
            </a:r>
            <a:r>
              <a:rPr spc="-245" dirty="0"/>
              <a:t>(www.welconsystems.com)</a:t>
            </a:r>
            <a:endParaRPr spc="-245" dirty="0"/>
          </a:p>
        </p:txBody>
      </p:sp>
      <p:grpSp>
        <p:nvGrpSpPr>
          <p:cNvPr id="3" name="object 3"/>
          <p:cNvGrpSpPr/>
          <p:nvPr/>
        </p:nvGrpSpPr>
        <p:grpSpPr>
          <a:xfrm>
            <a:off x="700694" y="1068259"/>
            <a:ext cx="8611368" cy="5637264"/>
            <a:chOff x="530351" y="1178052"/>
            <a:chExt cx="9496425" cy="6216650"/>
          </a:xfrm>
        </p:grpSpPr>
        <p:sp>
          <p:nvSpPr>
            <p:cNvPr id="4" name="object 4"/>
            <p:cNvSpPr/>
            <p:nvPr/>
          </p:nvSpPr>
          <p:spPr>
            <a:xfrm>
              <a:off x="539495" y="1187195"/>
              <a:ext cx="4724400" cy="4140708"/>
            </a:xfrm>
            <a:prstGeom prst="rect">
              <a:avLst/>
            </a:prstGeom>
            <a:blipFill>
              <a:blip r:embed="rId1" cstate="print"/>
              <a:stretch>
                <a:fillRect/>
              </a:stretch>
            </a:blipFill>
          </p:spPr>
          <p:txBody>
            <a:bodyPr wrap="square" lIns="0" tIns="0" rIns="0" bIns="0" rtlCol="0"/>
            <a:lstStyle/>
            <a:p>
              <a:endParaRPr sz="1630"/>
            </a:p>
          </p:txBody>
        </p:sp>
        <p:sp>
          <p:nvSpPr>
            <p:cNvPr id="5" name="object 5"/>
            <p:cNvSpPr/>
            <p:nvPr/>
          </p:nvSpPr>
          <p:spPr>
            <a:xfrm>
              <a:off x="534923" y="1182624"/>
              <a:ext cx="4733925" cy="4150360"/>
            </a:xfrm>
            <a:custGeom>
              <a:avLst/>
              <a:gdLst/>
              <a:ahLst/>
              <a:cxnLst/>
              <a:rect l="l" t="t" r="r" b="b"/>
              <a:pathLst>
                <a:path w="4733925" h="4150360">
                  <a:moveTo>
                    <a:pt x="0" y="4149852"/>
                  </a:moveTo>
                  <a:lnTo>
                    <a:pt x="4733544" y="4149852"/>
                  </a:lnTo>
                  <a:lnTo>
                    <a:pt x="4733544" y="0"/>
                  </a:lnTo>
                  <a:lnTo>
                    <a:pt x="0" y="0"/>
                  </a:lnTo>
                  <a:lnTo>
                    <a:pt x="0" y="4149852"/>
                  </a:lnTo>
                  <a:close/>
                </a:path>
              </a:pathLst>
            </a:custGeom>
            <a:ln w="9144">
              <a:solidFill>
                <a:srgbClr val="C00000"/>
              </a:solidFill>
            </a:ln>
          </p:spPr>
          <p:txBody>
            <a:bodyPr wrap="square" lIns="0" tIns="0" rIns="0" bIns="0" rtlCol="0"/>
            <a:lstStyle/>
            <a:p>
              <a:endParaRPr sz="1630"/>
            </a:p>
          </p:txBody>
        </p:sp>
        <p:sp>
          <p:nvSpPr>
            <p:cNvPr id="6" name="object 6"/>
            <p:cNvSpPr/>
            <p:nvPr/>
          </p:nvSpPr>
          <p:spPr>
            <a:xfrm>
              <a:off x="2555747" y="3569208"/>
              <a:ext cx="4355592" cy="3816096"/>
            </a:xfrm>
            <a:prstGeom prst="rect">
              <a:avLst/>
            </a:prstGeom>
            <a:blipFill>
              <a:blip r:embed="rId2" cstate="print"/>
              <a:stretch>
                <a:fillRect/>
              </a:stretch>
            </a:blipFill>
          </p:spPr>
          <p:txBody>
            <a:bodyPr wrap="square" lIns="0" tIns="0" rIns="0" bIns="0" rtlCol="0"/>
            <a:lstStyle/>
            <a:p>
              <a:endParaRPr sz="1630"/>
            </a:p>
          </p:txBody>
        </p:sp>
        <p:sp>
          <p:nvSpPr>
            <p:cNvPr id="7" name="object 7"/>
            <p:cNvSpPr/>
            <p:nvPr/>
          </p:nvSpPr>
          <p:spPr>
            <a:xfrm>
              <a:off x="2551175" y="3564636"/>
              <a:ext cx="4364990" cy="3825240"/>
            </a:xfrm>
            <a:custGeom>
              <a:avLst/>
              <a:gdLst/>
              <a:ahLst/>
              <a:cxnLst/>
              <a:rect l="l" t="t" r="r" b="b"/>
              <a:pathLst>
                <a:path w="4364990" h="3825240">
                  <a:moveTo>
                    <a:pt x="0" y="3825240"/>
                  </a:moveTo>
                  <a:lnTo>
                    <a:pt x="4364735" y="3825240"/>
                  </a:lnTo>
                  <a:lnTo>
                    <a:pt x="4364735" y="0"/>
                  </a:lnTo>
                  <a:lnTo>
                    <a:pt x="0" y="0"/>
                  </a:lnTo>
                  <a:lnTo>
                    <a:pt x="0" y="3825240"/>
                  </a:lnTo>
                  <a:close/>
                </a:path>
              </a:pathLst>
            </a:custGeom>
            <a:ln w="9144">
              <a:solidFill>
                <a:srgbClr val="C00000"/>
              </a:solidFill>
            </a:ln>
          </p:spPr>
          <p:txBody>
            <a:bodyPr wrap="square" lIns="0" tIns="0" rIns="0" bIns="0" rtlCol="0"/>
            <a:lstStyle/>
            <a:p>
              <a:endParaRPr sz="1630"/>
            </a:p>
          </p:txBody>
        </p:sp>
        <p:sp>
          <p:nvSpPr>
            <p:cNvPr id="8" name="object 8"/>
            <p:cNvSpPr/>
            <p:nvPr/>
          </p:nvSpPr>
          <p:spPr>
            <a:xfrm>
              <a:off x="5867399" y="1187195"/>
              <a:ext cx="4149852" cy="3634740"/>
            </a:xfrm>
            <a:prstGeom prst="rect">
              <a:avLst/>
            </a:prstGeom>
            <a:blipFill>
              <a:blip r:embed="rId3" cstate="print"/>
              <a:stretch>
                <a:fillRect/>
              </a:stretch>
            </a:blipFill>
          </p:spPr>
          <p:txBody>
            <a:bodyPr wrap="square" lIns="0" tIns="0" rIns="0" bIns="0" rtlCol="0"/>
            <a:lstStyle/>
            <a:p>
              <a:endParaRPr sz="1630"/>
            </a:p>
          </p:txBody>
        </p:sp>
        <p:sp>
          <p:nvSpPr>
            <p:cNvPr id="9" name="object 9"/>
            <p:cNvSpPr/>
            <p:nvPr/>
          </p:nvSpPr>
          <p:spPr>
            <a:xfrm>
              <a:off x="5862828" y="1182624"/>
              <a:ext cx="4159250" cy="3644265"/>
            </a:xfrm>
            <a:custGeom>
              <a:avLst/>
              <a:gdLst/>
              <a:ahLst/>
              <a:cxnLst/>
              <a:rect l="l" t="t" r="r" b="b"/>
              <a:pathLst>
                <a:path w="4159250" h="3644265">
                  <a:moveTo>
                    <a:pt x="0" y="3643884"/>
                  </a:moveTo>
                  <a:lnTo>
                    <a:pt x="4158996" y="3643884"/>
                  </a:lnTo>
                  <a:lnTo>
                    <a:pt x="4158996" y="0"/>
                  </a:lnTo>
                  <a:lnTo>
                    <a:pt x="0" y="0"/>
                  </a:lnTo>
                  <a:lnTo>
                    <a:pt x="0" y="3643884"/>
                  </a:lnTo>
                  <a:close/>
                </a:path>
              </a:pathLst>
            </a:custGeom>
            <a:ln w="9143">
              <a:solidFill>
                <a:srgbClr val="C00000"/>
              </a:solidFill>
            </a:ln>
          </p:spPr>
          <p:txBody>
            <a:bodyPr wrap="square" lIns="0" tIns="0" rIns="0" bIns="0" rtlCol="0"/>
            <a:lstStyle/>
            <a:p>
              <a:endParaRPr sz="1630"/>
            </a:p>
          </p:txBody>
        </p:sp>
      </p:grpSp>
      <p:sp>
        <p:nvSpPr>
          <p:cNvPr id="10" name="object 10"/>
          <p:cNvSpPr txBox="1"/>
          <p:nvPr/>
        </p:nvSpPr>
        <p:spPr>
          <a:xfrm>
            <a:off x="6622528" y="4352727"/>
            <a:ext cx="2657403" cy="386080"/>
          </a:xfrm>
          <a:prstGeom prst="rect">
            <a:avLst/>
          </a:prstGeom>
        </p:spPr>
        <p:txBody>
          <a:bodyPr vert="horz" wrap="square" lIns="0" tIns="135893" rIns="0" bIns="0" rtlCol="0">
            <a:spAutoFit/>
          </a:bodyPr>
          <a:lstStyle/>
          <a:p>
            <a:pPr marL="12700">
              <a:lnSpc>
                <a:spcPct val="100000"/>
              </a:lnSpc>
              <a:spcBef>
                <a:spcPts val="1180"/>
              </a:spcBef>
            </a:pPr>
            <a:endParaRPr sz="1630">
              <a:latin typeface="Noto Sans CJK JP Black"/>
              <a:cs typeface="Noto Sans CJK JP Black"/>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1053083"/>
            <a:ext cx="9906000" cy="5805170"/>
            <a:chOff x="0" y="1053083"/>
            <a:chExt cx="9906000" cy="5805170"/>
          </a:xfrm>
        </p:grpSpPr>
        <p:sp>
          <p:nvSpPr>
            <p:cNvPr id="3" name="object 3"/>
            <p:cNvSpPr/>
            <p:nvPr/>
          </p:nvSpPr>
          <p:spPr>
            <a:xfrm>
              <a:off x="0" y="3009897"/>
              <a:ext cx="7842504" cy="3848099"/>
            </a:xfrm>
            <a:prstGeom prst="rect">
              <a:avLst/>
            </a:prstGeom>
            <a:blipFill>
              <a:blip r:embed="rId1" cstate="print"/>
              <a:stretch>
                <a:fillRect/>
              </a:stretch>
            </a:blipFill>
          </p:spPr>
          <p:txBody>
            <a:bodyPr wrap="square" lIns="0" tIns="0" rIns="0" bIns="0" rtlCol="0"/>
            <a:lstStyle/>
            <a:p/>
          </p:txBody>
        </p:sp>
        <p:sp>
          <p:nvSpPr>
            <p:cNvPr id="4" name="object 4"/>
            <p:cNvSpPr/>
            <p:nvPr/>
          </p:nvSpPr>
          <p:spPr>
            <a:xfrm>
              <a:off x="7408164" y="4067553"/>
              <a:ext cx="2497835" cy="2790444"/>
            </a:xfrm>
            <a:prstGeom prst="rect">
              <a:avLst/>
            </a:prstGeom>
            <a:blipFill>
              <a:blip r:embed="rId2" cstate="print"/>
              <a:stretch>
                <a:fillRect/>
              </a:stretch>
            </a:blipFill>
          </p:spPr>
          <p:txBody>
            <a:bodyPr wrap="square" lIns="0" tIns="0" rIns="0" bIns="0" rtlCol="0"/>
            <a:lstStyle/>
            <a:p/>
          </p:txBody>
        </p:sp>
        <p:sp>
          <p:nvSpPr>
            <p:cNvPr id="5" name="object 5"/>
            <p:cNvSpPr/>
            <p:nvPr/>
          </p:nvSpPr>
          <p:spPr>
            <a:xfrm>
              <a:off x="0" y="4122418"/>
              <a:ext cx="9218676" cy="2735578"/>
            </a:xfrm>
            <a:prstGeom prst="rect">
              <a:avLst/>
            </a:prstGeom>
            <a:blipFill>
              <a:blip r:embed="rId3" cstate="print"/>
              <a:stretch>
                <a:fillRect/>
              </a:stretch>
            </a:blipFill>
          </p:spPr>
          <p:txBody>
            <a:bodyPr wrap="square" lIns="0" tIns="0" rIns="0" bIns="0" rtlCol="0"/>
            <a:lstStyle/>
            <a:p/>
          </p:txBody>
        </p:sp>
        <p:sp>
          <p:nvSpPr>
            <p:cNvPr id="6" name="object 6"/>
            <p:cNvSpPr/>
            <p:nvPr/>
          </p:nvSpPr>
          <p:spPr>
            <a:xfrm>
              <a:off x="2648711" y="1053083"/>
              <a:ext cx="5836920" cy="4187952"/>
            </a:xfrm>
            <a:prstGeom prst="rect">
              <a:avLst/>
            </a:prstGeom>
            <a:blipFill>
              <a:blip r:embed="rId4" cstate="print"/>
              <a:stretch>
                <a:fillRect/>
              </a:stretch>
            </a:blipFill>
          </p:spPr>
          <p:txBody>
            <a:bodyPr wrap="square" lIns="0" tIns="0" rIns="0" bIns="0" rtlCol="0"/>
            <a:lstStyle/>
            <a:p/>
          </p:txBody>
        </p:sp>
      </p:grpSp>
      <p:sp>
        <p:nvSpPr>
          <p:cNvPr id="7" name="object 7"/>
          <p:cNvSpPr txBox="1">
            <a:spLocks noGrp="1"/>
          </p:cNvSpPr>
          <p:nvPr>
            <p:ph type="title"/>
          </p:nvPr>
        </p:nvSpPr>
        <p:spPr>
          <a:xfrm>
            <a:off x="616407" y="503682"/>
            <a:ext cx="3709670" cy="574040"/>
          </a:xfrm>
          <a:prstGeom prst="rect">
            <a:avLst/>
          </a:prstGeom>
        </p:spPr>
        <p:txBody>
          <a:bodyPr vert="horz" wrap="square" lIns="0" tIns="12700" rIns="0" bIns="0" rtlCol="0">
            <a:spAutoFit/>
          </a:bodyPr>
          <a:lstStyle/>
          <a:p>
            <a:pPr marL="12700">
              <a:lnSpc>
                <a:spcPct val="100000"/>
              </a:lnSpc>
              <a:spcBef>
                <a:spcPts val="100"/>
              </a:spcBef>
            </a:pPr>
            <a:r>
              <a:rPr sz="3600" spc="55" dirty="0">
                <a:latin typeface="UKIJ CJK"/>
                <a:cs typeface="UKIJ CJK"/>
              </a:rPr>
              <a:t>WELCON</a:t>
            </a:r>
            <a:r>
              <a:rPr sz="3600" spc="240" dirty="0">
                <a:latin typeface="UKIJ CJK"/>
                <a:cs typeface="UKIJ CJK"/>
              </a:rPr>
              <a:t> </a:t>
            </a:r>
            <a:r>
              <a:rPr sz="3600" spc="-30" dirty="0">
                <a:latin typeface="UKIJ CJK"/>
                <a:cs typeface="UKIJ CJK"/>
              </a:rPr>
              <a:t>Systems</a:t>
            </a:r>
            <a:endParaRPr sz="3600">
              <a:latin typeface="UKIJ CJK"/>
              <a:cs typeface="UKIJ CJK"/>
            </a:endParaRPr>
          </a:p>
        </p:txBody>
      </p:sp>
      <p:sp>
        <p:nvSpPr>
          <p:cNvPr id="8" name="object 8"/>
          <p:cNvSpPr txBox="1"/>
          <p:nvPr/>
        </p:nvSpPr>
        <p:spPr>
          <a:xfrm>
            <a:off x="616407" y="1308049"/>
            <a:ext cx="2874645" cy="505460"/>
          </a:xfrm>
          <a:prstGeom prst="rect">
            <a:avLst/>
          </a:prstGeom>
        </p:spPr>
        <p:txBody>
          <a:bodyPr vert="horz" wrap="square" lIns="0" tIns="13335" rIns="0" bIns="0" rtlCol="0">
            <a:spAutoFit/>
          </a:bodyPr>
          <a:lstStyle/>
          <a:p>
            <a:pPr marL="12700">
              <a:lnSpc>
                <a:spcPct val="100000"/>
              </a:lnSpc>
              <a:spcBef>
                <a:spcPts val="105"/>
              </a:spcBef>
            </a:pPr>
            <a:r>
              <a:rPr lang="zh-CN" sz="3200" dirty="0">
                <a:solidFill>
                  <a:srgbClr val="C00000"/>
                </a:solidFill>
                <a:latin typeface="Droid Sans Fallback"/>
                <a:cs typeface="Droid Sans Fallback"/>
              </a:rPr>
              <a:t>支持</a:t>
            </a:r>
            <a:r>
              <a:rPr sz="3200" dirty="0">
                <a:solidFill>
                  <a:srgbClr val="C00000"/>
                </a:solidFill>
                <a:latin typeface="Droid Sans Fallback"/>
                <a:cs typeface="Droid Sans Fallback"/>
              </a:rPr>
              <a:t>新产业时代</a:t>
            </a:r>
            <a:endParaRPr sz="3200">
              <a:latin typeface="Droid Sans Fallback"/>
              <a:cs typeface="Droid Sans Fallback"/>
            </a:endParaRPr>
          </a:p>
        </p:txBody>
      </p:sp>
      <p:sp>
        <p:nvSpPr>
          <p:cNvPr id="9" name="object 9"/>
          <p:cNvSpPr txBox="1"/>
          <p:nvPr/>
        </p:nvSpPr>
        <p:spPr>
          <a:xfrm>
            <a:off x="3746500" y="5067300"/>
            <a:ext cx="3556635" cy="1028065"/>
          </a:xfrm>
          <a:prstGeom prst="rect">
            <a:avLst/>
          </a:prstGeom>
        </p:spPr>
        <p:txBody>
          <a:bodyPr vert="horz" wrap="square" lIns="0" tIns="12700" rIns="0" bIns="0" rtlCol="0">
            <a:spAutoFit/>
          </a:bodyPr>
          <a:lstStyle/>
          <a:p>
            <a:pPr marL="12700">
              <a:lnSpc>
                <a:spcPct val="100000"/>
              </a:lnSpc>
              <a:spcBef>
                <a:spcPts val="100"/>
              </a:spcBef>
            </a:pPr>
            <a:r>
              <a:rPr lang="zh-CN" sz="6600" b="0" spc="-110" dirty="0">
                <a:solidFill>
                  <a:srgbClr val="7E7E7E"/>
                </a:solidFill>
                <a:latin typeface="Noto Sans CJK JP Medium"/>
                <a:cs typeface="Noto Sans CJK JP Medium"/>
              </a:rPr>
              <a:t>感</a:t>
            </a:r>
            <a:r>
              <a:rPr sz="6600" b="0" spc="-110" dirty="0">
                <a:solidFill>
                  <a:srgbClr val="7E7E7E"/>
                </a:solidFill>
                <a:latin typeface="Noto Sans CJK JP Medium"/>
                <a:cs typeface="Noto Sans CJK JP Medium"/>
              </a:rPr>
              <a:t>谢</a:t>
            </a:r>
            <a:r>
              <a:rPr lang="zh-CN" sz="6600" b="0" spc="-110" dirty="0">
                <a:solidFill>
                  <a:srgbClr val="7E7E7E"/>
                </a:solidFill>
                <a:latin typeface="Noto Sans CJK JP Medium"/>
                <a:cs typeface="Noto Sans CJK JP Medium"/>
              </a:rPr>
              <a:t>聆听</a:t>
            </a:r>
            <a:endParaRPr lang="zh-CN" sz="6600" b="0" spc="-110" dirty="0">
              <a:solidFill>
                <a:srgbClr val="7E7E7E"/>
              </a:solidFill>
              <a:latin typeface="Noto Sans CJK JP Medium"/>
              <a:cs typeface="Noto Sans CJK JP Medium"/>
            </a:endParaRPr>
          </a:p>
        </p:txBody>
      </p:sp>
      <p:sp>
        <p:nvSpPr>
          <p:cNvPr id="10" name="文本框 9"/>
          <p:cNvSpPr txBox="1"/>
          <p:nvPr/>
        </p:nvSpPr>
        <p:spPr>
          <a:xfrm>
            <a:off x="540385" y="2580005"/>
            <a:ext cx="3027045" cy="368300"/>
          </a:xfrm>
          <a:prstGeom prst="rect">
            <a:avLst/>
          </a:prstGeom>
          <a:noFill/>
        </p:spPr>
        <p:txBody>
          <a:bodyPr wrap="square" rtlCol="0">
            <a:spAutoFit/>
          </a:bodyPr>
          <a:p>
            <a:r>
              <a:rPr lang="zh-CN" altLang="en-US"/>
              <a:t>w</a:t>
            </a:r>
            <a:r>
              <a:rPr lang="en-US" altLang="zh-CN"/>
              <a:t>w</a:t>
            </a:r>
            <a:r>
              <a:rPr lang="zh-CN" altLang="en-US"/>
              <a:t>w.welconsystems.com</a:t>
            </a:r>
            <a:endParaRPr lang="zh-CN"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27004" y="1032079"/>
            <a:ext cx="1497495" cy="448030"/>
          </a:xfrm>
          <a:prstGeom prst="rect">
            <a:avLst/>
          </a:prstGeom>
          <a:blipFill>
            <a:blip r:embed="rId1" cstate="print"/>
            <a:stretch>
              <a:fillRect/>
            </a:stretch>
          </a:blipFill>
        </p:spPr>
        <p:txBody>
          <a:bodyPr wrap="square" lIns="0" tIns="0" rIns="0" bIns="0" rtlCol="0"/>
          <a:lstStyle/>
          <a:p>
            <a:endParaRPr sz="1630"/>
          </a:p>
        </p:txBody>
      </p:sp>
      <p:sp>
        <p:nvSpPr>
          <p:cNvPr id="3" name="object 3"/>
          <p:cNvSpPr/>
          <p:nvPr/>
        </p:nvSpPr>
        <p:spPr>
          <a:xfrm>
            <a:off x="2968415" y="1092098"/>
            <a:ext cx="1871715" cy="326340"/>
          </a:xfrm>
          <a:prstGeom prst="rect">
            <a:avLst/>
          </a:prstGeom>
          <a:blipFill>
            <a:blip r:embed="rId2" cstate="print"/>
            <a:stretch>
              <a:fillRect/>
            </a:stretch>
          </a:blipFill>
        </p:spPr>
        <p:txBody>
          <a:bodyPr wrap="square" lIns="0" tIns="0" rIns="0" bIns="0" rtlCol="0"/>
          <a:lstStyle/>
          <a:p>
            <a:endParaRPr sz="1630"/>
          </a:p>
        </p:txBody>
      </p:sp>
      <p:sp>
        <p:nvSpPr>
          <p:cNvPr id="4" name="object 4"/>
          <p:cNvSpPr txBox="1"/>
          <p:nvPr/>
        </p:nvSpPr>
        <p:spPr>
          <a:xfrm>
            <a:off x="1082347" y="824572"/>
            <a:ext cx="1024381" cy="206375"/>
          </a:xfrm>
          <a:prstGeom prst="rect">
            <a:avLst/>
          </a:prstGeom>
        </p:spPr>
        <p:txBody>
          <a:bodyPr vert="horz" wrap="square" lIns="0" tIns="12092" rIns="0" bIns="0" rtlCol="0">
            <a:spAutoFit/>
          </a:bodyPr>
          <a:lstStyle/>
          <a:p>
            <a:pPr marL="251460" indent="-239395">
              <a:lnSpc>
                <a:spcPct val="100000"/>
              </a:lnSpc>
              <a:spcBef>
                <a:spcPts val="105"/>
              </a:spcBef>
              <a:buChar char="■"/>
              <a:tabLst>
                <a:tab pos="252095" algn="l"/>
              </a:tabLst>
            </a:pPr>
            <a:r>
              <a:rPr lang="zh-CN" sz="1270" dirty="0">
                <a:latin typeface="Noto Sans CJK JP Black"/>
                <a:cs typeface="Noto Sans CJK JP Black"/>
              </a:rPr>
              <a:t>公司</a:t>
            </a:r>
            <a:endParaRPr lang="zh-CN" sz="1270" dirty="0">
              <a:latin typeface="Noto Sans CJK JP Black"/>
              <a:cs typeface="Noto Sans CJK JP Black"/>
            </a:endParaRPr>
          </a:p>
        </p:txBody>
      </p:sp>
      <p:sp>
        <p:nvSpPr>
          <p:cNvPr id="5" name="object 5"/>
          <p:cNvSpPr txBox="1"/>
          <p:nvPr/>
        </p:nvSpPr>
        <p:spPr>
          <a:xfrm>
            <a:off x="6746905" y="5688812"/>
            <a:ext cx="2375828" cy="1019810"/>
          </a:xfrm>
          <a:prstGeom prst="rect">
            <a:avLst/>
          </a:prstGeom>
        </p:spPr>
        <p:txBody>
          <a:bodyPr vert="horz" wrap="square" lIns="0" tIns="12092" rIns="0" bIns="0" rtlCol="0">
            <a:spAutoFit/>
          </a:bodyPr>
          <a:lstStyle/>
          <a:p>
            <a:pPr marL="12700" marR="5080">
              <a:lnSpc>
                <a:spcPct val="100000"/>
              </a:lnSpc>
              <a:spcBef>
                <a:spcPts val="105"/>
              </a:spcBef>
              <a:tabLst>
                <a:tab pos="1229995" algn="l"/>
              </a:tabLst>
            </a:pPr>
            <a:r>
              <a:rPr sz="950" spc="-80" dirty="0">
                <a:solidFill>
                  <a:srgbClr val="585858"/>
                </a:solidFill>
                <a:latin typeface="Noto Sans CJK JP Black"/>
                <a:cs typeface="Noto Sans CJK JP Black"/>
              </a:rPr>
              <a:t>(15588) </a:t>
            </a:r>
            <a:r>
              <a:rPr sz="950" spc="90" dirty="0">
                <a:solidFill>
                  <a:srgbClr val="585858"/>
                </a:solidFill>
                <a:latin typeface="Noto Sans CJK JP Black"/>
                <a:cs typeface="Noto Sans CJK JP Black"/>
              </a:rPr>
              <a:t>경기도 안산시 상록구 </a:t>
            </a:r>
            <a:r>
              <a:rPr sz="950" spc="20" dirty="0">
                <a:solidFill>
                  <a:srgbClr val="585858"/>
                </a:solidFill>
                <a:latin typeface="Noto Sans CJK JP Black"/>
                <a:cs typeface="Noto Sans CJK JP Black"/>
              </a:rPr>
              <a:t>항가울로143  </a:t>
            </a:r>
            <a:r>
              <a:rPr sz="950" spc="85" dirty="0">
                <a:solidFill>
                  <a:srgbClr val="585858"/>
                </a:solidFill>
                <a:latin typeface="Noto Sans CJK JP Black"/>
                <a:cs typeface="Noto Sans CJK JP Black"/>
              </a:rPr>
              <a:t>한국생산기술연구원 벤처혁신관 </a:t>
            </a:r>
            <a:r>
              <a:rPr sz="950" spc="-30" dirty="0">
                <a:solidFill>
                  <a:srgbClr val="585858"/>
                </a:solidFill>
                <a:latin typeface="Noto Sans CJK JP Black"/>
                <a:cs typeface="Noto Sans CJK JP Black"/>
              </a:rPr>
              <a:t>310-1호  </a:t>
            </a:r>
            <a:endParaRPr sz="950" spc="-30" dirty="0">
              <a:solidFill>
                <a:srgbClr val="585858"/>
              </a:solidFill>
              <a:latin typeface="Noto Sans CJK JP Black"/>
              <a:cs typeface="Noto Sans CJK JP Black"/>
            </a:endParaRPr>
          </a:p>
          <a:p>
            <a:pPr marL="12700" marR="5080">
              <a:lnSpc>
                <a:spcPct val="100000"/>
              </a:lnSpc>
              <a:spcBef>
                <a:spcPts val="105"/>
              </a:spcBef>
              <a:tabLst>
                <a:tab pos="1229995" algn="l"/>
              </a:tabLst>
            </a:pPr>
            <a:r>
              <a:rPr sz="905" b="0" spc="-85" dirty="0">
                <a:solidFill>
                  <a:srgbClr val="C00000"/>
                </a:solidFill>
                <a:latin typeface="Noto Sans CJK JP Medium"/>
                <a:cs typeface="Noto Sans CJK JP Medium"/>
              </a:rPr>
              <a:t>T</a:t>
            </a:r>
            <a:r>
              <a:rPr sz="905" spc="-85" dirty="0">
                <a:solidFill>
                  <a:srgbClr val="585858"/>
                </a:solidFill>
                <a:latin typeface="Noto Sans CJK JP Black"/>
                <a:cs typeface="Noto Sans CJK JP Black"/>
              </a:rPr>
              <a:t>. </a:t>
            </a:r>
            <a:r>
              <a:rPr sz="905" spc="5" dirty="0">
                <a:solidFill>
                  <a:srgbClr val="585858"/>
                </a:solidFill>
                <a:latin typeface="Noto Sans CJK JP Black"/>
                <a:cs typeface="Noto Sans CJK JP Black"/>
              </a:rPr>
              <a:t> </a:t>
            </a:r>
            <a:r>
              <a:rPr sz="905" spc="-50" dirty="0">
                <a:solidFill>
                  <a:srgbClr val="585858"/>
                </a:solidFill>
                <a:latin typeface="Noto Sans CJK JP Black"/>
                <a:cs typeface="Noto Sans CJK JP Black"/>
              </a:rPr>
              <a:t>031-417-6735	</a:t>
            </a:r>
            <a:r>
              <a:rPr sz="905" spc="-125" dirty="0">
                <a:solidFill>
                  <a:srgbClr val="C00000"/>
                </a:solidFill>
                <a:latin typeface="Noto Sans CJK JP Black"/>
                <a:cs typeface="Noto Sans CJK JP Black"/>
              </a:rPr>
              <a:t>F</a:t>
            </a:r>
            <a:r>
              <a:rPr sz="905" spc="-125" dirty="0">
                <a:solidFill>
                  <a:srgbClr val="585858"/>
                </a:solidFill>
                <a:latin typeface="Noto Sans CJK JP Black"/>
                <a:cs typeface="Noto Sans CJK JP Black"/>
              </a:rPr>
              <a:t>.</a:t>
            </a:r>
            <a:r>
              <a:rPr sz="905" spc="-75" dirty="0">
                <a:solidFill>
                  <a:srgbClr val="585858"/>
                </a:solidFill>
                <a:latin typeface="Noto Sans CJK JP Black"/>
                <a:cs typeface="Noto Sans CJK JP Black"/>
              </a:rPr>
              <a:t> </a:t>
            </a:r>
            <a:r>
              <a:rPr sz="905" spc="-50" dirty="0">
                <a:solidFill>
                  <a:srgbClr val="585858"/>
                </a:solidFill>
                <a:latin typeface="Noto Sans CJK JP Black"/>
                <a:cs typeface="Noto Sans CJK JP Black"/>
              </a:rPr>
              <a:t>031-417-6736</a:t>
            </a:r>
            <a:endParaRPr sz="905" dirty="0">
              <a:latin typeface="Noto Sans CJK JP Black"/>
              <a:cs typeface="Noto Sans CJK JP Black"/>
            </a:endParaRPr>
          </a:p>
          <a:p>
            <a:pPr marL="12700">
              <a:lnSpc>
                <a:spcPct val="100000"/>
              </a:lnSpc>
            </a:pPr>
            <a:r>
              <a:rPr sz="905" spc="-125" dirty="0">
                <a:solidFill>
                  <a:srgbClr val="C00000"/>
                </a:solidFill>
                <a:latin typeface="Noto Sans CJK JP Black"/>
                <a:cs typeface="Noto Sans CJK JP Black"/>
              </a:rPr>
              <a:t>E</a:t>
            </a:r>
            <a:r>
              <a:rPr sz="905" spc="-125" dirty="0">
                <a:solidFill>
                  <a:srgbClr val="585858"/>
                </a:solidFill>
                <a:latin typeface="Noto Sans CJK JP Black"/>
                <a:cs typeface="Noto Sans CJK JP Black"/>
              </a:rPr>
              <a:t>.</a:t>
            </a:r>
            <a:r>
              <a:rPr sz="905" spc="-90" dirty="0">
                <a:solidFill>
                  <a:srgbClr val="585858"/>
                </a:solidFill>
                <a:latin typeface="Noto Sans CJK JP Black"/>
                <a:cs typeface="Noto Sans CJK JP Black"/>
              </a:rPr>
              <a:t> </a:t>
            </a:r>
            <a:r>
              <a:rPr sz="905" spc="-85" dirty="0">
                <a:solidFill>
                  <a:srgbClr val="585858"/>
                </a:solidFill>
                <a:latin typeface="Noto Sans CJK JP Black"/>
                <a:cs typeface="Noto Sans CJK JP Black"/>
                <a:hlinkClick r:id="rId3"/>
              </a:rPr>
              <a:t>sdpark88@gmail.com</a:t>
            </a:r>
            <a:endParaRPr sz="905" dirty="0">
              <a:latin typeface="Noto Sans CJK JP Black"/>
              <a:cs typeface="Noto Sans CJK JP Black"/>
            </a:endParaRPr>
          </a:p>
          <a:p>
            <a:pPr>
              <a:lnSpc>
                <a:spcPct val="100000"/>
              </a:lnSpc>
              <a:spcBef>
                <a:spcPts val="35"/>
              </a:spcBef>
            </a:pPr>
            <a:endParaRPr sz="500" dirty="0">
              <a:latin typeface="Noto Sans CJK JP Black"/>
              <a:cs typeface="Noto Sans CJK JP Black"/>
            </a:endParaRPr>
          </a:p>
          <a:p>
            <a:pPr marL="12700">
              <a:lnSpc>
                <a:spcPct val="100000"/>
              </a:lnSpc>
            </a:pPr>
            <a:r>
              <a:rPr sz="1270" spc="-145" dirty="0">
                <a:solidFill>
                  <a:srgbClr val="585858"/>
                </a:solidFill>
                <a:latin typeface="Noto Sans CJK JP Black"/>
                <a:cs typeface="Noto Sans CJK JP Black"/>
                <a:hlinkClick r:id="rId4"/>
              </a:rPr>
              <a:t>www.welconsystems.com</a:t>
            </a:r>
            <a:endParaRPr sz="1270" dirty="0">
              <a:latin typeface="Noto Sans CJK JP Black"/>
              <a:cs typeface="Noto Sans CJK JP Black"/>
            </a:endParaRPr>
          </a:p>
        </p:txBody>
      </p:sp>
      <p:sp>
        <p:nvSpPr>
          <p:cNvPr id="6" name="object 6"/>
          <p:cNvSpPr txBox="1"/>
          <p:nvPr/>
        </p:nvSpPr>
        <p:spPr>
          <a:xfrm>
            <a:off x="1082347" y="1599048"/>
            <a:ext cx="803267" cy="178435"/>
          </a:xfrm>
          <a:prstGeom prst="rect">
            <a:avLst/>
          </a:prstGeom>
        </p:spPr>
        <p:txBody>
          <a:bodyPr vert="horz" wrap="square" lIns="0" tIns="11516" rIns="0" bIns="0" rtlCol="0">
            <a:spAutoFit/>
          </a:bodyPr>
          <a:lstStyle/>
          <a:p>
            <a:pPr marL="218440" indent="-205740">
              <a:lnSpc>
                <a:spcPct val="100000"/>
              </a:lnSpc>
              <a:spcBef>
                <a:spcPts val="100"/>
              </a:spcBef>
              <a:buChar char="■"/>
              <a:tabLst>
                <a:tab pos="218440" algn="l"/>
              </a:tabLst>
            </a:pPr>
            <a:r>
              <a:rPr sz="1090">
                <a:latin typeface="Noto Sans CJK JP Black"/>
                <a:cs typeface="Noto Sans CJK JP Black"/>
              </a:rPr>
              <a:t>沿革</a:t>
            </a:r>
            <a:endParaRPr sz="1090">
              <a:latin typeface="Noto Sans CJK JP Black"/>
              <a:cs typeface="Noto Sans CJK JP Black"/>
            </a:endParaRPr>
          </a:p>
        </p:txBody>
      </p:sp>
      <p:grpSp>
        <p:nvGrpSpPr>
          <p:cNvPr id="7" name="object 7"/>
          <p:cNvGrpSpPr/>
          <p:nvPr/>
        </p:nvGrpSpPr>
        <p:grpSpPr>
          <a:xfrm>
            <a:off x="6340492" y="451902"/>
            <a:ext cx="1563348" cy="2138015"/>
            <a:chOff x="6749795" y="498348"/>
            <a:chExt cx="1724025" cy="2357755"/>
          </a:xfrm>
        </p:grpSpPr>
        <p:sp>
          <p:nvSpPr>
            <p:cNvPr id="8" name="object 8"/>
            <p:cNvSpPr/>
            <p:nvPr/>
          </p:nvSpPr>
          <p:spPr>
            <a:xfrm>
              <a:off x="6758939" y="507491"/>
              <a:ext cx="1705355" cy="2339340"/>
            </a:xfrm>
            <a:prstGeom prst="rect">
              <a:avLst/>
            </a:prstGeom>
            <a:blipFill>
              <a:blip r:embed="rId5" cstate="print"/>
              <a:stretch>
                <a:fillRect/>
              </a:stretch>
            </a:blipFill>
          </p:spPr>
          <p:txBody>
            <a:bodyPr wrap="square" lIns="0" tIns="0" rIns="0" bIns="0" rtlCol="0"/>
            <a:lstStyle/>
            <a:p>
              <a:endParaRPr sz="1630"/>
            </a:p>
          </p:txBody>
        </p:sp>
        <p:sp>
          <p:nvSpPr>
            <p:cNvPr id="9" name="object 9"/>
            <p:cNvSpPr/>
            <p:nvPr/>
          </p:nvSpPr>
          <p:spPr>
            <a:xfrm>
              <a:off x="6754367" y="502920"/>
              <a:ext cx="1714500" cy="2348865"/>
            </a:xfrm>
            <a:custGeom>
              <a:avLst/>
              <a:gdLst/>
              <a:ahLst/>
              <a:cxnLst/>
              <a:rect l="l" t="t" r="r" b="b"/>
              <a:pathLst>
                <a:path w="1714500" h="2348865">
                  <a:moveTo>
                    <a:pt x="0" y="2348484"/>
                  </a:moveTo>
                  <a:lnTo>
                    <a:pt x="1714500" y="2348484"/>
                  </a:lnTo>
                  <a:lnTo>
                    <a:pt x="1714500" y="0"/>
                  </a:lnTo>
                  <a:lnTo>
                    <a:pt x="0" y="0"/>
                  </a:lnTo>
                  <a:lnTo>
                    <a:pt x="0" y="2348484"/>
                  </a:lnTo>
                  <a:close/>
                </a:path>
              </a:pathLst>
            </a:custGeom>
            <a:ln w="9144">
              <a:solidFill>
                <a:srgbClr val="663300"/>
              </a:solidFill>
            </a:ln>
          </p:spPr>
          <p:txBody>
            <a:bodyPr wrap="square" lIns="0" tIns="0" rIns="0" bIns="0" rtlCol="0"/>
            <a:lstStyle/>
            <a:p>
              <a:endParaRPr sz="1630"/>
            </a:p>
          </p:txBody>
        </p:sp>
      </p:grpSp>
      <p:grpSp>
        <p:nvGrpSpPr>
          <p:cNvPr id="10" name="object 10"/>
          <p:cNvGrpSpPr/>
          <p:nvPr/>
        </p:nvGrpSpPr>
        <p:grpSpPr>
          <a:xfrm>
            <a:off x="8004378" y="3052760"/>
            <a:ext cx="1584077" cy="2144924"/>
            <a:chOff x="8584692" y="3366516"/>
            <a:chExt cx="1746885" cy="2365375"/>
          </a:xfrm>
        </p:grpSpPr>
        <p:sp>
          <p:nvSpPr>
            <p:cNvPr id="11" name="object 11"/>
            <p:cNvSpPr/>
            <p:nvPr/>
          </p:nvSpPr>
          <p:spPr>
            <a:xfrm>
              <a:off x="8593836" y="3375660"/>
              <a:ext cx="1728216" cy="2346960"/>
            </a:xfrm>
            <a:prstGeom prst="rect">
              <a:avLst/>
            </a:prstGeom>
            <a:blipFill>
              <a:blip r:embed="rId6" cstate="print"/>
              <a:stretch>
                <a:fillRect/>
              </a:stretch>
            </a:blipFill>
          </p:spPr>
          <p:txBody>
            <a:bodyPr wrap="square" lIns="0" tIns="0" rIns="0" bIns="0" rtlCol="0"/>
            <a:lstStyle/>
            <a:p>
              <a:endParaRPr sz="1630"/>
            </a:p>
          </p:txBody>
        </p:sp>
        <p:sp>
          <p:nvSpPr>
            <p:cNvPr id="12" name="object 12"/>
            <p:cNvSpPr/>
            <p:nvPr/>
          </p:nvSpPr>
          <p:spPr>
            <a:xfrm>
              <a:off x="8589264" y="3371088"/>
              <a:ext cx="1737360" cy="2356485"/>
            </a:xfrm>
            <a:custGeom>
              <a:avLst/>
              <a:gdLst/>
              <a:ahLst/>
              <a:cxnLst/>
              <a:rect l="l" t="t" r="r" b="b"/>
              <a:pathLst>
                <a:path w="1737359" h="2356485">
                  <a:moveTo>
                    <a:pt x="0" y="2356104"/>
                  </a:moveTo>
                  <a:lnTo>
                    <a:pt x="1737360" y="2356104"/>
                  </a:lnTo>
                  <a:lnTo>
                    <a:pt x="1737360" y="0"/>
                  </a:lnTo>
                  <a:lnTo>
                    <a:pt x="0" y="0"/>
                  </a:lnTo>
                  <a:lnTo>
                    <a:pt x="0" y="2356104"/>
                  </a:lnTo>
                  <a:close/>
                </a:path>
              </a:pathLst>
            </a:custGeom>
            <a:ln w="9144">
              <a:solidFill>
                <a:srgbClr val="663300"/>
              </a:solidFill>
            </a:ln>
          </p:spPr>
          <p:txBody>
            <a:bodyPr wrap="square" lIns="0" tIns="0" rIns="0" bIns="0" rtlCol="0"/>
            <a:lstStyle/>
            <a:p>
              <a:endParaRPr sz="1630"/>
            </a:p>
          </p:txBody>
        </p:sp>
      </p:grpSp>
      <p:grpSp>
        <p:nvGrpSpPr>
          <p:cNvPr id="13" name="object 13"/>
          <p:cNvGrpSpPr/>
          <p:nvPr/>
        </p:nvGrpSpPr>
        <p:grpSpPr>
          <a:xfrm>
            <a:off x="6340492" y="3052760"/>
            <a:ext cx="1563348" cy="2144924"/>
            <a:chOff x="6749795" y="3366516"/>
            <a:chExt cx="1724025" cy="2365375"/>
          </a:xfrm>
        </p:grpSpPr>
        <p:sp>
          <p:nvSpPr>
            <p:cNvPr id="14" name="object 14"/>
            <p:cNvSpPr/>
            <p:nvPr/>
          </p:nvSpPr>
          <p:spPr>
            <a:xfrm>
              <a:off x="6758939" y="3375660"/>
              <a:ext cx="1705355" cy="2346960"/>
            </a:xfrm>
            <a:prstGeom prst="rect">
              <a:avLst/>
            </a:prstGeom>
            <a:blipFill>
              <a:blip r:embed="rId7" cstate="print"/>
              <a:stretch>
                <a:fillRect/>
              </a:stretch>
            </a:blipFill>
          </p:spPr>
          <p:txBody>
            <a:bodyPr wrap="square" lIns="0" tIns="0" rIns="0" bIns="0" rtlCol="0"/>
            <a:lstStyle/>
            <a:p>
              <a:endParaRPr sz="1630"/>
            </a:p>
          </p:txBody>
        </p:sp>
        <p:sp>
          <p:nvSpPr>
            <p:cNvPr id="15" name="object 15"/>
            <p:cNvSpPr/>
            <p:nvPr/>
          </p:nvSpPr>
          <p:spPr>
            <a:xfrm>
              <a:off x="6754367" y="3371088"/>
              <a:ext cx="1714500" cy="2356485"/>
            </a:xfrm>
            <a:custGeom>
              <a:avLst/>
              <a:gdLst/>
              <a:ahLst/>
              <a:cxnLst/>
              <a:rect l="l" t="t" r="r" b="b"/>
              <a:pathLst>
                <a:path w="1714500" h="2356485">
                  <a:moveTo>
                    <a:pt x="0" y="2356104"/>
                  </a:moveTo>
                  <a:lnTo>
                    <a:pt x="1714500" y="2356104"/>
                  </a:lnTo>
                  <a:lnTo>
                    <a:pt x="1714500" y="0"/>
                  </a:lnTo>
                  <a:lnTo>
                    <a:pt x="0" y="0"/>
                  </a:lnTo>
                  <a:lnTo>
                    <a:pt x="0" y="2356104"/>
                  </a:lnTo>
                  <a:close/>
                </a:path>
              </a:pathLst>
            </a:custGeom>
            <a:ln w="9144">
              <a:solidFill>
                <a:srgbClr val="663300"/>
              </a:solidFill>
            </a:ln>
          </p:spPr>
          <p:txBody>
            <a:bodyPr wrap="square" lIns="0" tIns="0" rIns="0" bIns="0" rtlCol="0"/>
            <a:lstStyle/>
            <a:p>
              <a:endParaRPr sz="1630"/>
            </a:p>
          </p:txBody>
        </p:sp>
      </p:grpSp>
      <p:grpSp>
        <p:nvGrpSpPr>
          <p:cNvPr id="16" name="object 16"/>
          <p:cNvGrpSpPr/>
          <p:nvPr/>
        </p:nvGrpSpPr>
        <p:grpSpPr>
          <a:xfrm>
            <a:off x="8012669" y="451902"/>
            <a:ext cx="1589259" cy="2138015"/>
            <a:chOff x="8593835" y="498348"/>
            <a:chExt cx="1752600" cy="2357755"/>
          </a:xfrm>
        </p:grpSpPr>
        <p:sp>
          <p:nvSpPr>
            <p:cNvPr id="17" name="object 17"/>
            <p:cNvSpPr/>
            <p:nvPr/>
          </p:nvSpPr>
          <p:spPr>
            <a:xfrm>
              <a:off x="8602979" y="507491"/>
              <a:ext cx="1734311" cy="2339340"/>
            </a:xfrm>
            <a:prstGeom prst="rect">
              <a:avLst/>
            </a:prstGeom>
            <a:blipFill>
              <a:blip r:embed="rId8" cstate="print"/>
              <a:stretch>
                <a:fillRect/>
              </a:stretch>
            </a:blipFill>
          </p:spPr>
          <p:txBody>
            <a:bodyPr wrap="square" lIns="0" tIns="0" rIns="0" bIns="0" rtlCol="0"/>
            <a:lstStyle/>
            <a:p>
              <a:endParaRPr sz="1630"/>
            </a:p>
          </p:txBody>
        </p:sp>
        <p:sp>
          <p:nvSpPr>
            <p:cNvPr id="18" name="object 18"/>
            <p:cNvSpPr/>
            <p:nvPr/>
          </p:nvSpPr>
          <p:spPr>
            <a:xfrm>
              <a:off x="8598407" y="502920"/>
              <a:ext cx="1743710" cy="2348865"/>
            </a:xfrm>
            <a:custGeom>
              <a:avLst/>
              <a:gdLst/>
              <a:ahLst/>
              <a:cxnLst/>
              <a:rect l="l" t="t" r="r" b="b"/>
              <a:pathLst>
                <a:path w="1743709" h="2348865">
                  <a:moveTo>
                    <a:pt x="0" y="2348484"/>
                  </a:moveTo>
                  <a:lnTo>
                    <a:pt x="1743455" y="2348484"/>
                  </a:lnTo>
                  <a:lnTo>
                    <a:pt x="1743455" y="0"/>
                  </a:lnTo>
                  <a:lnTo>
                    <a:pt x="0" y="0"/>
                  </a:lnTo>
                  <a:lnTo>
                    <a:pt x="0" y="2348484"/>
                  </a:lnTo>
                  <a:close/>
                </a:path>
              </a:pathLst>
            </a:custGeom>
            <a:ln w="9144">
              <a:solidFill>
                <a:srgbClr val="996600"/>
              </a:solidFill>
            </a:ln>
          </p:spPr>
          <p:txBody>
            <a:bodyPr wrap="square" lIns="0" tIns="0" rIns="0" bIns="0" rtlCol="0"/>
            <a:lstStyle/>
            <a:p>
              <a:endParaRPr sz="1630"/>
            </a:p>
          </p:txBody>
        </p:sp>
      </p:grpSp>
      <p:sp>
        <p:nvSpPr>
          <p:cNvPr id="19" name="object 19"/>
          <p:cNvSpPr txBox="1"/>
          <p:nvPr/>
        </p:nvSpPr>
        <p:spPr>
          <a:xfrm>
            <a:off x="6450359" y="2623659"/>
            <a:ext cx="1375055" cy="302409"/>
          </a:xfrm>
          <a:prstGeom prst="rect">
            <a:avLst/>
          </a:prstGeom>
        </p:spPr>
        <p:txBody>
          <a:bodyPr vert="horz" wrap="square" lIns="0" tIns="10940" rIns="0" bIns="0" rtlCol="0">
            <a:spAutoFit/>
          </a:bodyPr>
          <a:lstStyle/>
          <a:p>
            <a:pPr marL="12700">
              <a:lnSpc>
                <a:spcPct val="100000"/>
              </a:lnSpc>
              <a:spcBef>
                <a:spcPts val="95"/>
              </a:spcBef>
            </a:pPr>
            <a:r>
              <a:rPr sz="905" spc="-70" dirty="0">
                <a:solidFill>
                  <a:srgbClr val="996600"/>
                </a:solidFill>
                <a:latin typeface="Noto Sans CJK JP Black"/>
                <a:cs typeface="Noto Sans CJK JP Black"/>
              </a:rPr>
              <a:t>▲</a:t>
            </a:r>
            <a:r>
              <a:rPr sz="905" spc="-70" dirty="0" smtClean="0">
                <a:solidFill>
                  <a:srgbClr val="996600"/>
                </a:solidFill>
                <a:latin typeface="Noto Sans CJK JP Black"/>
                <a:cs typeface="Noto Sans CJK JP Black"/>
              </a:rPr>
              <a:t>2019.05.08</a:t>
            </a:r>
            <a:endParaRPr lang="en-US" sz="905" dirty="0">
              <a:latin typeface="Noto Sans CJK JP Black"/>
              <a:cs typeface="Noto Sans CJK JP Black"/>
            </a:endParaRPr>
          </a:p>
          <a:p>
            <a:pPr marL="12700">
              <a:lnSpc>
                <a:spcPct val="100000"/>
              </a:lnSpc>
              <a:spcBef>
                <a:spcPts val="95"/>
              </a:spcBef>
            </a:pPr>
            <a:r>
              <a:rPr sz="905" dirty="0" err="1" smtClean="0">
                <a:solidFill>
                  <a:srgbClr val="996600"/>
                </a:solidFill>
                <a:latin typeface="Noto Sans CJK JP Black"/>
                <a:cs typeface="Noto Sans CJK JP Black"/>
              </a:rPr>
              <a:t>公司附属研究所证书</a:t>
            </a:r>
            <a:endParaRPr sz="905" dirty="0">
              <a:solidFill>
                <a:srgbClr val="996600"/>
              </a:solidFill>
              <a:latin typeface="Noto Sans CJK JP Black"/>
              <a:cs typeface="Noto Sans CJK JP Black"/>
            </a:endParaRPr>
          </a:p>
        </p:txBody>
      </p:sp>
      <p:sp>
        <p:nvSpPr>
          <p:cNvPr id="20" name="object 20"/>
          <p:cNvSpPr txBox="1"/>
          <p:nvPr/>
        </p:nvSpPr>
        <p:spPr>
          <a:xfrm>
            <a:off x="6442066" y="5283942"/>
            <a:ext cx="1180428" cy="150495"/>
          </a:xfrm>
          <a:prstGeom prst="rect">
            <a:avLst/>
          </a:prstGeom>
        </p:spPr>
        <p:txBody>
          <a:bodyPr vert="horz" wrap="square" lIns="0" tIns="10940" rIns="0" bIns="0" rtlCol="0">
            <a:spAutoFit/>
          </a:bodyPr>
          <a:lstStyle/>
          <a:p>
            <a:pPr marL="12700">
              <a:lnSpc>
                <a:spcPct val="100000"/>
              </a:lnSpc>
              <a:spcBef>
                <a:spcPts val="95"/>
              </a:spcBef>
            </a:pPr>
            <a:r>
              <a:rPr sz="905" spc="-5" dirty="0">
                <a:solidFill>
                  <a:srgbClr val="996600"/>
                </a:solidFill>
                <a:latin typeface="Noto Sans CJK JP Black"/>
                <a:cs typeface="Noto Sans CJK JP Black"/>
              </a:rPr>
              <a:t>▲ </a:t>
            </a:r>
            <a:r>
              <a:rPr sz="905" spc="-75" dirty="0">
                <a:solidFill>
                  <a:srgbClr val="996600"/>
                </a:solidFill>
                <a:latin typeface="Noto Sans CJK JP Black"/>
                <a:cs typeface="Noto Sans CJK JP Black"/>
              </a:rPr>
              <a:t>2019.06.11</a:t>
            </a:r>
            <a:r>
              <a:rPr sz="905" spc="15" dirty="0">
                <a:solidFill>
                  <a:srgbClr val="996600"/>
                </a:solidFill>
                <a:latin typeface="Noto Sans CJK JP Black"/>
                <a:cs typeface="Noto Sans CJK JP Black"/>
              </a:rPr>
              <a:t> </a:t>
            </a:r>
            <a:r>
              <a:rPr sz="905" spc="-5" dirty="0">
                <a:solidFill>
                  <a:srgbClr val="996600"/>
                </a:solidFill>
                <a:latin typeface="Noto Sans CJK JP Black"/>
                <a:cs typeface="Noto Sans CJK JP Black"/>
              </a:rPr>
              <a:t>CE</a:t>
            </a:r>
            <a:r>
              <a:rPr lang="zh-CN" sz="905" spc="-5" dirty="0">
                <a:solidFill>
                  <a:srgbClr val="996600"/>
                </a:solidFill>
                <a:latin typeface="Noto Sans CJK JP Black"/>
                <a:cs typeface="Noto Sans CJK JP Black"/>
              </a:rPr>
              <a:t>认证</a:t>
            </a:r>
            <a:endParaRPr lang="zh-CN" sz="905">
              <a:latin typeface="Noto Sans CJK JP Black"/>
              <a:cs typeface="Noto Sans CJK JP Black"/>
            </a:endParaRPr>
          </a:p>
        </p:txBody>
      </p:sp>
      <p:sp>
        <p:nvSpPr>
          <p:cNvPr id="21" name="object 21"/>
          <p:cNvSpPr txBox="1"/>
          <p:nvPr/>
        </p:nvSpPr>
        <p:spPr>
          <a:xfrm>
            <a:off x="8093168" y="5264249"/>
            <a:ext cx="1188490" cy="150495"/>
          </a:xfrm>
          <a:prstGeom prst="rect">
            <a:avLst/>
          </a:prstGeom>
        </p:spPr>
        <p:txBody>
          <a:bodyPr vert="horz" wrap="square" lIns="0" tIns="10940" rIns="0" bIns="0" rtlCol="0">
            <a:spAutoFit/>
          </a:bodyPr>
          <a:lstStyle/>
          <a:p>
            <a:pPr marL="12700">
              <a:lnSpc>
                <a:spcPct val="100000"/>
              </a:lnSpc>
              <a:spcBef>
                <a:spcPts val="95"/>
              </a:spcBef>
            </a:pPr>
            <a:r>
              <a:rPr sz="905" spc="-5" dirty="0">
                <a:solidFill>
                  <a:srgbClr val="996600"/>
                </a:solidFill>
                <a:latin typeface="Noto Sans CJK JP Black"/>
                <a:cs typeface="Noto Sans CJK JP Black"/>
              </a:rPr>
              <a:t>▲ </a:t>
            </a:r>
            <a:r>
              <a:rPr sz="905" spc="-75" dirty="0">
                <a:solidFill>
                  <a:srgbClr val="996600"/>
                </a:solidFill>
                <a:latin typeface="Noto Sans CJK JP Black"/>
                <a:cs typeface="Noto Sans CJK JP Black"/>
              </a:rPr>
              <a:t>2019.06.11</a:t>
            </a:r>
            <a:r>
              <a:rPr sz="905" spc="-15" dirty="0">
                <a:solidFill>
                  <a:srgbClr val="996600"/>
                </a:solidFill>
                <a:latin typeface="Noto Sans CJK JP Black"/>
                <a:cs typeface="Noto Sans CJK JP Black"/>
              </a:rPr>
              <a:t> </a:t>
            </a:r>
            <a:r>
              <a:rPr sz="905" dirty="0">
                <a:solidFill>
                  <a:srgbClr val="996600"/>
                </a:solidFill>
                <a:latin typeface="Noto Sans CJK JP Black"/>
                <a:cs typeface="Noto Sans CJK JP Black"/>
              </a:rPr>
              <a:t>KC</a:t>
            </a:r>
            <a:r>
              <a:rPr lang="zh-CN" sz="905" dirty="0">
                <a:solidFill>
                  <a:srgbClr val="996600"/>
                </a:solidFill>
                <a:latin typeface="Noto Sans CJK JP Black"/>
                <a:cs typeface="Noto Sans CJK JP Black"/>
              </a:rPr>
              <a:t>认证</a:t>
            </a:r>
            <a:endParaRPr lang="zh-CN" sz="905" dirty="0">
              <a:solidFill>
                <a:srgbClr val="996600"/>
              </a:solidFill>
              <a:latin typeface="Noto Sans CJK JP Black"/>
              <a:cs typeface="Noto Sans CJK JP Black"/>
            </a:endParaRPr>
          </a:p>
        </p:txBody>
      </p:sp>
      <p:sp>
        <p:nvSpPr>
          <p:cNvPr id="22" name="object 22"/>
          <p:cNvSpPr txBox="1"/>
          <p:nvPr/>
        </p:nvSpPr>
        <p:spPr>
          <a:xfrm>
            <a:off x="8060690" y="2628900"/>
            <a:ext cx="1250315" cy="302409"/>
          </a:xfrm>
          <a:prstGeom prst="rect">
            <a:avLst/>
          </a:prstGeom>
        </p:spPr>
        <p:txBody>
          <a:bodyPr vert="horz" wrap="square" lIns="0" tIns="10940" rIns="0" bIns="0" rtlCol="0">
            <a:spAutoFit/>
          </a:bodyPr>
          <a:lstStyle/>
          <a:p>
            <a:pPr marL="12700">
              <a:lnSpc>
                <a:spcPct val="100000"/>
              </a:lnSpc>
              <a:spcBef>
                <a:spcPts val="95"/>
              </a:spcBef>
            </a:pPr>
            <a:r>
              <a:rPr sz="905" spc="-5" dirty="0">
                <a:solidFill>
                  <a:srgbClr val="996600"/>
                </a:solidFill>
                <a:latin typeface="Noto Sans CJK JP Black"/>
                <a:cs typeface="Noto Sans CJK JP Black"/>
              </a:rPr>
              <a:t>▲</a:t>
            </a:r>
            <a:r>
              <a:rPr sz="905" spc="105" dirty="0">
                <a:solidFill>
                  <a:srgbClr val="996600"/>
                </a:solidFill>
                <a:latin typeface="Noto Sans CJK JP Black"/>
                <a:cs typeface="Noto Sans CJK JP Black"/>
              </a:rPr>
              <a:t> </a:t>
            </a:r>
            <a:r>
              <a:rPr sz="905" spc="-75" dirty="0" smtClean="0">
                <a:solidFill>
                  <a:srgbClr val="996600"/>
                </a:solidFill>
                <a:latin typeface="Noto Sans CJK JP Black"/>
                <a:cs typeface="Noto Sans CJK JP Black"/>
              </a:rPr>
              <a:t>2019.07.23</a:t>
            </a:r>
            <a:endParaRPr lang="en-US" sz="905" dirty="0">
              <a:latin typeface="Noto Sans CJK JP Black"/>
              <a:cs typeface="Noto Sans CJK JP Black"/>
            </a:endParaRPr>
          </a:p>
          <a:p>
            <a:pPr marL="12700">
              <a:lnSpc>
                <a:spcPct val="100000"/>
              </a:lnSpc>
              <a:spcBef>
                <a:spcPts val="95"/>
              </a:spcBef>
            </a:pPr>
            <a:r>
              <a:rPr sz="905" dirty="0" err="1" smtClean="0">
                <a:solidFill>
                  <a:srgbClr val="996600"/>
                </a:solidFill>
                <a:latin typeface="Noto Sans CJK JP Black"/>
                <a:cs typeface="Noto Sans CJK JP Black"/>
              </a:rPr>
              <a:t>风险投资企业确认书</a:t>
            </a:r>
            <a:endParaRPr sz="905" dirty="0">
              <a:solidFill>
                <a:srgbClr val="996600"/>
              </a:solidFill>
              <a:latin typeface="Noto Sans CJK JP Black"/>
              <a:cs typeface="Noto Sans CJK JP Black"/>
            </a:endParaRPr>
          </a:p>
        </p:txBody>
      </p:sp>
      <p:graphicFrame>
        <p:nvGraphicFramePr>
          <p:cNvPr id="23" name="object 23"/>
          <p:cNvGraphicFramePr>
            <a:graphicFrameLocks noGrp="1"/>
          </p:cNvGraphicFramePr>
          <p:nvPr>
            <p:custDataLst>
              <p:tags r:id="rId9"/>
            </p:custDataLst>
          </p:nvPr>
        </p:nvGraphicFramePr>
        <p:xfrm>
          <a:off x="819168" y="4459641"/>
          <a:ext cx="5259705" cy="2243455"/>
        </p:xfrm>
        <a:graphic>
          <a:graphicData uri="http://schemas.openxmlformats.org/drawingml/2006/table">
            <a:tbl>
              <a:tblPr firstRow="1" bandRow="1">
                <a:tableStyleId>{2D5ABB26-0587-4C30-8999-92F81FD0307C}</a:tableStyleId>
              </a:tblPr>
              <a:tblGrid>
                <a:gridCol w="1282065"/>
                <a:gridCol w="1675130"/>
                <a:gridCol w="906780"/>
                <a:gridCol w="1395730"/>
              </a:tblGrid>
              <a:tr h="335280">
                <a:tc>
                  <a:txBody>
                    <a:bodyPr/>
                    <a:lstStyle/>
                    <a:p>
                      <a:pPr algn="ctr">
                        <a:lnSpc>
                          <a:spcPct val="100000"/>
                        </a:lnSpc>
                        <a:spcBef>
                          <a:spcPts val="390"/>
                        </a:spcBef>
                      </a:pPr>
                      <a:r>
                        <a:rPr lang="zh-CN" sz="1270" b="0" spc="110" dirty="0">
                          <a:solidFill>
                            <a:srgbClr val="FFFFFF"/>
                          </a:solidFill>
                          <a:latin typeface="Noto Sans CJK JP Medium"/>
                          <a:cs typeface="Noto Sans CJK JP Medium"/>
                        </a:rPr>
                        <a:t>姓名</a:t>
                      </a:r>
                      <a:endParaRPr lang="zh-CN" sz="1270">
                        <a:latin typeface="Noto Sans CJK JP Medium"/>
                        <a:cs typeface="Noto Sans CJK JP Medium"/>
                      </a:endParaRPr>
                    </a:p>
                  </a:txBody>
                  <a:tcPr marL="0" marR="0" marT="44913" marB="0">
                    <a:lnL w="12700">
                      <a:solidFill>
                        <a:srgbClr val="000000"/>
                      </a:solidFill>
                      <a:prstDash val="solid"/>
                    </a:lnL>
                    <a:lnR w="6350">
                      <a:solidFill>
                        <a:srgbClr val="000000"/>
                      </a:solidFill>
                      <a:prstDash val="solid"/>
                    </a:lnR>
                    <a:lnT w="12700">
                      <a:solidFill>
                        <a:srgbClr val="000000"/>
                      </a:solidFill>
                      <a:prstDash val="solid"/>
                    </a:lnT>
                    <a:lnB w="6350">
                      <a:solidFill>
                        <a:srgbClr val="000000"/>
                      </a:solidFill>
                      <a:prstDash val="solid"/>
                    </a:lnB>
                    <a:solidFill>
                      <a:srgbClr val="C00000"/>
                    </a:solidFill>
                  </a:tcPr>
                </a:tc>
                <a:tc>
                  <a:txBody>
                    <a:bodyPr/>
                    <a:lstStyle/>
                    <a:p>
                      <a:pPr marL="635" algn="ctr">
                        <a:lnSpc>
                          <a:spcPct val="100000"/>
                        </a:lnSpc>
                        <a:spcBef>
                          <a:spcPts val="390"/>
                        </a:spcBef>
                      </a:pPr>
                      <a:r>
                        <a:rPr lang="zh-CN" sz="1270" b="0" spc="110" dirty="0">
                          <a:latin typeface="Noto Sans CJK JP Medium"/>
                          <a:cs typeface="Noto Sans CJK JP Medium"/>
                        </a:rPr>
                        <a:t>朴相德（</a:t>
                      </a:r>
                      <a:r>
                        <a:rPr sz="1270" b="0" spc="110" dirty="0">
                          <a:latin typeface="Noto Sans CJK JP Medium"/>
                          <a:cs typeface="Noto Sans CJK JP Medium"/>
                        </a:rPr>
                        <a:t>박상덕</a:t>
                      </a:r>
                      <a:r>
                        <a:rPr lang="zh-CN" sz="1270" b="0" spc="110" dirty="0">
                          <a:latin typeface="Noto Sans CJK JP Medium"/>
                          <a:cs typeface="Noto Sans CJK JP Medium"/>
                        </a:rPr>
                        <a:t>）</a:t>
                      </a:r>
                      <a:endParaRPr lang="zh-CN" sz="1270" b="0" spc="110" dirty="0">
                        <a:latin typeface="Noto Sans CJK JP Medium"/>
                        <a:cs typeface="Noto Sans CJK JP Medium"/>
                      </a:endParaRPr>
                    </a:p>
                  </a:txBody>
                  <a:tcPr marL="0" marR="0" marT="44913" marB="0">
                    <a:lnL w="6350">
                      <a:solidFill>
                        <a:srgbClr val="000000"/>
                      </a:solidFill>
                      <a:prstDash val="solid"/>
                    </a:lnL>
                    <a:lnR w="6350">
                      <a:solidFill>
                        <a:srgbClr val="000000"/>
                      </a:solidFill>
                      <a:prstDash val="solid"/>
                    </a:lnR>
                    <a:lnT w="12700">
                      <a:solidFill>
                        <a:srgbClr val="000000"/>
                      </a:solidFill>
                      <a:prstDash val="solid"/>
                    </a:lnT>
                    <a:lnB w="6350">
                      <a:solidFill>
                        <a:srgbClr val="000000"/>
                      </a:solidFill>
                      <a:prstDash val="solid"/>
                    </a:lnB>
                    <a:solidFill>
                      <a:srgbClr val="FFC000"/>
                    </a:solidFill>
                  </a:tcPr>
                </a:tc>
                <a:tc>
                  <a:txBody>
                    <a:bodyPr/>
                    <a:lstStyle/>
                    <a:p>
                      <a:pPr algn="ctr">
                        <a:lnSpc>
                          <a:spcPct val="100000"/>
                        </a:lnSpc>
                        <a:spcBef>
                          <a:spcPts val="505"/>
                        </a:spcBef>
                      </a:pPr>
                      <a:r>
                        <a:rPr lang="zh-CN" sz="1090">
                          <a:latin typeface="Noto Sans CJK JP Medium"/>
                          <a:cs typeface="Noto Sans CJK JP Medium"/>
                        </a:rPr>
                        <a:t>出生</a:t>
                      </a:r>
                      <a:endParaRPr lang="zh-CN" sz="1090">
                        <a:latin typeface="Noto Sans CJK JP Medium"/>
                        <a:cs typeface="Noto Sans CJK JP Medium"/>
                      </a:endParaRPr>
                    </a:p>
                  </a:txBody>
                  <a:tcPr marL="0" marR="0" marT="58157" marB="0">
                    <a:lnL w="6350">
                      <a:solidFill>
                        <a:srgbClr val="000000"/>
                      </a:solidFill>
                      <a:prstDash val="solid"/>
                    </a:lnL>
                    <a:lnR w="6350">
                      <a:solidFill>
                        <a:srgbClr val="000000"/>
                      </a:solidFill>
                      <a:prstDash val="solid"/>
                    </a:lnR>
                    <a:lnT w="12700">
                      <a:solidFill>
                        <a:srgbClr val="000000"/>
                      </a:solidFill>
                      <a:prstDash val="solid"/>
                    </a:lnT>
                    <a:lnB w="6350">
                      <a:solidFill>
                        <a:srgbClr val="000000"/>
                      </a:solidFill>
                      <a:prstDash val="solid"/>
                    </a:lnB>
                    <a:solidFill>
                      <a:srgbClr val="FFC000"/>
                    </a:solidFill>
                  </a:tcPr>
                </a:tc>
                <a:tc>
                  <a:txBody>
                    <a:bodyPr/>
                    <a:lstStyle/>
                    <a:p>
                      <a:pPr marL="475615">
                        <a:lnSpc>
                          <a:spcPct val="100000"/>
                        </a:lnSpc>
                        <a:spcBef>
                          <a:spcPts val="505"/>
                        </a:spcBef>
                      </a:pPr>
                      <a:r>
                        <a:rPr sz="1090" spc="-40" dirty="0">
                          <a:latin typeface="Noto Sans CJK JP Black"/>
                          <a:cs typeface="Noto Sans CJK JP Black"/>
                        </a:rPr>
                        <a:t>196</a:t>
                      </a:r>
                      <a:r>
                        <a:rPr lang="en-US" sz="1090" spc="-40" dirty="0">
                          <a:latin typeface="Noto Sans CJK JP Black"/>
                          <a:cs typeface="Noto Sans CJK JP Black"/>
                        </a:rPr>
                        <a:t>3</a:t>
                      </a:r>
                      <a:r>
                        <a:rPr lang="zh-CN" altLang="en-US" sz="1090" spc="-40" dirty="0">
                          <a:latin typeface="Noto Sans CJK JP Black"/>
                          <a:cs typeface="Noto Sans CJK JP Black"/>
                        </a:rPr>
                        <a:t>年</a:t>
                      </a:r>
                      <a:endParaRPr lang="zh-CN" altLang="en-US" sz="1090" spc="-40" dirty="0">
                        <a:latin typeface="Noto Sans CJK JP Black"/>
                        <a:cs typeface="Noto Sans CJK JP Black"/>
                      </a:endParaRPr>
                    </a:p>
                  </a:txBody>
                  <a:tcPr marL="0" marR="0" marT="58157" marB="0">
                    <a:lnL w="6350">
                      <a:solidFill>
                        <a:srgbClr val="000000"/>
                      </a:solidFill>
                      <a:prstDash val="solid"/>
                    </a:lnL>
                    <a:lnR w="12700">
                      <a:solidFill>
                        <a:srgbClr val="000000"/>
                      </a:solidFill>
                      <a:prstDash val="solid"/>
                    </a:lnR>
                    <a:lnT w="12700">
                      <a:solidFill>
                        <a:srgbClr val="000000"/>
                      </a:solidFill>
                      <a:prstDash val="solid"/>
                    </a:lnT>
                    <a:lnB w="6350">
                      <a:solidFill>
                        <a:srgbClr val="000000"/>
                      </a:solidFill>
                      <a:prstDash val="solid"/>
                    </a:lnB>
                    <a:solidFill>
                      <a:srgbClr val="FFC000"/>
                    </a:solidFill>
                  </a:tcPr>
                </a:tc>
              </a:tr>
              <a:tr h="330200">
                <a:tc>
                  <a:txBody>
                    <a:bodyPr/>
                    <a:lstStyle/>
                    <a:p>
                      <a:pPr algn="ctr">
                        <a:lnSpc>
                          <a:spcPct val="100000"/>
                        </a:lnSpc>
                        <a:spcBef>
                          <a:spcPts val="390"/>
                        </a:spcBef>
                      </a:pPr>
                      <a:r>
                        <a:rPr lang="zh-CN" sz="1270" b="0" spc="114" dirty="0">
                          <a:solidFill>
                            <a:srgbClr val="FFFFFF"/>
                          </a:solidFill>
                          <a:latin typeface="Noto Sans CJK JP Medium"/>
                          <a:cs typeface="Noto Sans CJK JP Medium"/>
                        </a:rPr>
                        <a:t>学历</a:t>
                      </a:r>
                      <a:endParaRPr lang="zh-CN" sz="1270">
                        <a:latin typeface="Noto Sans CJK JP Medium"/>
                        <a:cs typeface="Noto Sans CJK JP Medium"/>
                      </a:endParaRPr>
                    </a:p>
                  </a:txBody>
                  <a:tcPr marL="0" marR="0" marT="44913" marB="0">
                    <a:lnL w="1270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0000"/>
                    </a:solidFill>
                  </a:tcPr>
                </a:tc>
                <a:tc gridSpan="3">
                  <a:txBody>
                    <a:bodyPr/>
                    <a:lstStyle/>
                    <a:p>
                      <a:pPr marL="245110" indent="-180340">
                        <a:lnSpc>
                          <a:spcPct val="100000"/>
                        </a:lnSpc>
                        <a:spcBef>
                          <a:spcPts val="510"/>
                        </a:spcBef>
                        <a:buFont typeface="Arial" panose="020B0604020202020204"/>
                        <a:buChar char="•"/>
                        <a:tabLst>
                          <a:tab pos="245110" algn="l"/>
                        </a:tabLst>
                      </a:pPr>
                      <a:r>
                        <a:rPr sz="1090" b="0" dirty="0">
                          <a:latin typeface="Noto Sans CJK JP Medium"/>
                          <a:cs typeface="Noto Sans CJK JP Medium"/>
                        </a:rPr>
                        <a:t>POSTECH机器人工程学硕士（1990），博士（2000）</a:t>
                      </a:r>
                      <a:endParaRPr sz="1090" b="0" dirty="0">
                        <a:latin typeface="Noto Sans CJK JP Medium"/>
                        <a:cs typeface="Noto Sans CJK JP Medium"/>
                      </a:endParaRPr>
                    </a:p>
                  </a:txBody>
                  <a:tcPr marL="0" marR="0" marT="58732" marB="0">
                    <a:lnL w="6350">
                      <a:solidFill>
                        <a:srgbClr val="000000"/>
                      </a:solidFill>
                      <a:prstDash val="solid"/>
                    </a:lnL>
                    <a:lnR w="12700">
                      <a:solidFill>
                        <a:srgbClr val="000000"/>
                      </a:solidFill>
                      <a:prstDash val="solid"/>
                    </a:lnR>
                    <a:lnT w="6350">
                      <a:solidFill>
                        <a:srgbClr val="000000"/>
                      </a:solidFill>
                      <a:prstDash val="solid"/>
                    </a:lnT>
                    <a:lnB w="6350">
                      <a:solidFill>
                        <a:srgbClr val="000000"/>
                      </a:solidFill>
                      <a:prstDash val="solid"/>
                    </a:lnB>
                  </a:tcPr>
                </a:tc>
                <a:tc hMerge="1">
                  <a:tcPr marL="0" marR="0" marT="0" marB="0"/>
                </a:tc>
                <a:tc hMerge="1">
                  <a:tcPr marL="0" marR="0" marT="0" marB="0"/>
                </a:tc>
              </a:tr>
              <a:tr h="538480">
                <a:tc>
                  <a:txBody>
                    <a:bodyPr/>
                    <a:lstStyle/>
                    <a:p>
                      <a:pPr algn="ctr">
                        <a:lnSpc>
                          <a:spcPct val="100000"/>
                        </a:lnSpc>
                        <a:spcBef>
                          <a:spcPts val="1175"/>
                        </a:spcBef>
                      </a:pPr>
                      <a:r>
                        <a:rPr lang="zh-CN" sz="1270" b="0" spc="114" dirty="0">
                          <a:solidFill>
                            <a:srgbClr val="FFFFFF"/>
                          </a:solidFill>
                          <a:latin typeface="Noto Sans CJK JP Medium"/>
                          <a:cs typeface="Noto Sans CJK JP Medium"/>
                        </a:rPr>
                        <a:t>主要经历</a:t>
                      </a:r>
                      <a:endParaRPr lang="zh-CN" sz="1270">
                        <a:latin typeface="Noto Sans CJK JP Medium"/>
                        <a:cs typeface="Noto Sans CJK JP Medium"/>
                      </a:endParaRPr>
                    </a:p>
                  </a:txBody>
                  <a:tcPr marL="0" marR="0" marT="135317" marB="0">
                    <a:lnL w="1270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0000"/>
                    </a:solidFill>
                  </a:tcPr>
                </a:tc>
                <a:tc gridSpan="3">
                  <a:txBody>
                    <a:bodyPr/>
                    <a:lstStyle/>
                    <a:p>
                      <a:pPr marL="245110" indent="-180340">
                        <a:lnSpc>
                          <a:spcPct val="100000"/>
                        </a:lnSpc>
                        <a:spcBef>
                          <a:spcPts val="350"/>
                        </a:spcBef>
                        <a:buFont typeface="Wingdings" panose="05000000000000000000"/>
                        <a:buChar char=""/>
                        <a:tabLst>
                          <a:tab pos="245110" algn="l"/>
                        </a:tabLst>
                      </a:pPr>
                      <a:r>
                        <a:rPr sz="1090" b="0" spc="55" dirty="0">
                          <a:latin typeface="Noto Sans CJK JP Medium"/>
                          <a:cs typeface="Noto Sans CJK JP Medium"/>
                        </a:rPr>
                        <a:t>2004</a:t>
                      </a:r>
                      <a:r>
                        <a:rPr lang="zh-CN" sz="1090" b="0" spc="55" dirty="0">
                          <a:latin typeface="Noto Sans CJK JP Medium"/>
                          <a:cs typeface="Noto Sans CJK JP Medium"/>
                        </a:rPr>
                        <a:t>至今</a:t>
                      </a:r>
                      <a:r>
                        <a:rPr sz="1090" b="0" spc="55" dirty="0">
                          <a:latin typeface="Noto Sans CJK JP Medium"/>
                          <a:cs typeface="Noto Sans CJK JP Medium"/>
                        </a:rPr>
                        <a:t> </a:t>
                      </a:r>
                      <a:r>
                        <a:rPr sz="1090" b="0" spc="-45" dirty="0">
                          <a:latin typeface="Noto Sans CJK JP Medium"/>
                          <a:cs typeface="Noto Sans CJK JP Medium"/>
                        </a:rPr>
                        <a:t>:  韩国生产技术研究院</a:t>
                      </a:r>
                      <a:r>
                        <a:rPr sz="1090" b="0" dirty="0">
                          <a:latin typeface="Noto Sans CJK JP Medium"/>
                          <a:cs typeface="Noto Sans CJK JP Medium"/>
                        </a:rPr>
                        <a:t>机器人集团首席研究员</a:t>
                      </a:r>
                      <a:endParaRPr sz="1090" b="0" dirty="0">
                        <a:latin typeface="Noto Sans CJK JP Medium"/>
                        <a:cs typeface="Noto Sans CJK JP Medium"/>
                      </a:endParaRPr>
                    </a:p>
                    <a:p>
                      <a:pPr marL="245110" indent="-180340">
                        <a:lnSpc>
                          <a:spcPct val="100000"/>
                        </a:lnSpc>
                        <a:spcBef>
                          <a:spcPts val="435"/>
                        </a:spcBef>
                        <a:buFont typeface="Wingdings" panose="05000000000000000000"/>
                        <a:buChar char=""/>
                        <a:tabLst>
                          <a:tab pos="245110" algn="l"/>
                        </a:tabLst>
                      </a:pPr>
                      <a:r>
                        <a:rPr sz="1090" spc="-55" dirty="0">
                          <a:latin typeface="Noto Sans CJK JP Black"/>
                          <a:cs typeface="Noto Sans CJK JP Black"/>
                        </a:rPr>
                        <a:t>1990~2003  </a:t>
                      </a:r>
                      <a:r>
                        <a:rPr sz="1090" spc="-160" dirty="0">
                          <a:latin typeface="Noto Sans CJK JP Black"/>
                          <a:cs typeface="Noto Sans CJK JP Black"/>
                        </a:rPr>
                        <a:t>:   </a:t>
                      </a:r>
                      <a:r>
                        <a:rPr sz="1090" dirty="0">
                          <a:latin typeface="Noto Sans CJK JP Black"/>
                          <a:cs typeface="Noto Sans CJK JP Black"/>
                        </a:rPr>
                        <a:t>RIST机电研究组责任研究员</a:t>
                      </a:r>
                      <a:endParaRPr sz="1090" dirty="0">
                        <a:latin typeface="Noto Sans CJK JP Black"/>
                        <a:cs typeface="Noto Sans CJK JP Black"/>
                      </a:endParaRPr>
                    </a:p>
                  </a:txBody>
                  <a:tcPr marL="0" marR="0" marT="40307" marB="0">
                    <a:lnL w="6350">
                      <a:solidFill>
                        <a:srgbClr val="000000"/>
                      </a:solidFill>
                      <a:prstDash val="solid"/>
                    </a:lnL>
                    <a:lnR w="12700">
                      <a:solidFill>
                        <a:srgbClr val="000000"/>
                      </a:solidFill>
                      <a:prstDash val="solid"/>
                    </a:lnR>
                    <a:lnT w="6350">
                      <a:solidFill>
                        <a:srgbClr val="000000"/>
                      </a:solidFill>
                      <a:prstDash val="solid"/>
                    </a:lnT>
                    <a:lnB w="6350">
                      <a:solidFill>
                        <a:srgbClr val="000000"/>
                      </a:solidFill>
                      <a:prstDash val="solid"/>
                    </a:lnB>
                  </a:tcPr>
                </a:tc>
                <a:tc hMerge="1">
                  <a:tcPr marL="0" marR="0" marT="0" marB="0"/>
                </a:tc>
                <a:tc hMerge="1">
                  <a:tcPr marL="0" marR="0" marT="0" marB="0"/>
                </a:tc>
              </a:tr>
              <a:tr h="1039495">
                <a:tc>
                  <a:txBody>
                    <a:bodyPr/>
                    <a:lstStyle/>
                    <a:p>
                      <a:pPr>
                        <a:lnSpc>
                          <a:spcPct val="100000"/>
                        </a:lnSpc>
                      </a:pPr>
                      <a:endParaRPr sz="2405">
                        <a:latin typeface="Times New Roman" panose="02020603050405020304"/>
                        <a:cs typeface="Times New Roman" panose="02020603050405020304"/>
                      </a:endParaRPr>
                    </a:p>
                    <a:p>
                      <a:pPr algn="ctr">
                        <a:lnSpc>
                          <a:spcPct val="100000"/>
                        </a:lnSpc>
                      </a:pPr>
                      <a:r>
                        <a:rPr lang="zh-CN" sz="1270" b="0" spc="114" dirty="0">
                          <a:solidFill>
                            <a:srgbClr val="FFFFFF"/>
                          </a:solidFill>
                          <a:latin typeface="Noto Sans CJK JP Medium"/>
                          <a:cs typeface="Noto Sans CJK JP Medium"/>
                        </a:rPr>
                        <a:t>主要成果</a:t>
                      </a:r>
                      <a:endParaRPr lang="zh-CN" sz="1270" b="0" spc="114" dirty="0">
                        <a:solidFill>
                          <a:srgbClr val="FFFFFF"/>
                        </a:solidFill>
                        <a:latin typeface="Noto Sans CJK JP Medium"/>
                        <a:cs typeface="Noto Sans CJK JP Medium"/>
                      </a:endParaRPr>
                    </a:p>
                    <a:p>
                      <a:pPr algn="ctr">
                        <a:lnSpc>
                          <a:spcPct val="100000"/>
                        </a:lnSpc>
                      </a:pPr>
                      <a:endParaRPr lang="zh-CN" sz="1270">
                        <a:latin typeface="Noto Sans CJK JP Medium"/>
                        <a:cs typeface="Noto Sans CJK JP Medium"/>
                      </a:endParaRPr>
                    </a:p>
                  </a:txBody>
                  <a:tcPr marL="0" marR="0" marT="0" marB="0">
                    <a:lnL w="12700">
                      <a:solidFill>
                        <a:srgbClr val="000000"/>
                      </a:solidFill>
                      <a:prstDash val="solid"/>
                    </a:lnL>
                    <a:lnR w="6350">
                      <a:solidFill>
                        <a:srgbClr val="000000"/>
                      </a:solidFill>
                      <a:prstDash val="solid"/>
                    </a:lnR>
                    <a:lnT w="6350">
                      <a:solidFill>
                        <a:srgbClr val="000000"/>
                      </a:solidFill>
                      <a:prstDash val="solid"/>
                    </a:lnT>
                    <a:lnB w="12700">
                      <a:solidFill>
                        <a:srgbClr val="000000"/>
                      </a:solidFill>
                      <a:prstDash val="solid"/>
                    </a:lnB>
                    <a:solidFill>
                      <a:srgbClr val="C00000"/>
                    </a:solidFill>
                  </a:tcPr>
                </a:tc>
                <a:tc gridSpan="3">
                  <a:txBody>
                    <a:bodyPr/>
                    <a:lstStyle/>
                    <a:p>
                      <a:pPr marL="245110" indent="-180340">
                        <a:lnSpc>
                          <a:spcPct val="100000"/>
                        </a:lnSpc>
                        <a:spcBef>
                          <a:spcPts val="355"/>
                        </a:spcBef>
                        <a:buFont typeface="Wingdings" panose="05000000000000000000"/>
                        <a:buChar char=""/>
                        <a:tabLst>
                          <a:tab pos="245110" algn="l"/>
                        </a:tabLst>
                      </a:pPr>
                      <a:r>
                        <a:rPr sz="1090" b="0" dirty="0">
                          <a:latin typeface="Noto Sans CJK JP Medium"/>
                          <a:cs typeface="Noto Sans CJK JP Medium"/>
                        </a:rPr>
                        <a:t>2012年机器人产业有功者表彰（知识经济部）</a:t>
                      </a:r>
                      <a:endParaRPr sz="1090" b="0" dirty="0">
                        <a:latin typeface="Noto Sans CJK JP Medium"/>
                        <a:cs typeface="Noto Sans CJK JP Medium"/>
                      </a:endParaRPr>
                    </a:p>
                    <a:p>
                      <a:pPr marL="245110" indent="-180340">
                        <a:lnSpc>
                          <a:spcPct val="100000"/>
                        </a:lnSpc>
                        <a:spcBef>
                          <a:spcPts val="355"/>
                        </a:spcBef>
                        <a:buFont typeface="Wingdings" panose="05000000000000000000"/>
                        <a:buChar char=""/>
                        <a:tabLst>
                          <a:tab pos="245110" algn="l"/>
                        </a:tabLst>
                      </a:pPr>
                      <a:r>
                        <a:rPr sz="1090" b="0" dirty="0">
                          <a:latin typeface="Noto Sans CJK JP Medium"/>
                          <a:cs typeface="Noto Sans CJK JP Medium"/>
                        </a:rPr>
                        <a:t>2013年"2020未来100大技术和主角"评选（公学翰林院）</a:t>
                      </a:r>
                      <a:endParaRPr sz="1090" b="0" dirty="0">
                        <a:latin typeface="Noto Sans CJK JP Medium"/>
                        <a:cs typeface="Noto Sans CJK JP Medium"/>
                      </a:endParaRPr>
                    </a:p>
                    <a:p>
                      <a:pPr marL="245110" indent="-180340">
                        <a:lnSpc>
                          <a:spcPct val="100000"/>
                        </a:lnSpc>
                        <a:spcBef>
                          <a:spcPts val="355"/>
                        </a:spcBef>
                        <a:buFont typeface="Wingdings" panose="05000000000000000000"/>
                        <a:buChar char=""/>
                        <a:tabLst>
                          <a:tab pos="245110" algn="l"/>
                        </a:tabLst>
                      </a:pPr>
                      <a:r>
                        <a:rPr sz="1090" b="0" dirty="0">
                          <a:latin typeface="Noto Sans CJK JP Medium"/>
                          <a:cs typeface="Noto Sans CJK JP Medium"/>
                        </a:rPr>
                        <a:t>专利登记32件</a:t>
                      </a:r>
                      <a:endParaRPr sz="1090" b="0" dirty="0">
                        <a:latin typeface="Noto Sans CJK JP Medium"/>
                        <a:cs typeface="Noto Sans CJK JP Medium"/>
                      </a:endParaRPr>
                    </a:p>
                    <a:p>
                      <a:pPr marL="245110" indent="-180340">
                        <a:lnSpc>
                          <a:spcPct val="100000"/>
                        </a:lnSpc>
                        <a:spcBef>
                          <a:spcPts val="355"/>
                        </a:spcBef>
                        <a:buFont typeface="Wingdings" panose="05000000000000000000"/>
                        <a:buChar char=""/>
                        <a:tabLst>
                          <a:tab pos="245110" algn="l"/>
                        </a:tabLst>
                      </a:pPr>
                      <a:r>
                        <a:rPr sz="1090" b="0" dirty="0">
                          <a:latin typeface="Noto Sans CJK JP Medium"/>
                          <a:cs typeface="Noto Sans CJK JP Medium"/>
                        </a:rPr>
                        <a:t>技术转让实绩:专利9件，诀窍5件（技术费收入12亿韩元）</a:t>
                      </a:r>
                      <a:endParaRPr sz="1090">
                        <a:latin typeface="Noto Sans CJK JP Black"/>
                        <a:cs typeface="Noto Sans CJK JP Black"/>
                      </a:endParaRPr>
                    </a:p>
                  </a:txBody>
                  <a:tcPr marL="0" marR="0" marT="40883" marB="0">
                    <a:lnL w="6350">
                      <a:solidFill>
                        <a:srgbClr val="000000"/>
                      </a:solidFill>
                      <a:prstDash val="solid"/>
                    </a:lnL>
                    <a:lnR w="12700">
                      <a:solidFill>
                        <a:srgbClr val="000000"/>
                      </a:solidFill>
                      <a:prstDash val="solid"/>
                    </a:lnR>
                    <a:lnT w="6350">
                      <a:solidFill>
                        <a:srgbClr val="000000"/>
                      </a:solidFill>
                      <a:prstDash val="solid"/>
                    </a:lnT>
                    <a:lnB w="12700">
                      <a:solidFill>
                        <a:srgbClr val="000000"/>
                      </a:solidFill>
                      <a:prstDash val="solid"/>
                    </a:lnB>
                  </a:tcPr>
                </a:tc>
                <a:tc hMerge="1">
                  <a:tcPr marL="0" marR="0" marT="0" marB="0"/>
                </a:tc>
                <a:tc hMerge="1">
                  <a:tcPr marL="0" marR="0" marT="0" marB="0"/>
                </a:tc>
              </a:tr>
            </a:tbl>
          </a:graphicData>
        </a:graphic>
      </p:graphicFrame>
      <p:sp>
        <p:nvSpPr>
          <p:cNvPr id="24" name="object 24"/>
          <p:cNvSpPr txBox="1"/>
          <p:nvPr/>
        </p:nvSpPr>
        <p:spPr>
          <a:xfrm>
            <a:off x="1082347" y="4182171"/>
            <a:ext cx="1173518" cy="178435"/>
          </a:xfrm>
          <a:prstGeom prst="rect">
            <a:avLst/>
          </a:prstGeom>
        </p:spPr>
        <p:txBody>
          <a:bodyPr vert="horz" wrap="square" lIns="0" tIns="11516" rIns="0" bIns="0" rtlCol="0">
            <a:spAutoFit/>
          </a:bodyPr>
          <a:lstStyle/>
          <a:p>
            <a:pPr marL="218440" indent="-205740">
              <a:lnSpc>
                <a:spcPct val="100000"/>
              </a:lnSpc>
              <a:spcBef>
                <a:spcPts val="100"/>
              </a:spcBef>
              <a:buChar char="■"/>
              <a:tabLst>
                <a:tab pos="218440" algn="l"/>
              </a:tabLst>
            </a:pPr>
            <a:r>
              <a:rPr lang="zh-CN" sz="1090">
                <a:latin typeface="Noto Sans CJK JP Black"/>
                <a:cs typeface="Noto Sans CJK JP Black"/>
              </a:rPr>
              <a:t>代表</a:t>
            </a:r>
            <a:endParaRPr lang="zh-CN" sz="1090">
              <a:latin typeface="Noto Sans CJK JP Black"/>
              <a:cs typeface="Noto Sans CJK JP Black"/>
            </a:endParaRPr>
          </a:p>
        </p:txBody>
      </p:sp>
      <p:sp>
        <p:nvSpPr>
          <p:cNvPr id="25" name="object 25"/>
          <p:cNvSpPr txBox="1">
            <a:spLocks noGrp="1"/>
          </p:cNvSpPr>
          <p:nvPr>
            <p:ph type="title"/>
          </p:nvPr>
        </p:nvSpPr>
        <p:spPr>
          <a:xfrm>
            <a:off x="762000" y="98562"/>
            <a:ext cx="2880821" cy="441960"/>
          </a:xfrm>
          <a:prstGeom prst="rect">
            <a:avLst/>
          </a:prstGeom>
        </p:spPr>
        <p:txBody>
          <a:bodyPr vert="horz" wrap="square" lIns="0" tIns="11516" rIns="0" bIns="0" rtlCol="0">
            <a:spAutoFit/>
          </a:bodyPr>
          <a:lstStyle/>
          <a:p>
            <a:pPr marL="12700">
              <a:lnSpc>
                <a:spcPct val="100000"/>
              </a:lnSpc>
              <a:spcBef>
                <a:spcPts val="100"/>
              </a:spcBef>
            </a:pPr>
            <a:r>
              <a:rPr spc="190" dirty="0"/>
              <a:t>公司简介</a:t>
            </a:r>
            <a:endParaRPr spc="190" dirty="0"/>
          </a:p>
        </p:txBody>
      </p:sp>
      <p:graphicFrame>
        <p:nvGraphicFramePr>
          <p:cNvPr id="26" name="object 26"/>
          <p:cNvGraphicFramePr>
            <a:graphicFrameLocks noGrp="1"/>
          </p:cNvGraphicFramePr>
          <p:nvPr/>
        </p:nvGraphicFramePr>
        <p:xfrm>
          <a:off x="566420" y="1949450"/>
          <a:ext cx="5605780" cy="2238375"/>
        </p:xfrm>
        <a:graphic>
          <a:graphicData uri="http://schemas.openxmlformats.org/drawingml/2006/table">
            <a:tbl>
              <a:tblPr firstRow="1" bandRow="1">
                <a:tableStyleId>{2D5ABB26-0587-4C30-8999-92F81FD0307C}</a:tableStyleId>
              </a:tblPr>
              <a:tblGrid>
                <a:gridCol w="1323340"/>
                <a:gridCol w="4282440"/>
              </a:tblGrid>
              <a:tr h="2238375">
                <a:tc>
                  <a:txBody>
                    <a:bodyPr/>
                    <a:lstStyle/>
                    <a:p>
                      <a:pPr marL="447675" indent="-180975">
                        <a:lnSpc>
                          <a:spcPct val="100000"/>
                        </a:lnSpc>
                        <a:spcBef>
                          <a:spcPts val="680"/>
                        </a:spcBef>
                        <a:buFont typeface="Wingdings" panose="05000000000000000000"/>
                        <a:buChar char=""/>
                        <a:tabLst>
                          <a:tab pos="447675" algn="l"/>
                        </a:tabLst>
                      </a:pPr>
                      <a:r>
                        <a:rPr sz="1270" spc="45" dirty="0">
                          <a:latin typeface="WenQuanYi Micro Hei"/>
                          <a:cs typeface="WenQuanYi Micro Hei"/>
                        </a:rPr>
                        <a:t>2018.</a:t>
                      </a:r>
                      <a:r>
                        <a:rPr sz="1270" spc="-120" dirty="0">
                          <a:latin typeface="WenQuanYi Micro Hei"/>
                          <a:cs typeface="WenQuanYi Micro Hei"/>
                        </a:rPr>
                        <a:t> </a:t>
                      </a:r>
                      <a:r>
                        <a:rPr sz="1270" spc="70" dirty="0">
                          <a:latin typeface="WenQuanYi Micro Hei"/>
                          <a:cs typeface="WenQuanYi Micro Hei"/>
                        </a:rPr>
                        <a:t>5</a:t>
                      </a:r>
                      <a:endParaRPr sz="1270">
                        <a:latin typeface="WenQuanYi Micro Hei"/>
                        <a:cs typeface="WenQuanYi Micro Hei"/>
                      </a:endParaRPr>
                    </a:p>
                    <a:p>
                      <a:pPr marL="447675" indent="-180975">
                        <a:lnSpc>
                          <a:spcPct val="100000"/>
                        </a:lnSpc>
                        <a:spcBef>
                          <a:spcPts val="335"/>
                        </a:spcBef>
                        <a:buFont typeface="Wingdings" panose="05000000000000000000"/>
                        <a:buChar char=""/>
                        <a:tabLst>
                          <a:tab pos="447675" algn="l"/>
                        </a:tabLst>
                      </a:pPr>
                      <a:r>
                        <a:rPr sz="1270" spc="45" dirty="0">
                          <a:latin typeface="WenQuanYi Micro Hei"/>
                          <a:cs typeface="WenQuanYi Micro Hei"/>
                        </a:rPr>
                        <a:t>2018.</a:t>
                      </a:r>
                      <a:r>
                        <a:rPr sz="1270" spc="-120" dirty="0">
                          <a:latin typeface="WenQuanYi Micro Hei"/>
                          <a:cs typeface="WenQuanYi Micro Hei"/>
                        </a:rPr>
                        <a:t> </a:t>
                      </a:r>
                      <a:r>
                        <a:rPr sz="1270" spc="70" dirty="0">
                          <a:latin typeface="WenQuanYi Micro Hei"/>
                          <a:cs typeface="WenQuanYi Micro Hei"/>
                        </a:rPr>
                        <a:t>9</a:t>
                      </a:r>
                      <a:endParaRPr sz="1270" spc="45" dirty="0">
                        <a:latin typeface="WenQuanYi Micro Hei"/>
                        <a:cs typeface="WenQuanYi Micro Hei"/>
                      </a:endParaRPr>
                    </a:p>
                    <a:p>
                      <a:pPr marL="447675" indent="-180975">
                        <a:lnSpc>
                          <a:spcPct val="100000"/>
                        </a:lnSpc>
                        <a:spcBef>
                          <a:spcPts val="335"/>
                        </a:spcBef>
                        <a:buFont typeface="Wingdings" panose="05000000000000000000"/>
                        <a:buChar char=""/>
                        <a:tabLst>
                          <a:tab pos="447675" algn="l"/>
                        </a:tabLst>
                      </a:pPr>
                      <a:r>
                        <a:rPr sz="1270" spc="45" dirty="0">
                          <a:latin typeface="WenQuanYi Micro Hei"/>
                          <a:cs typeface="WenQuanYi Micro Hei"/>
                        </a:rPr>
                        <a:t>2018.</a:t>
                      </a:r>
                      <a:r>
                        <a:rPr sz="1270" spc="-65" dirty="0">
                          <a:latin typeface="WenQuanYi Micro Hei"/>
                          <a:cs typeface="WenQuanYi Micro Hei"/>
                        </a:rPr>
                        <a:t> </a:t>
                      </a:r>
                      <a:r>
                        <a:rPr sz="1270" spc="70" dirty="0">
                          <a:latin typeface="WenQuanYi Micro Hei"/>
                          <a:cs typeface="WenQuanYi Micro Hei"/>
                        </a:rPr>
                        <a:t>12</a:t>
                      </a:r>
                      <a:endParaRPr sz="1270">
                        <a:latin typeface="WenQuanYi Micro Hei"/>
                        <a:cs typeface="WenQuanYi Micro Hei"/>
                      </a:endParaRPr>
                    </a:p>
                    <a:p>
                      <a:pPr marL="447675" indent="-180975">
                        <a:lnSpc>
                          <a:spcPct val="100000"/>
                        </a:lnSpc>
                        <a:spcBef>
                          <a:spcPts val="335"/>
                        </a:spcBef>
                        <a:buFont typeface="Wingdings" panose="05000000000000000000"/>
                        <a:buChar char=""/>
                        <a:tabLst>
                          <a:tab pos="447675" algn="l"/>
                        </a:tabLst>
                      </a:pPr>
                      <a:r>
                        <a:rPr sz="1270" spc="45" dirty="0">
                          <a:latin typeface="WenQuanYi Micro Hei"/>
                          <a:cs typeface="WenQuanYi Micro Hei"/>
                        </a:rPr>
                        <a:t>2019.</a:t>
                      </a:r>
                      <a:r>
                        <a:rPr sz="1270" spc="-120" dirty="0">
                          <a:latin typeface="WenQuanYi Micro Hei"/>
                          <a:cs typeface="WenQuanYi Micro Hei"/>
                        </a:rPr>
                        <a:t> </a:t>
                      </a:r>
                      <a:r>
                        <a:rPr sz="1270" spc="70" dirty="0">
                          <a:latin typeface="WenQuanYi Micro Hei"/>
                          <a:cs typeface="WenQuanYi Micro Hei"/>
                        </a:rPr>
                        <a:t>5</a:t>
                      </a:r>
                      <a:endParaRPr sz="1270">
                        <a:latin typeface="WenQuanYi Micro Hei"/>
                        <a:cs typeface="WenQuanYi Micro Hei"/>
                      </a:endParaRPr>
                    </a:p>
                    <a:p>
                      <a:pPr marL="447675" indent="-180975">
                        <a:lnSpc>
                          <a:spcPct val="100000"/>
                        </a:lnSpc>
                        <a:spcBef>
                          <a:spcPts val="340"/>
                        </a:spcBef>
                        <a:buFont typeface="Wingdings" panose="05000000000000000000"/>
                        <a:buChar char=""/>
                        <a:tabLst>
                          <a:tab pos="447675" algn="l"/>
                        </a:tabLst>
                      </a:pPr>
                      <a:r>
                        <a:rPr sz="1270" spc="45" dirty="0">
                          <a:latin typeface="WenQuanYi Micro Hei"/>
                          <a:cs typeface="WenQuanYi Micro Hei"/>
                        </a:rPr>
                        <a:t>2019.</a:t>
                      </a:r>
                      <a:r>
                        <a:rPr sz="1270" spc="-120" dirty="0">
                          <a:latin typeface="WenQuanYi Micro Hei"/>
                          <a:cs typeface="WenQuanYi Micro Hei"/>
                        </a:rPr>
                        <a:t> </a:t>
                      </a:r>
                      <a:r>
                        <a:rPr sz="1270" spc="70" dirty="0">
                          <a:latin typeface="WenQuanYi Micro Hei"/>
                          <a:cs typeface="WenQuanYi Micro Hei"/>
                        </a:rPr>
                        <a:t>6</a:t>
                      </a:r>
                      <a:endParaRPr sz="1270">
                        <a:latin typeface="WenQuanYi Micro Hei"/>
                        <a:cs typeface="WenQuanYi Micro Hei"/>
                      </a:endParaRPr>
                    </a:p>
                    <a:p>
                      <a:pPr marL="447675" indent="-180975">
                        <a:lnSpc>
                          <a:spcPct val="100000"/>
                        </a:lnSpc>
                        <a:spcBef>
                          <a:spcPts val="335"/>
                        </a:spcBef>
                        <a:buFont typeface="Wingdings" panose="05000000000000000000"/>
                        <a:buChar char=""/>
                        <a:tabLst>
                          <a:tab pos="447675" algn="l"/>
                        </a:tabLst>
                      </a:pPr>
                      <a:r>
                        <a:rPr sz="1270" spc="45" dirty="0">
                          <a:latin typeface="WenQuanYi Micro Hei"/>
                          <a:cs typeface="WenQuanYi Micro Hei"/>
                        </a:rPr>
                        <a:t>2019.</a:t>
                      </a:r>
                      <a:r>
                        <a:rPr sz="1270" spc="-120" dirty="0">
                          <a:latin typeface="WenQuanYi Micro Hei"/>
                          <a:cs typeface="WenQuanYi Micro Hei"/>
                        </a:rPr>
                        <a:t> </a:t>
                      </a:r>
                      <a:r>
                        <a:rPr sz="1270" spc="70" dirty="0">
                          <a:latin typeface="WenQuanYi Micro Hei"/>
                          <a:cs typeface="WenQuanYi Micro Hei"/>
                        </a:rPr>
                        <a:t>7</a:t>
                      </a:r>
                      <a:endParaRPr sz="1270">
                        <a:latin typeface="WenQuanYi Micro Hei"/>
                        <a:cs typeface="WenQuanYi Micro Hei"/>
                      </a:endParaRPr>
                    </a:p>
                    <a:p>
                      <a:pPr marL="447675" indent="-180975">
                        <a:lnSpc>
                          <a:spcPct val="100000"/>
                        </a:lnSpc>
                        <a:spcBef>
                          <a:spcPts val="335"/>
                        </a:spcBef>
                        <a:buFont typeface="Wingdings" panose="05000000000000000000"/>
                        <a:buChar char=""/>
                        <a:tabLst>
                          <a:tab pos="447675" algn="l"/>
                        </a:tabLst>
                      </a:pPr>
                      <a:r>
                        <a:rPr sz="1270" spc="45" dirty="0">
                          <a:latin typeface="WenQuanYi Micro Hei"/>
                          <a:cs typeface="WenQuanYi Micro Hei"/>
                        </a:rPr>
                        <a:t>2019.</a:t>
                      </a:r>
                      <a:r>
                        <a:rPr sz="1270" spc="-120" dirty="0">
                          <a:latin typeface="WenQuanYi Micro Hei"/>
                          <a:cs typeface="WenQuanYi Micro Hei"/>
                        </a:rPr>
                        <a:t> </a:t>
                      </a:r>
                      <a:r>
                        <a:rPr sz="1270" spc="70" dirty="0">
                          <a:latin typeface="WenQuanYi Micro Hei"/>
                          <a:cs typeface="WenQuanYi Micro Hei"/>
                        </a:rPr>
                        <a:t>9</a:t>
                      </a:r>
                      <a:endParaRPr sz="1270">
                        <a:latin typeface="WenQuanYi Micro Hei"/>
                        <a:cs typeface="WenQuanYi Micro Hei"/>
                      </a:endParaRPr>
                    </a:p>
                    <a:p>
                      <a:pPr marL="447675" indent="-180975">
                        <a:lnSpc>
                          <a:spcPct val="100000"/>
                        </a:lnSpc>
                        <a:spcBef>
                          <a:spcPts val="335"/>
                        </a:spcBef>
                        <a:buFont typeface="Wingdings" panose="05000000000000000000"/>
                        <a:buChar char=""/>
                        <a:tabLst>
                          <a:tab pos="447675" algn="l"/>
                        </a:tabLst>
                      </a:pPr>
                      <a:r>
                        <a:rPr sz="1270" spc="45" dirty="0">
                          <a:latin typeface="WenQuanYi Micro Hei"/>
                          <a:cs typeface="WenQuanYi Micro Hei"/>
                        </a:rPr>
                        <a:t>2019.</a:t>
                      </a:r>
                      <a:r>
                        <a:rPr sz="1270" spc="-120" dirty="0">
                          <a:latin typeface="WenQuanYi Micro Hei"/>
                          <a:cs typeface="WenQuanYi Micro Hei"/>
                        </a:rPr>
                        <a:t> </a:t>
                      </a:r>
                      <a:r>
                        <a:rPr sz="1270" spc="70" dirty="0">
                          <a:latin typeface="WenQuanYi Micro Hei"/>
                          <a:cs typeface="WenQuanYi Micro Hei"/>
                        </a:rPr>
                        <a:t>11</a:t>
                      </a:r>
                      <a:endParaRPr sz="1270">
                        <a:latin typeface="WenQuanYi Micro Hei"/>
                        <a:cs typeface="WenQuanYi Micro Hei"/>
                      </a:endParaRPr>
                    </a:p>
                    <a:p>
                      <a:pPr marL="447675" indent="-180975">
                        <a:lnSpc>
                          <a:spcPct val="100000"/>
                        </a:lnSpc>
                        <a:spcBef>
                          <a:spcPts val="340"/>
                        </a:spcBef>
                        <a:buFont typeface="Wingdings" panose="05000000000000000000"/>
                        <a:buChar char=""/>
                        <a:tabLst>
                          <a:tab pos="447675" algn="l"/>
                        </a:tabLst>
                      </a:pPr>
                      <a:r>
                        <a:rPr sz="1270" spc="45" dirty="0">
                          <a:latin typeface="WenQuanYi Micro Hei"/>
                          <a:cs typeface="WenQuanYi Micro Hei"/>
                        </a:rPr>
                        <a:t>2019.</a:t>
                      </a:r>
                      <a:r>
                        <a:rPr sz="1270" spc="-120" dirty="0">
                          <a:latin typeface="WenQuanYi Micro Hei"/>
                          <a:cs typeface="WenQuanYi Micro Hei"/>
                        </a:rPr>
                        <a:t> </a:t>
                      </a:r>
                      <a:r>
                        <a:rPr sz="1270" spc="70" dirty="0">
                          <a:latin typeface="WenQuanYi Micro Hei"/>
                          <a:cs typeface="WenQuanYi Micro Hei"/>
                        </a:rPr>
                        <a:t>11</a:t>
                      </a:r>
                      <a:endParaRPr sz="1270">
                        <a:latin typeface="WenQuanYi Micro Hei"/>
                        <a:cs typeface="WenQuanYi Micro Hei"/>
                      </a:endParaRPr>
                    </a:p>
                  </a:txBody>
                  <a:tcPr marL="0" marR="0" marT="78311" marB="0"/>
                </a:tc>
                <a:tc>
                  <a:txBody>
                    <a:bodyPr/>
                    <a:lstStyle/>
                    <a:p>
                      <a:pPr marL="87630" marR="458470">
                        <a:lnSpc>
                          <a:spcPct val="120000"/>
                        </a:lnSpc>
                        <a:spcBef>
                          <a:spcPts val="340"/>
                        </a:spcBef>
                      </a:pPr>
                      <a:r>
                        <a:rPr sz="1090" spc="-90" dirty="0">
                          <a:latin typeface="WenQuanYi Micro Hei"/>
                          <a:cs typeface="WenQuanYi Micro Hei"/>
                        </a:rPr>
                        <a:t>成立法人（京畿道安山市韩国工业技术研究所创业创新馆）  </a:t>
                      </a:r>
                      <a:endParaRPr sz="1090" spc="-90" dirty="0">
                        <a:latin typeface="WenQuanYi Micro Hei"/>
                        <a:cs typeface="WenQuanYi Micro Hei"/>
                      </a:endParaRPr>
                    </a:p>
                    <a:p>
                      <a:pPr marL="87630" marR="458470">
                        <a:lnSpc>
                          <a:spcPct val="120000"/>
                        </a:lnSpc>
                        <a:spcBef>
                          <a:spcPts val="340"/>
                        </a:spcBef>
                      </a:pPr>
                      <a:r>
                        <a:rPr sz="1090" spc="-135" dirty="0">
                          <a:latin typeface="WenQuanYi Micro Hei"/>
                          <a:cs typeface="WenQuanYi Micro Hei"/>
                        </a:rPr>
                        <a:t>从技术保证基金中为“ R-Tech Valley项目”提供了10亿韩元的担保  </a:t>
                      </a:r>
                      <a:endParaRPr sz="1090" spc="-135" dirty="0">
                        <a:latin typeface="WenQuanYi Micro Hei"/>
                        <a:cs typeface="WenQuanYi Micro Hei"/>
                      </a:endParaRPr>
                    </a:p>
                    <a:p>
                      <a:pPr marL="87630" marR="458470">
                        <a:lnSpc>
                          <a:spcPct val="120000"/>
                        </a:lnSpc>
                        <a:spcBef>
                          <a:spcPts val="340"/>
                        </a:spcBef>
                      </a:pPr>
                      <a:r>
                        <a:rPr sz="1090" dirty="0"/>
                        <a:t>被中小企业厅选定为“踏脚石启动任务”（1.5亿韩元）</a:t>
                      </a:r>
                      <a:r>
                        <a:rPr sz="1090" spc="-15" dirty="0">
                          <a:latin typeface="WenQuanYi Micro Hei"/>
                          <a:cs typeface="WenQuanYi Micro Hei"/>
                        </a:rPr>
                        <a:t>  </a:t>
                      </a:r>
                      <a:endParaRPr sz="1090" spc="-15" dirty="0">
                        <a:latin typeface="WenQuanYi Micro Hei"/>
                        <a:cs typeface="WenQuanYi Micro Hei"/>
                      </a:endParaRPr>
                    </a:p>
                    <a:p>
                      <a:pPr marL="87630" marR="458470">
                        <a:lnSpc>
                          <a:spcPct val="120000"/>
                        </a:lnSpc>
                        <a:spcBef>
                          <a:spcPts val="340"/>
                        </a:spcBef>
                      </a:pPr>
                      <a:r>
                        <a:rPr sz="1090" b="0" dirty="0"/>
                        <a:t>承认成立技术研究中心（KOITA第2019112370号）</a:t>
                      </a:r>
                      <a:r>
                        <a:rPr sz="1090" spc="-50" dirty="0">
                          <a:latin typeface="WenQuanYi Micro Hei"/>
                          <a:cs typeface="WenQuanYi Micro Hei"/>
                        </a:rPr>
                        <a:t> </a:t>
                      </a:r>
                      <a:endParaRPr sz="1090" spc="-50" dirty="0">
                        <a:latin typeface="WenQuanYi Micro Hei"/>
                        <a:cs typeface="WenQuanYi Micro Hei"/>
                      </a:endParaRPr>
                    </a:p>
                    <a:p>
                      <a:pPr marL="87630" marR="458470">
                        <a:lnSpc>
                          <a:spcPct val="120000"/>
                        </a:lnSpc>
                        <a:spcBef>
                          <a:spcPts val="340"/>
                        </a:spcBef>
                      </a:pPr>
                      <a:r>
                        <a:rPr sz="1090" dirty="0"/>
                        <a:t>伺服驱动器产品获得CE，KC认证</a:t>
                      </a:r>
                      <a:endParaRPr sz="1090" dirty="0"/>
                    </a:p>
                    <a:p>
                      <a:pPr marL="87630" marR="458470">
                        <a:lnSpc>
                          <a:spcPct val="120000"/>
                        </a:lnSpc>
                        <a:spcBef>
                          <a:spcPts val="340"/>
                        </a:spcBef>
                      </a:pPr>
                      <a:r>
                        <a:rPr sz="1090" b="0" dirty="0"/>
                        <a:t>风险企业认定（Kibo第20190108520号）</a:t>
                      </a:r>
                      <a:endParaRPr sz="1090" b="0" dirty="0"/>
                    </a:p>
                    <a:p>
                      <a:pPr marL="87630">
                        <a:lnSpc>
                          <a:spcPct val="100000"/>
                        </a:lnSpc>
                        <a:spcBef>
                          <a:spcPts val="335"/>
                        </a:spcBef>
                      </a:pPr>
                      <a:r>
                        <a:rPr sz="1090" spc="85" dirty="0">
                          <a:latin typeface="WenQuanYi Micro Hei"/>
                          <a:cs typeface="WenQuanYi Micro Hei"/>
                        </a:rPr>
                        <a:t>中小企业部初期创业包装（</a:t>
                      </a:r>
                      <a:r>
                        <a:rPr lang="zh-CN" sz="1090" spc="85" dirty="0">
                          <a:latin typeface="WenQuanYi Micro Hei"/>
                          <a:cs typeface="WenQuanYi Micro Hei"/>
                        </a:rPr>
                        <a:t>附加</a:t>
                      </a:r>
                      <a:r>
                        <a:rPr sz="1090" spc="85" dirty="0">
                          <a:latin typeface="WenQuanYi Micro Hei"/>
                          <a:cs typeface="WenQuanYi Micro Hei"/>
                        </a:rPr>
                        <a:t>）创业企业选定（0.7亿韩元）</a:t>
                      </a:r>
                      <a:endParaRPr sz="1090" spc="85" dirty="0">
                        <a:latin typeface="WenQuanYi Micro Hei"/>
                        <a:cs typeface="WenQuanYi Micro Hei"/>
                      </a:endParaRPr>
                    </a:p>
                    <a:p>
                      <a:pPr marL="87630">
                        <a:lnSpc>
                          <a:spcPct val="100000"/>
                        </a:lnSpc>
                        <a:spcBef>
                          <a:spcPts val="335"/>
                        </a:spcBef>
                      </a:pPr>
                      <a:r>
                        <a:rPr sz="1090" dirty="0"/>
                        <a:t>KST控股5亿韩元招商（10%增资）</a:t>
                      </a:r>
                      <a:endParaRPr sz="1090" dirty="0"/>
                    </a:p>
                    <a:p>
                      <a:pPr marL="87630">
                        <a:lnSpc>
                          <a:spcPct val="100000"/>
                        </a:lnSpc>
                        <a:spcBef>
                          <a:spcPts val="335"/>
                        </a:spcBef>
                      </a:pPr>
                      <a:r>
                        <a:rPr sz="1090" dirty="0">
                          <a:latin typeface="WenQuanYi Micro Hei"/>
                          <a:cs typeface="WenQuanYi Micro Hei"/>
                        </a:rPr>
                        <a:t>中小企业部创业成长课题选定（2亿韩元×2年）</a:t>
                      </a:r>
                      <a:endParaRPr sz="1090" dirty="0">
                        <a:latin typeface="WenQuanYi Micro Hei"/>
                        <a:cs typeface="WenQuanYi Micro Hei"/>
                      </a:endParaRPr>
                    </a:p>
                  </a:txBody>
                  <a:tcPr marL="0" marR="0" marT="39155" marB="0"/>
                </a:tc>
              </a:tr>
            </a:tbl>
          </a:graphicData>
        </a:graphic>
      </p:graphicFrame>
      <p:sp>
        <p:nvSpPr>
          <p:cNvPr id="27" name="object 27"/>
          <p:cNvSpPr/>
          <p:nvPr/>
        </p:nvSpPr>
        <p:spPr>
          <a:xfrm>
            <a:off x="845798" y="1949645"/>
            <a:ext cx="5241101" cy="2199051"/>
          </a:xfrm>
          <a:custGeom>
            <a:avLst/>
            <a:gdLst/>
            <a:ahLst/>
            <a:cxnLst/>
            <a:rect l="l" t="t" r="r" b="b"/>
            <a:pathLst>
              <a:path w="5430520" h="2425065">
                <a:moveTo>
                  <a:pt x="0" y="64262"/>
                </a:moveTo>
                <a:lnTo>
                  <a:pt x="5044" y="39219"/>
                </a:lnTo>
                <a:lnTo>
                  <a:pt x="18803" y="18796"/>
                </a:lnTo>
                <a:lnTo>
                  <a:pt x="39213" y="5040"/>
                </a:lnTo>
                <a:lnTo>
                  <a:pt x="64211" y="0"/>
                </a:lnTo>
                <a:lnTo>
                  <a:pt x="5365750" y="0"/>
                </a:lnTo>
                <a:lnTo>
                  <a:pt x="5390792" y="5040"/>
                </a:lnTo>
                <a:lnTo>
                  <a:pt x="5411215" y="18796"/>
                </a:lnTo>
                <a:lnTo>
                  <a:pt x="5424971" y="39219"/>
                </a:lnTo>
                <a:lnTo>
                  <a:pt x="5430011" y="64262"/>
                </a:lnTo>
                <a:lnTo>
                  <a:pt x="5430011" y="2360422"/>
                </a:lnTo>
                <a:lnTo>
                  <a:pt x="5424971" y="2385464"/>
                </a:lnTo>
                <a:lnTo>
                  <a:pt x="5411215" y="2405888"/>
                </a:lnTo>
                <a:lnTo>
                  <a:pt x="5390792" y="2419643"/>
                </a:lnTo>
                <a:lnTo>
                  <a:pt x="5365750" y="2424684"/>
                </a:lnTo>
                <a:lnTo>
                  <a:pt x="64211" y="2424684"/>
                </a:lnTo>
                <a:lnTo>
                  <a:pt x="39213" y="2419643"/>
                </a:lnTo>
                <a:lnTo>
                  <a:pt x="18803" y="2405888"/>
                </a:lnTo>
                <a:lnTo>
                  <a:pt x="5044" y="2385464"/>
                </a:lnTo>
                <a:lnTo>
                  <a:pt x="0" y="2360422"/>
                </a:lnTo>
                <a:lnTo>
                  <a:pt x="0" y="64262"/>
                </a:lnTo>
                <a:close/>
              </a:path>
            </a:pathLst>
          </a:custGeom>
          <a:ln w="28956">
            <a:solidFill>
              <a:srgbClr val="C00000"/>
            </a:solidFill>
          </a:ln>
        </p:spPr>
        <p:txBody>
          <a:bodyPr wrap="square" lIns="0" tIns="0" rIns="0" bIns="0" rtlCol="0"/>
          <a:lstStyle/>
          <a:p>
            <a:endParaRPr sz="1630" dirty="0"/>
          </a:p>
          <a:p>
            <a:endParaRPr sz="1630" dirty="0"/>
          </a:p>
        </p:txBody>
      </p:sp>
      <p:sp>
        <p:nvSpPr>
          <p:cNvPr id="28" name="object 28"/>
          <p:cNvSpPr txBox="1"/>
          <p:nvPr/>
        </p:nvSpPr>
        <p:spPr>
          <a:xfrm>
            <a:off x="9476171" y="6652824"/>
            <a:ext cx="162381" cy="203200"/>
          </a:xfrm>
          <a:prstGeom prst="rect">
            <a:avLst/>
          </a:prstGeom>
        </p:spPr>
        <p:txBody>
          <a:bodyPr vert="horz" wrap="square" lIns="0" tIns="0" rIns="0" bIns="0" rtlCol="0">
            <a:spAutoFit/>
          </a:bodyPr>
          <a:lstStyle/>
          <a:p>
            <a:pPr marL="38100">
              <a:lnSpc>
                <a:spcPts val="1585"/>
              </a:lnSpc>
            </a:pPr>
            <a:fld id="{81D60167-4931-47E6-BA6A-407CBD079E47}" type="slidenum">
              <a:rPr sz="1270" spc="25" dirty="0">
                <a:latin typeface="Arial" panose="020B0604020202020204"/>
                <a:cs typeface="Arial" panose="020B0604020202020204"/>
              </a:rPr>
            </a:fld>
            <a:endParaRPr sz="1270">
              <a:latin typeface="Arial" panose="020B0604020202020204"/>
              <a:cs typeface="Arial" panose="020B0604020202020204"/>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260350"/>
            <a:ext cx="9906000" cy="7151370"/>
          </a:xfrm>
          <a:prstGeom prst="rect">
            <a:avLst/>
          </a:prstGeom>
          <a:blipFill>
            <a:blip r:embed="rId1" cstate="print"/>
            <a:stretch>
              <a:fillRect/>
            </a:stretch>
          </a:blipFill>
        </p:spPr>
        <p:txBody>
          <a:bodyPr wrap="square" lIns="0" tIns="0" rIns="0" bIns="0" rtlCol="0"/>
          <a:lstStyle/>
          <a:p/>
        </p:txBody>
      </p:sp>
      <p:sp>
        <p:nvSpPr>
          <p:cNvPr id="3" name="object 3"/>
          <p:cNvSpPr txBox="1"/>
          <p:nvPr/>
        </p:nvSpPr>
        <p:spPr>
          <a:xfrm>
            <a:off x="3206495" y="188976"/>
            <a:ext cx="3493135" cy="431800"/>
          </a:xfrm>
          <a:prstGeom prst="rect">
            <a:avLst/>
          </a:prstGeom>
          <a:solidFill>
            <a:srgbClr val="C00000"/>
          </a:solidFill>
        </p:spPr>
        <p:txBody>
          <a:bodyPr vert="horz" wrap="square" lIns="0" tIns="73660" rIns="0" bIns="0" rtlCol="0">
            <a:spAutoFit/>
          </a:bodyPr>
          <a:lstStyle/>
          <a:p>
            <a:pPr marL="407670">
              <a:lnSpc>
                <a:spcPct val="100000"/>
              </a:lnSpc>
              <a:spcBef>
                <a:spcPts val="580"/>
              </a:spcBef>
            </a:pPr>
            <a:r>
              <a:rPr sz="1800" b="1" spc="80" dirty="0">
                <a:solidFill>
                  <a:srgbClr val="F1F1F1"/>
                </a:solidFill>
                <a:latin typeface="UnDotum"/>
                <a:cs typeface="UnDotum"/>
              </a:rPr>
              <a:t>WELCON </a:t>
            </a:r>
            <a:r>
              <a:rPr sz="1800" b="1" dirty="0">
                <a:solidFill>
                  <a:srgbClr val="F1F1F1"/>
                </a:solidFill>
                <a:latin typeface="UnDotum"/>
                <a:cs typeface="UnDotum"/>
              </a:rPr>
              <a:t>Business</a:t>
            </a:r>
            <a:r>
              <a:rPr sz="1800" b="1" spc="125" dirty="0">
                <a:solidFill>
                  <a:srgbClr val="F1F1F1"/>
                </a:solidFill>
                <a:latin typeface="UnDotum"/>
                <a:cs typeface="UnDotum"/>
              </a:rPr>
              <a:t> </a:t>
            </a:r>
            <a:r>
              <a:rPr sz="1800" b="1" spc="95" dirty="0">
                <a:solidFill>
                  <a:srgbClr val="F1F1F1"/>
                </a:solidFill>
                <a:latin typeface="UnDotum"/>
                <a:cs typeface="UnDotum"/>
              </a:rPr>
              <a:t>Model</a:t>
            </a:r>
            <a:endParaRPr sz="1800">
              <a:latin typeface="UnDotum"/>
              <a:cs typeface="UnDotum"/>
            </a:endParaRPr>
          </a:p>
        </p:txBody>
      </p:sp>
      <p:sp>
        <p:nvSpPr>
          <p:cNvPr id="4" name="object 4"/>
          <p:cNvSpPr txBox="1"/>
          <p:nvPr/>
        </p:nvSpPr>
        <p:spPr>
          <a:xfrm>
            <a:off x="6932485" y="304800"/>
            <a:ext cx="2782570" cy="757555"/>
          </a:xfrm>
          <a:prstGeom prst="rect">
            <a:avLst/>
          </a:prstGeom>
        </p:spPr>
        <p:txBody>
          <a:bodyPr vert="horz" wrap="square" lIns="0" tIns="12700" rIns="0" bIns="0" rtlCol="0">
            <a:spAutoFit/>
          </a:bodyPr>
          <a:lstStyle/>
          <a:p>
            <a:pPr marR="5080" algn="ctr">
              <a:lnSpc>
                <a:spcPct val="100000"/>
              </a:lnSpc>
              <a:spcBef>
                <a:spcPts val="100"/>
              </a:spcBef>
            </a:pPr>
            <a:r>
              <a:rPr sz="2400" b="0" spc="5" dirty="0">
                <a:solidFill>
                  <a:srgbClr val="006FC0"/>
                </a:solidFill>
                <a:latin typeface="Noto Sans CJK JP Medium"/>
                <a:cs typeface="Noto Sans CJK JP Medium"/>
              </a:rPr>
              <a:t>智能工厂</a:t>
            </a:r>
            <a:endParaRPr sz="2400" dirty="0">
              <a:latin typeface="Noto Sans CJK JP Medium"/>
              <a:cs typeface="Noto Sans CJK JP Medium"/>
            </a:endParaRPr>
          </a:p>
          <a:p>
            <a:pPr marR="5080" algn="ctr">
              <a:lnSpc>
                <a:spcPct val="100000"/>
              </a:lnSpc>
              <a:spcBef>
                <a:spcPts val="5"/>
              </a:spcBef>
            </a:pPr>
            <a:r>
              <a:rPr sz="2400" b="0" spc="10" dirty="0">
                <a:solidFill>
                  <a:srgbClr val="006FC0"/>
                </a:solidFill>
                <a:latin typeface="Noto Sans CJK JP Medium"/>
                <a:cs typeface="Noto Sans CJK JP Medium"/>
              </a:rPr>
              <a:t>协作机器人控制系统</a:t>
            </a:r>
            <a:endParaRPr sz="2400" dirty="0">
              <a:latin typeface="Noto Sans CJK JP Medium"/>
              <a:cs typeface="Noto Sans CJK JP Medium"/>
            </a:endParaRPr>
          </a:p>
        </p:txBody>
      </p:sp>
      <p:sp>
        <p:nvSpPr>
          <p:cNvPr id="5" name="object 5"/>
          <p:cNvSpPr txBox="1">
            <a:spLocks noGrp="1"/>
          </p:cNvSpPr>
          <p:nvPr>
            <p:ph type="title"/>
          </p:nvPr>
        </p:nvSpPr>
        <p:spPr>
          <a:xfrm>
            <a:off x="76200" y="76200"/>
            <a:ext cx="2637333" cy="1123315"/>
          </a:xfrm>
          <a:prstGeom prst="rect">
            <a:avLst/>
          </a:prstGeom>
        </p:spPr>
        <p:txBody>
          <a:bodyPr vert="horz" wrap="square" lIns="0" tIns="12700" rIns="0" bIns="0" rtlCol="0">
            <a:spAutoFit/>
          </a:bodyPr>
          <a:lstStyle/>
          <a:p>
            <a:pPr marL="12700" algn="ctr">
              <a:lnSpc>
                <a:spcPct val="100000"/>
              </a:lnSpc>
              <a:spcBef>
                <a:spcPts val="100"/>
              </a:spcBef>
            </a:pPr>
            <a:r>
              <a:rPr sz="2400" b="0" spc="5" dirty="0">
                <a:latin typeface="Noto Sans CJK JP Medium"/>
                <a:cs typeface="Noto Sans CJK JP Medium"/>
              </a:rPr>
              <a:t>智能工厂</a:t>
            </a:r>
            <a:endParaRPr sz="2400" dirty="0">
              <a:latin typeface="Noto Sans CJK JP Medium"/>
              <a:cs typeface="Noto Sans CJK JP Medium"/>
            </a:endParaRPr>
          </a:p>
          <a:p>
            <a:pPr marL="12700" marR="5080" algn="ctr">
              <a:lnSpc>
                <a:spcPct val="100000"/>
              </a:lnSpc>
              <a:spcBef>
                <a:spcPts val="5"/>
              </a:spcBef>
            </a:pPr>
            <a:r>
              <a:rPr sz="2400" b="0" spc="10" dirty="0">
                <a:latin typeface="Noto Sans CJK JP Medium"/>
                <a:cs typeface="Noto Sans CJK JP Medium"/>
              </a:rPr>
              <a:t>高速</a:t>
            </a:r>
            <a:r>
              <a:rPr sz="2400" b="1" spc="-5" dirty="0">
                <a:latin typeface="UnDotum"/>
                <a:cs typeface="UnDotum"/>
              </a:rPr>
              <a:t>·</a:t>
            </a:r>
            <a:r>
              <a:rPr sz="2400" b="0" spc="10" dirty="0">
                <a:latin typeface="Noto Sans CJK JP Medium"/>
                <a:cs typeface="Noto Sans CJK JP Medium"/>
              </a:rPr>
              <a:t>高精密运动 控制解决方案</a:t>
            </a:r>
            <a:endParaRPr sz="2400" dirty="0">
              <a:latin typeface="Noto Sans CJK JP Medium"/>
              <a:cs typeface="Noto Sans CJK JP Medium"/>
            </a:endParaRPr>
          </a:p>
        </p:txBody>
      </p:sp>
      <p:grpSp>
        <p:nvGrpSpPr>
          <p:cNvPr id="6" name="object 6"/>
          <p:cNvGrpSpPr/>
          <p:nvPr/>
        </p:nvGrpSpPr>
        <p:grpSpPr>
          <a:xfrm>
            <a:off x="2338450" y="5754115"/>
            <a:ext cx="2348865" cy="321945"/>
            <a:chOff x="2505455" y="5774435"/>
            <a:chExt cx="2348865" cy="321945"/>
          </a:xfrm>
        </p:grpSpPr>
        <p:sp>
          <p:nvSpPr>
            <p:cNvPr id="7" name="object 7"/>
            <p:cNvSpPr/>
            <p:nvPr/>
          </p:nvSpPr>
          <p:spPr>
            <a:xfrm>
              <a:off x="2505455" y="5774435"/>
              <a:ext cx="2348865" cy="321945"/>
            </a:xfrm>
            <a:custGeom>
              <a:avLst/>
              <a:gdLst/>
              <a:ahLst/>
              <a:cxnLst/>
              <a:rect l="l" t="t" r="r" b="b"/>
              <a:pathLst>
                <a:path w="2348865" h="321945">
                  <a:moveTo>
                    <a:pt x="2348484" y="0"/>
                  </a:moveTo>
                  <a:lnTo>
                    <a:pt x="0" y="0"/>
                  </a:lnTo>
                  <a:lnTo>
                    <a:pt x="0" y="321563"/>
                  </a:lnTo>
                  <a:lnTo>
                    <a:pt x="2348484" y="321563"/>
                  </a:lnTo>
                  <a:lnTo>
                    <a:pt x="2348484" y="0"/>
                  </a:lnTo>
                  <a:close/>
                </a:path>
              </a:pathLst>
            </a:custGeom>
            <a:solidFill>
              <a:srgbClr val="FFFFFF"/>
            </a:solidFill>
          </p:spPr>
          <p:txBody>
            <a:bodyPr wrap="square" lIns="0" tIns="0" rIns="0" bIns="0" rtlCol="0"/>
            <a:lstStyle/>
            <a:p/>
          </p:txBody>
        </p:sp>
        <p:sp>
          <p:nvSpPr>
            <p:cNvPr id="8" name="object 8"/>
            <p:cNvSpPr/>
            <p:nvPr/>
          </p:nvSpPr>
          <p:spPr>
            <a:xfrm>
              <a:off x="2988690" y="5840768"/>
              <a:ext cx="1384300" cy="195580"/>
            </a:xfrm>
            <a:custGeom>
              <a:avLst/>
              <a:gdLst/>
              <a:ahLst/>
              <a:cxnLst/>
              <a:rect l="l" t="t" r="r" b="b"/>
              <a:pathLst>
                <a:path w="1384300" h="195579">
                  <a:moveTo>
                    <a:pt x="507" y="148882"/>
                  </a:moveTo>
                  <a:lnTo>
                    <a:pt x="507" y="185165"/>
                  </a:lnTo>
                  <a:lnTo>
                    <a:pt x="10937" y="189681"/>
                  </a:lnTo>
                  <a:lnTo>
                    <a:pt x="22796" y="192903"/>
                  </a:lnTo>
                  <a:lnTo>
                    <a:pt x="36083" y="194835"/>
                  </a:lnTo>
                  <a:lnTo>
                    <a:pt x="50800" y="195478"/>
                  </a:lnTo>
                  <a:lnTo>
                    <a:pt x="66540" y="194628"/>
                  </a:lnTo>
                  <a:lnTo>
                    <a:pt x="102615" y="181876"/>
                  </a:lnTo>
                  <a:lnTo>
                    <a:pt x="115372" y="166903"/>
                  </a:lnTo>
                  <a:lnTo>
                    <a:pt x="50291" y="166903"/>
                  </a:lnTo>
                  <a:lnTo>
                    <a:pt x="36673" y="165777"/>
                  </a:lnTo>
                  <a:lnTo>
                    <a:pt x="23828" y="162398"/>
                  </a:lnTo>
                  <a:lnTo>
                    <a:pt x="11769" y="156766"/>
                  </a:lnTo>
                  <a:lnTo>
                    <a:pt x="507" y="148882"/>
                  </a:lnTo>
                  <a:close/>
                </a:path>
                <a:path w="1384300" h="195579">
                  <a:moveTo>
                    <a:pt x="69341" y="6337"/>
                  </a:moveTo>
                  <a:lnTo>
                    <a:pt x="29462" y="14202"/>
                  </a:lnTo>
                  <a:lnTo>
                    <a:pt x="1192" y="47337"/>
                  </a:lnTo>
                  <a:lnTo>
                    <a:pt x="0" y="59029"/>
                  </a:lnTo>
                  <a:lnTo>
                    <a:pt x="642" y="67333"/>
                  </a:lnTo>
                  <a:lnTo>
                    <a:pt x="23590" y="101020"/>
                  </a:lnTo>
                  <a:lnTo>
                    <a:pt x="55352" y="117285"/>
                  </a:lnTo>
                  <a:lnTo>
                    <a:pt x="65023" y="122162"/>
                  </a:lnTo>
                  <a:lnTo>
                    <a:pt x="72219" y="126481"/>
                  </a:lnTo>
                  <a:lnTo>
                    <a:pt x="76961" y="130238"/>
                  </a:lnTo>
                  <a:lnTo>
                    <a:pt x="81533" y="134873"/>
                  </a:lnTo>
                  <a:lnTo>
                    <a:pt x="83819" y="139979"/>
                  </a:lnTo>
                  <a:lnTo>
                    <a:pt x="83819" y="151904"/>
                  </a:lnTo>
                  <a:lnTo>
                    <a:pt x="50291" y="166903"/>
                  </a:lnTo>
                  <a:lnTo>
                    <a:pt x="115372" y="166903"/>
                  </a:lnTo>
                  <a:lnTo>
                    <a:pt x="116443" y="165209"/>
                  </a:lnTo>
                  <a:lnTo>
                    <a:pt x="119886" y="154578"/>
                  </a:lnTo>
                  <a:lnTo>
                    <a:pt x="121031" y="142417"/>
                  </a:lnTo>
                  <a:lnTo>
                    <a:pt x="120386" y="133786"/>
                  </a:lnTo>
                  <a:lnTo>
                    <a:pt x="96043" y="99094"/>
                  </a:lnTo>
                  <a:lnTo>
                    <a:pt x="62706" y="82202"/>
                  </a:lnTo>
                  <a:lnTo>
                    <a:pt x="54228" y="77766"/>
                  </a:lnTo>
                  <a:lnTo>
                    <a:pt x="47847" y="73814"/>
                  </a:lnTo>
                  <a:lnTo>
                    <a:pt x="43560" y="70345"/>
                  </a:lnTo>
                  <a:lnTo>
                    <a:pt x="39369" y="66039"/>
                  </a:lnTo>
                  <a:lnTo>
                    <a:pt x="37210" y="61264"/>
                  </a:lnTo>
                  <a:lnTo>
                    <a:pt x="37210" y="49504"/>
                  </a:lnTo>
                  <a:lnTo>
                    <a:pt x="40258" y="44373"/>
                  </a:lnTo>
                  <a:lnTo>
                    <a:pt x="52450" y="36918"/>
                  </a:lnTo>
                  <a:lnTo>
                    <a:pt x="60451" y="35051"/>
                  </a:lnTo>
                  <a:lnTo>
                    <a:pt x="113156" y="35051"/>
                  </a:lnTo>
                  <a:lnTo>
                    <a:pt x="113156" y="13296"/>
                  </a:lnTo>
                  <a:lnTo>
                    <a:pt x="104417" y="10253"/>
                  </a:lnTo>
                  <a:lnTo>
                    <a:pt x="94202" y="8078"/>
                  </a:lnTo>
                  <a:lnTo>
                    <a:pt x="82510" y="6772"/>
                  </a:lnTo>
                  <a:lnTo>
                    <a:pt x="69341" y="6337"/>
                  </a:lnTo>
                  <a:close/>
                </a:path>
                <a:path w="1384300" h="195579">
                  <a:moveTo>
                    <a:pt x="113156" y="35051"/>
                  </a:moveTo>
                  <a:lnTo>
                    <a:pt x="70357" y="35051"/>
                  </a:lnTo>
                  <a:lnTo>
                    <a:pt x="82403" y="35812"/>
                  </a:lnTo>
                  <a:lnTo>
                    <a:pt x="93567" y="38093"/>
                  </a:lnTo>
                  <a:lnTo>
                    <a:pt x="103826" y="41899"/>
                  </a:lnTo>
                  <a:lnTo>
                    <a:pt x="113156" y="47231"/>
                  </a:lnTo>
                  <a:lnTo>
                    <a:pt x="113156" y="35051"/>
                  </a:lnTo>
                  <a:close/>
                </a:path>
                <a:path w="1384300" h="195579">
                  <a:moveTo>
                    <a:pt x="205866" y="58534"/>
                  </a:moveTo>
                  <a:lnTo>
                    <a:pt x="160400" y="77990"/>
                  </a:lnTo>
                  <a:lnTo>
                    <a:pt x="143256" y="113689"/>
                  </a:lnTo>
                  <a:lnTo>
                    <a:pt x="142112" y="128498"/>
                  </a:lnTo>
                  <a:lnTo>
                    <a:pt x="143182" y="143469"/>
                  </a:lnTo>
                  <a:lnTo>
                    <a:pt x="168443" y="185555"/>
                  </a:lnTo>
                  <a:lnTo>
                    <a:pt x="206501" y="195478"/>
                  </a:lnTo>
                  <a:lnTo>
                    <a:pt x="220124" y="194818"/>
                  </a:lnTo>
                  <a:lnTo>
                    <a:pt x="232425" y="192839"/>
                  </a:lnTo>
                  <a:lnTo>
                    <a:pt x="243417" y="189541"/>
                  </a:lnTo>
                  <a:lnTo>
                    <a:pt x="253110" y="184924"/>
                  </a:lnTo>
                  <a:lnTo>
                    <a:pt x="253110" y="170002"/>
                  </a:lnTo>
                  <a:lnTo>
                    <a:pt x="214375" y="170002"/>
                  </a:lnTo>
                  <a:lnTo>
                    <a:pt x="198639" y="167920"/>
                  </a:lnTo>
                  <a:lnTo>
                    <a:pt x="187070" y="161677"/>
                  </a:lnTo>
                  <a:lnTo>
                    <a:pt x="179693" y="151271"/>
                  </a:lnTo>
                  <a:lnTo>
                    <a:pt x="176529" y="136702"/>
                  </a:lnTo>
                  <a:lnTo>
                    <a:pt x="263779" y="136702"/>
                  </a:lnTo>
                  <a:lnTo>
                    <a:pt x="263779" y="121411"/>
                  </a:lnTo>
                  <a:lnTo>
                    <a:pt x="263267" y="113957"/>
                  </a:lnTo>
                  <a:lnTo>
                    <a:pt x="176529" y="113957"/>
                  </a:lnTo>
                  <a:lnTo>
                    <a:pt x="177926" y="104520"/>
                  </a:lnTo>
                  <a:lnTo>
                    <a:pt x="181228" y="96977"/>
                  </a:lnTo>
                  <a:lnTo>
                    <a:pt x="192150" y="85712"/>
                  </a:lnTo>
                  <a:lnTo>
                    <a:pt x="198373" y="82892"/>
                  </a:lnTo>
                  <a:lnTo>
                    <a:pt x="254048" y="82892"/>
                  </a:lnTo>
                  <a:lnTo>
                    <a:pt x="248538" y="75310"/>
                  </a:lnTo>
                  <a:lnTo>
                    <a:pt x="240156" y="67969"/>
                  </a:lnTo>
                  <a:lnTo>
                    <a:pt x="230250" y="62726"/>
                  </a:lnTo>
                  <a:lnTo>
                    <a:pt x="218820" y="59582"/>
                  </a:lnTo>
                  <a:lnTo>
                    <a:pt x="205866" y="58534"/>
                  </a:lnTo>
                  <a:close/>
                </a:path>
                <a:path w="1384300" h="195579">
                  <a:moveTo>
                    <a:pt x="253110" y="158572"/>
                  </a:moveTo>
                  <a:lnTo>
                    <a:pt x="244326" y="163572"/>
                  </a:lnTo>
                  <a:lnTo>
                    <a:pt x="234934" y="167144"/>
                  </a:lnTo>
                  <a:lnTo>
                    <a:pt x="224946" y="169287"/>
                  </a:lnTo>
                  <a:lnTo>
                    <a:pt x="214375" y="170002"/>
                  </a:lnTo>
                  <a:lnTo>
                    <a:pt x="253110" y="170002"/>
                  </a:lnTo>
                  <a:lnTo>
                    <a:pt x="253110" y="158572"/>
                  </a:lnTo>
                  <a:close/>
                </a:path>
                <a:path w="1384300" h="195579">
                  <a:moveTo>
                    <a:pt x="254048" y="82892"/>
                  </a:moveTo>
                  <a:lnTo>
                    <a:pt x="205485" y="82892"/>
                  </a:lnTo>
                  <a:lnTo>
                    <a:pt x="216727" y="84833"/>
                  </a:lnTo>
                  <a:lnTo>
                    <a:pt x="224742" y="90657"/>
                  </a:lnTo>
                  <a:lnTo>
                    <a:pt x="229542" y="100364"/>
                  </a:lnTo>
                  <a:lnTo>
                    <a:pt x="231139" y="113957"/>
                  </a:lnTo>
                  <a:lnTo>
                    <a:pt x="263267" y="113957"/>
                  </a:lnTo>
                  <a:lnTo>
                    <a:pt x="262826" y="107536"/>
                  </a:lnTo>
                  <a:lnTo>
                    <a:pt x="259968" y="95227"/>
                  </a:lnTo>
                  <a:lnTo>
                    <a:pt x="255206" y="84485"/>
                  </a:lnTo>
                  <a:lnTo>
                    <a:pt x="254048" y="82892"/>
                  </a:lnTo>
                  <a:close/>
                </a:path>
                <a:path w="1384300" h="195579">
                  <a:moveTo>
                    <a:pt x="324993" y="61645"/>
                  </a:moveTo>
                  <a:lnTo>
                    <a:pt x="290321" y="61645"/>
                  </a:lnTo>
                  <a:lnTo>
                    <a:pt x="290321" y="192252"/>
                  </a:lnTo>
                  <a:lnTo>
                    <a:pt x="324993" y="192252"/>
                  </a:lnTo>
                  <a:lnTo>
                    <a:pt x="324993" y="128625"/>
                  </a:lnTo>
                  <a:lnTo>
                    <a:pt x="325473" y="120134"/>
                  </a:lnTo>
                  <a:lnTo>
                    <a:pt x="344931" y="89484"/>
                  </a:lnTo>
                  <a:lnTo>
                    <a:pt x="370458" y="89484"/>
                  </a:lnTo>
                  <a:lnTo>
                    <a:pt x="370458" y="86740"/>
                  </a:lnTo>
                  <a:lnTo>
                    <a:pt x="324993" y="86740"/>
                  </a:lnTo>
                  <a:lnTo>
                    <a:pt x="324993" y="61645"/>
                  </a:lnTo>
                  <a:close/>
                </a:path>
                <a:path w="1384300" h="195579">
                  <a:moveTo>
                    <a:pt x="370458" y="89484"/>
                  </a:moveTo>
                  <a:lnTo>
                    <a:pt x="360298" y="89484"/>
                  </a:lnTo>
                  <a:lnTo>
                    <a:pt x="365886" y="90843"/>
                  </a:lnTo>
                  <a:lnTo>
                    <a:pt x="370458" y="93586"/>
                  </a:lnTo>
                  <a:lnTo>
                    <a:pt x="370458" y="89484"/>
                  </a:lnTo>
                  <a:close/>
                </a:path>
                <a:path w="1384300" h="195579">
                  <a:moveTo>
                    <a:pt x="364489" y="59410"/>
                  </a:moveTo>
                  <a:lnTo>
                    <a:pt x="359791" y="59410"/>
                  </a:lnTo>
                  <a:lnTo>
                    <a:pt x="348287" y="61118"/>
                  </a:lnTo>
                  <a:lnTo>
                    <a:pt x="338724" y="66241"/>
                  </a:lnTo>
                  <a:lnTo>
                    <a:pt x="331090" y="74782"/>
                  </a:lnTo>
                  <a:lnTo>
                    <a:pt x="325373" y="86740"/>
                  </a:lnTo>
                  <a:lnTo>
                    <a:pt x="370458" y="86740"/>
                  </a:lnTo>
                  <a:lnTo>
                    <a:pt x="370392" y="61118"/>
                  </a:lnTo>
                  <a:lnTo>
                    <a:pt x="368045" y="59982"/>
                  </a:lnTo>
                  <a:lnTo>
                    <a:pt x="364489" y="59410"/>
                  </a:lnTo>
                  <a:close/>
                </a:path>
                <a:path w="1384300" h="195579">
                  <a:moveTo>
                    <a:pt x="410844" y="61645"/>
                  </a:moveTo>
                  <a:lnTo>
                    <a:pt x="373633" y="61645"/>
                  </a:lnTo>
                  <a:lnTo>
                    <a:pt x="420878" y="192252"/>
                  </a:lnTo>
                  <a:lnTo>
                    <a:pt x="459231" y="192252"/>
                  </a:lnTo>
                  <a:lnTo>
                    <a:pt x="468468" y="168020"/>
                  </a:lnTo>
                  <a:lnTo>
                    <a:pt x="441070" y="168020"/>
                  </a:lnTo>
                  <a:lnTo>
                    <a:pt x="440562" y="161645"/>
                  </a:lnTo>
                  <a:lnTo>
                    <a:pt x="439038" y="154431"/>
                  </a:lnTo>
                  <a:lnTo>
                    <a:pt x="436625" y="146392"/>
                  </a:lnTo>
                  <a:lnTo>
                    <a:pt x="410844" y="61645"/>
                  </a:lnTo>
                  <a:close/>
                </a:path>
                <a:path w="1384300" h="195579">
                  <a:moveTo>
                    <a:pt x="509016" y="61645"/>
                  </a:moveTo>
                  <a:lnTo>
                    <a:pt x="472694" y="61645"/>
                  </a:lnTo>
                  <a:lnTo>
                    <a:pt x="446150" y="147015"/>
                  </a:lnTo>
                  <a:lnTo>
                    <a:pt x="443864" y="154800"/>
                  </a:lnTo>
                  <a:lnTo>
                    <a:pt x="442341" y="161810"/>
                  </a:lnTo>
                  <a:lnTo>
                    <a:pt x="441706" y="168020"/>
                  </a:lnTo>
                  <a:lnTo>
                    <a:pt x="468468" y="168020"/>
                  </a:lnTo>
                  <a:lnTo>
                    <a:pt x="509016" y="61645"/>
                  </a:lnTo>
                  <a:close/>
                </a:path>
                <a:path w="1384300" h="195579">
                  <a:moveTo>
                    <a:pt x="590169" y="58534"/>
                  </a:moveTo>
                  <a:lnTo>
                    <a:pt x="549271" y="68987"/>
                  </a:lnTo>
                  <a:lnTo>
                    <a:pt x="524811" y="99059"/>
                  </a:lnTo>
                  <a:lnTo>
                    <a:pt x="520064" y="127749"/>
                  </a:lnTo>
                  <a:lnTo>
                    <a:pt x="521227" y="142489"/>
                  </a:lnTo>
                  <a:lnTo>
                    <a:pt x="538480" y="177152"/>
                  </a:lnTo>
                  <a:lnTo>
                    <a:pt x="573377" y="194333"/>
                  </a:lnTo>
                  <a:lnTo>
                    <a:pt x="588263" y="195478"/>
                  </a:lnTo>
                  <a:lnTo>
                    <a:pt x="603359" y="194287"/>
                  </a:lnTo>
                  <a:lnTo>
                    <a:pt x="616823" y="190712"/>
                  </a:lnTo>
                  <a:lnTo>
                    <a:pt x="628644" y="184752"/>
                  </a:lnTo>
                  <a:lnTo>
                    <a:pt x="638809" y="176402"/>
                  </a:lnTo>
                  <a:lnTo>
                    <a:pt x="645160" y="168389"/>
                  </a:lnTo>
                  <a:lnTo>
                    <a:pt x="589280" y="168389"/>
                  </a:lnTo>
                  <a:lnTo>
                    <a:pt x="574351" y="165819"/>
                  </a:lnTo>
                  <a:lnTo>
                    <a:pt x="563673" y="158108"/>
                  </a:lnTo>
                  <a:lnTo>
                    <a:pt x="557258" y="145254"/>
                  </a:lnTo>
                  <a:lnTo>
                    <a:pt x="555175" y="127749"/>
                  </a:lnTo>
                  <a:lnTo>
                    <a:pt x="555224" y="125514"/>
                  </a:lnTo>
                  <a:lnTo>
                    <a:pt x="574881" y="88277"/>
                  </a:lnTo>
                  <a:lnTo>
                    <a:pt x="589153" y="85496"/>
                  </a:lnTo>
                  <a:lnTo>
                    <a:pt x="646471" y="85496"/>
                  </a:lnTo>
                  <a:lnTo>
                    <a:pt x="639444" y="76746"/>
                  </a:lnTo>
                  <a:lnTo>
                    <a:pt x="629584" y="68778"/>
                  </a:lnTo>
                  <a:lnTo>
                    <a:pt x="618093" y="63087"/>
                  </a:lnTo>
                  <a:lnTo>
                    <a:pt x="604958" y="59672"/>
                  </a:lnTo>
                  <a:lnTo>
                    <a:pt x="590169" y="58534"/>
                  </a:lnTo>
                  <a:close/>
                </a:path>
                <a:path w="1384300" h="195579">
                  <a:moveTo>
                    <a:pt x="646471" y="85496"/>
                  </a:moveTo>
                  <a:lnTo>
                    <a:pt x="589153" y="85496"/>
                  </a:lnTo>
                  <a:lnTo>
                    <a:pt x="603654" y="88044"/>
                  </a:lnTo>
                  <a:lnTo>
                    <a:pt x="614013" y="95688"/>
                  </a:lnTo>
                  <a:lnTo>
                    <a:pt x="620228" y="108427"/>
                  </a:lnTo>
                  <a:lnTo>
                    <a:pt x="622212" y="125514"/>
                  </a:lnTo>
                  <a:lnTo>
                    <a:pt x="622188" y="127253"/>
                  </a:lnTo>
                  <a:lnTo>
                    <a:pt x="620230" y="144691"/>
                  </a:lnTo>
                  <a:lnTo>
                    <a:pt x="614029" y="157856"/>
                  </a:lnTo>
                  <a:lnTo>
                    <a:pt x="603708" y="165755"/>
                  </a:lnTo>
                  <a:lnTo>
                    <a:pt x="589280" y="168389"/>
                  </a:lnTo>
                  <a:lnTo>
                    <a:pt x="645160" y="168389"/>
                  </a:lnTo>
                  <a:lnTo>
                    <a:pt x="646997" y="166070"/>
                  </a:lnTo>
                  <a:lnTo>
                    <a:pt x="652875" y="154144"/>
                  </a:lnTo>
                  <a:lnTo>
                    <a:pt x="656419" y="140625"/>
                  </a:lnTo>
                  <a:lnTo>
                    <a:pt x="657606" y="125514"/>
                  </a:lnTo>
                  <a:lnTo>
                    <a:pt x="656464" y="111005"/>
                  </a:lnTo>
                  <a:lnTo>
                    <a:pt x="653049" y="98039"/>
                  </a:lnTo>
                  <a:lnTo>
                    <a:pt x="647372" y="86618"/>
                  </a:lnTo>
                  <a:lnTo>
                    <a:pt x="646471" y="85496"/>
                  </a:lnTo>
                  <a:close/>
                </a:path>
                <a:path w="1384300" h="195579">
                  <a:moveTo>
                    <a:pt x="836168" y="9321"/>
                  </a:moveTo>
                  <a:lnTo>
                    <a:pt x="775461" y="9321"/>
                  </a:lnTo>
                  <a:lnTo>
                    <a:pt x="775461" y="192252"/>
                  </a:lnTo>
                  <a:lnTo>
                    <a:pt x="835406" y="192252"/>
                  </a:lnTo>
                  <a:lnTo>
                    <a:pt x="855956" y="190652"/>
                  </a:lnTo>
                  <a:lnTo>
                    <a:pt x="874553" y="185851"/>
                  </a:lnTo>
                  <a:lnTo>
                    <a:pt x="891198" y="177850"/>
                  </a:lnTo>
                  <a:lnTo>
                    <a:pt x="905891" y="166649"/>
                  </a:lnTo>
                  <a:lnTo>
                    <a:pt x="909113" y="162928"/>
                  </a:lnTo>
                  <a:lnTo>
                    <a:pt x="810894" y="162928"/>
                  </a:lnTo>
                  <a:lnTo>
                    <a:pt x="810894" y="38773"/>
                  </a:lnTo>
                  <a:lnTo>
                    <a:pt x="913701" y="38773"/>
                  </a:lnTo>
                  <a:lnTo>
                    <a:pt x="909034" y="31629"/>
                  </a:lnTo>
                  <a:lnTo>
                    <a:pt x="878673" y="14898"/>
                  </a:lnTo>
                  <a:lnTo>
                    <a:pt x="836168" y="9321"/>
                  </a:lnTo>
                  <a:close/>
                </a:path>
                <a:path w="1384300" h="195579">
                  <a:moveTo>
                    <a:pt x="913701" y="38773"/>
                  </a:moveTo>
                  <a:lnTo>
                    <a:pt x="833500" y="38773"/>
                  </a:lnTo>
                  <a:lnTo>
                    <a:pt x="847361" y="39744"/>
                  </a:lnTo>
                  <a:lnTo>
                    <a:pt x="859615" y="42657"/>
                  </a:lnTo>
                  <a:lnTo>
                    <a:pt x="891857" y="73261"/>
                  </a:lnTo>
                  <a:lnTo>
                    <a:pt x="895984" y="99047"/>
                  </a:lnTo>
                  <a:lnTo>
                    <a:pt x="894957" y="113108"/>
                  </a:lnTo>
                  <a:lnTo>
                    <a:pt x="870251" y="153311"/>
                  </a:lnTo>
                  <a:lnTo>
                    <a:pt x="833246" y="162928"/>
                  </a:lnTo>
                  <a:lnTo>
                    <a:pt x="909113" y="162928"/>
                  </a:lnTo>
                  <a:lnTo>
                    <a:pt x="917892" y="152792"/>
                  </a:lnTo>
                  <a:lnTo>
                    <a:pt x="926465" y="136825"/>
                  </a:lnTo>
                  <a:lnTo>
                    <a:pt x="931608" y="118745"/>
                  </a:lnTo>
                  <a:lnTo>
                    <a:pt x="933322" y="98551"/>
                  </a:lnTo>
                  <a:lnTo>
                    <a:pt x="927250" y="59513"/>
                  </a:lnTo>
                  <a:lnTo>
                    <a:pt x="913701" y="38773"/>
                  </a:lnTo>
                  <a:close/>
                </a:path>
                <a:path w="1384300" h="195579">
                  <a:moveTo>
                    <a:pt x="997076" y="61645"/>
                  </a:moveTo>
                  <a:lnTo>
                    <a:pt x="962406" y="61645"/>
                  </a:lnTo>
                  <a:lnTo>
                    <a:pt x="962406" y="192252"/>
                  </a:lnTo>
                  <a:lnTo>
                    <a:pt x="997076" y="192252"/>
                  </a:lnTo>
                  <a:lnTo>
                    <a:pt x="997076" y="128625"/>
                  </a:lnTo>
                  <a:lnTo>
                    <a:pt x="997557" y="120134"/>
                  </a:lnTo>
                  <a:lnTo>
                    <a:pt x="1017016" y="89484"/>
                  </a:lnTo>
                  <a:lnTo>
                    <a:pt x="1042543" y="89484"/>
                  </a:lnTo>
                  <a:lnTo>
                    <a:pt x="1042543" y="86740"/>
                  </a:lnTo>
                  <a:lnTo>
                    <a:pt x="997076" y="86740"/>
                  </a:lnTo>
                  <a:lnTo>
                    <a:pt x="997076" y="61645"/>
                  </a:lnTo>
                  <a:close/>
                </a:path>
                <a:path w="1384300" h="195579">
                  <a:moveTo>
                    <a:pt x="1042543" y="89484"/>
                  </a:moveTo>
                  <a:lnTo>
                    <a:pt x="1032382" y="89484"/>
                  </a:lnTo>
                  <a:lnTo>
                    <a:pt x="1037970" y="90843"/>
                  </a:lnTo>
                  <a:lnTo>
                    <a:pt x="1042543" y="93586"/>
                  </a:lnTo>
                  <a:lnTo>
                    <a:pt x="1042543" y="89484"/>
                  </a:lnTo>
                  <a:close/>
                </a:path>
                <a:path w="1384300" h="195579">
                  <a:moveTo>
                    <a:pt x="1036573" y="59410"/>
                  </a:moveTo>
                  <a:lnTo>
                    <a:pt x="1031874" y="59410"/>
                  </a:lnTo>
                  <a:lnTo>
                    <a:pt x="1020371" y="61118"/>
                  </a:lnTo>
                  <a:lnTo>
                    <a:pt x="1010808" y="66241"/>
                  </a:lnTo>
                  <a:lnTo>
                    <a:pt x="1003174" y="74782"/>
                  </a:lnTo>
                  <a:lnTo>
                    <a:pt x="997457" y="86740"/>
                  </a:lnTo>
                  <a:lnTo>
                    <a:pt x="1042543" y="86740"/>
                  </a:lnTo>
                  <a:lnTo>
                    <a:pt x="1042476" y="61118"/>
                  </a:lnTo>
                  <a:lnTo>
                    <a:pt x="1040130" y="59982"/>
                  </a:lnTo>
                  <a:lnTo>
                    <a:pt x="1036573" y="59410"/>
                  </a:lnTo>
                  <a:close/>
                </a:path>
                <a:path w="1384300" h="195579">
                  <a:moveTo>
                    <a:pt x="1085849" y="0"/>
                  </a:moveTo>
                  <a:lnTo>
                    <a:pt x="1074038" y="0"/>
                  </a:lnTo>
                  <a:lnTo>
                    <a:pt x="1069212" y="1790"/>
                  </a:lnTo>
                  <a:lnTo>
                    <a:pt x="1061593" y="8915"/>
                  </a:lnTo>
                  <a:lnTo>
                    <a:pt x="1059726" y="13258"/>
                  </a:lnTo>
                  <a:lnTo>
                    <a:pt x="1059763" y="24028"/>
                  </a:lnTo>
                  <a:lnTo>
                    <a:pt x="1061720" y="28295"/>
                  </a:lnTo>
                  <a:lnTo>
                    <a:pt x="1069339" y="35585"/>
                  </a:lnTo>
                  <a:lnTo>
                    <a:pt x="1074166" y="37414"/>
                  </a:lnTo>
                  <a:lnTo>
                    <a:pt x="1085849" y="37414"/>
                  </a:lnTo>
                  <a:lnTo>
                    <a:pt x="1090803" y="35623"/>
                  </a:lnTo>
                  <a:lnTo>
                    <a:pt x="1098422" y="28498"/>
                  </a:lnTo>
                  <a:lnTo>
                    <a:pt x="1100328" y="24028"/>
                  </a:lnTo>
                  <a:lnTo>
                    <a:pt x="1100328" y="13258"/>
                  </a:lnTo>
                  <a:lnTo>
                    <a:pt x="1098422" y="8801"/>
                  </a:lnTo>
                  <a:lnTo>
                    <a:pt x="1094485" y="5283"/>
                  </a:lnTo>
                  <a:lnTo>
                    <a:pt x="1090675" y="1765"/>
                  </a:lnTo>
                  <a:lnTo>
                    <a:pt x="1085849" y="0"/>
                  </a:lnTo>
                  <a:close/>
                </a:path>
                <a:path w="1384300" h="195579">
                  <a:moveTo>
                    <a:pt x="1097025" y="61645"/>
                  </a:moveTo>
                  <a:lnTo>
                    <a:pt x="1062482" y="61645"/>
                  </a:lnTo>
                  <a:lnTo>
                    <a:pt x="1062482" y="192252"/>
                  </a:lnTo>
                  <a:lnTo>
                    <a:pt x="1097025" y="192252"/>
                  </a:lnTo>
                  <a:lnTo>
                    <a:pt x="1097025" y="61645"/>
                  </a:lnTo>
                  <a:close/>
                </a:path>
                <a:path w="1384300" h="195579">
                  <a:moveTo>
                    <a:pt x="1153033" y="61645"/>
                  </a:moveTo>
                  <a:lnTo>
                    <a:pt x="1115821" y="61645"/>
                  </a:lnTo>
                  <a:lnTo>
                    <a:pt x="1163066" y="192252"/>
                  </a:lnTo>
                  <a:lnTo>
                    <a:pt x="1201420" y="192252"/>
                  </a:lnTo>
                  <a:lnTo>
                    <a:pt x="1210656" y="168020"/>
                  </a:lnTo>
                  <a:lnTo>
                    <a:pt x="1183258" y="168020"/>
                  </a:lnTo>
                  <a:lnTo>
                    <a:pt x="1182750" y="161645"/>
                  </a:lnTo>
                  <a:lnTo>
                    <a:pt x="1181226" y="154431"/>
                  </a:lnTo>
                  <a:lnTo>
                    <a:pt x="1178813" y="146392"/>
                  </a:lnTo>
                  <a:lnTo>
                    <a:pt x="1153033" y="61645"/>
                  </a:lnTo>
                  <a:close/>
                </a:path>
                <a:path w="1384300" h="195579">
                  <a:moveTo>
                    <a:pt x="1251204" y="61645"/>
                  </a:moveTo>
                  <a:lnTo>
                    <a:pt x="1214882" y="61645"/>
                  </a:lnTo>
                  <a:lnTo>
                    <a:pt x="1188338" y="147015"/>
                  </a:lnTo>
                  <a:lnTo>
                    <a:pt x="1186053" y="154800"/>
                  </a:lnTo>
                  <a:lnTo>
                    <a:pt x="1184529" y="161810"/>
                  </a:lnTo>
                  <a:lnTo>
                    <a:pt x="1183894" y="168020"/>
                  </a:lnTo>
                  <a:lnTo>
                    <a:pt x="1210656" y="168020"/>
                  </a:lnTo>
                  <a:lnTo>
                    <a:pt x="1251204" y="61645"/>
                  </a:lnTo>
                  <a:close/>
                </a:path>
                <a:path w="1384300" h="195579">
                  <a:moveTo>
                    <a:pt x="1326007" y="58534"/>
                  </a:moveTo>
                  <a:lnTo>
                    <a:pt x="1280541" y="77990"/>
                  </a:lnTo>
                  <a:lnTo>
                    <a:pt x="1263395" y="113689"/>
                  </a:lnTo>
                  <a:lnTo>
                    <a:pt x="1262253" y="128498"/>
                  </a:lnTo>
                  <a:lnTo>
                    <a:pt x="1263322" y="143469"/>
                  </a:lnTo>
                  <a:lnTo>
                    <a:pt x="1288583" y="185555"/>
                  </a:lnTo>
                  <a:lnTo>
                    <a:pt x="1326642" y="195478"/>
                  </a:lnTo>
                  <a:lnTo>
                    <a:pt x="1340264" y="194818"/>
                  </a:lnTo>
                  <a:lnTo>
                    <a:pt x="1352565" y="192839"/>
                  </a:lnTo>
                  <a:lnTo>
                    <a:pt x="1363557" y="189541"/>
                  </a:lnTo>
                  <a:lnTo>
                    <a:pt x="1373250" y="184924"/>
                  </a:lnTo>
                  <a:lnTo>
                    <a:pt x="1373250" y="170002"/>
                  </a:lnTo>
                  <a:lnTo>
                    <a:pt x="1334516" y="170002"/>
                  </a:lnTo>
                  <a:lnTo>
                    <a:pt x="1318779" y="167920"/>
                  </a:lnTo>
                  <a:lnTo>
                    <a:pt x="1307210" y="161677"/>
                  </a:lnTo>
                  <a:lnTo>
                    <a:pt x="1299833" y="151271"/>
                  </a:lnTo>
                  <a:lnTo>
                    <a:pt x="1296670" y="136702"/>
                  </a:lnTo>
                  <a:lnTo>
                    <a:pt x="1383919" y="136702"/>
                  </a:lnTo>
                  <a:lnTo>
                    <a:pt x="1383919" y="121411"/>
                  </a:lnTo>
                  <a:lnTo>
                    <a:pt x="1383407" y="113957"/>
                  </a:lnTo>
                  <a:lnTo>
                    <a:pt x="1296670" y="113957"/>
                  </a:lnTo>
                  <a:lnTo>
                    <a:pt x="1298067" y="104520"/>
                  </a:lnTo>
                  <a:lnTo>
                    <a:pt x="1301369" y="96977"/>
                  </a:lnTo>
                  <a:lnTo>
                    <a:pt x="1312291" y="85712"/>
                  </a:lnTo>
                  <a:lnTo>
                    <a:pt x="1318513" y="82892"/>
                  </a:lnTo>
                  <a:lnTo>
                    <a:pt x="1374188" y="82892"/>
                  </a:lnTo>
                  <a:lnTo>
                    <a:pt x="1368679" y="75310"/>
                  </a:lnTo>
                  <a:lnTo>
                    <a:pt x="1360296" y="67969"/>
                  </a:lnTo>
                  <a:lnTo>
                    <a:pt x="1350390" y="62726"/>
                  </a:lnTo>
                  <a:lnTo>
                    <a:pt x="1338960" y="59582"/>
                  </a:lnTo>
                  <a:lnTo>
                    <a:pt x="1326007" y="58534"/>
                  </a:lnTo>
                  <a:close/>
                </a:path>
                <a:path w="1384300" h="195579">
                  <a:moveTo>
                    <a:pt x="1373250" y="158572"/>
                  </a:moveTo>
                  <a:lnTo>
                    <a:pt x="1364466" y="163572"/>
                  </a:lnTo>
                  <a:lnTo>
                    <a:pt x="1355074" y="167144"/>
                  </a:lnTo>
                  <a:lnTo>
                    <a:pt x="1345086" y="169287"/>
                  </a:lnTo>
                  <a:lnTo>
                    <a:pt x="1334516" y="170002"/>
                  </a:lnTo>
                  <a:lnTo>
                    <a:pt x="1373250" y="170002"/>
                  </a:lnTo>
                  <a:lnTo>
                    <a:pt x="1373250" y="158572"/>
                  </a:lnTo>
                  <a:close/>
                </a:path>
                <a:path w="1384300" h="195579">
                  <a:moveTo>
                    <a:pt x="1374188" y="82892"/>
                  </a:moveTo>
                  <a:lnTo>
                    <a:pt x="1325625" y="82892"/>
                  </a:lnTo>
                  <a:lnTo>
                    <a:pt x="1336867" y="84833"/>
                  </a:lnTo>
                  <a:lnTo>
                    <a:pt x="1344882" y="90657"/>
                  </a:lnTo>
                  <a:lnTo>
                    <a:pt x="1349682" y="100364"/>
                  </a:lnTo>
                  <a:lnTo>
                    <a:pt x="1351280" y="113957"/>
                  </a:lnTo>
                  <a:lnTo>
                    <a:pt x="1383407" y="113957"/>
                  </a:lnTo>
                  <a:lnTo>
                    <a:pt x="1382966" y="107536"/>
                  </a:lnTo>
                  <a:lnTo>
                    <a:pt x="1380108" y="95227"/>
                  </a:lnTo>
                  <a:lnTo>
                    <a:pt x="1375346" y="84485"/>
                  </a:lnTo>
                  <a:lnTo>
                    <a:pt x="1374188" y="82892"/>
                  </a:lnTo>
                  <a:close/>
                </a:path>
              </a:pathLst>
            </a:custGeom>
            <a:solidFill>
              <a:srgbClr val="FF3300">
                <a:alpha val="70195"/>
              </a:srgbClr>
            </a:solidFill>
          </p:spPr>
          <p:txBody>
            <a:bodyPr wrap="square" lIns="0" tIns="0" rIns="0" bIns="0" rtlCol="0"/>
            <a:lstStyle/>
            <a:p/>
          </p:txBody>
        </p:sp>
      </p:grpSp>
      <p:sp>
        <p:nvSpPr>
          <p:cNvPr id="9" name="object 9"/>
          <p:cNvSpPr txBox="1"/>
          <p:nvPr/>
        </p:nvSpPr>
        <p:spPr>
          <a:xfrm>
            <a:off x="5160645" y="5457825"/>
            <a:ext cx="1982470" cy="692150"/>
          </a:xfrm>
          <a:prstGeom prst="rect">
            <a:avLst/>
          </a:prstGeom>
          <a:solidFill>
            <a:srgbClr val="FFFFFF"/>
          </a:solidFill>
        </p:spPr>
        <p:txBody>
          <a:bodyPr vert="horz" wrap="square" lIns="0" tIns="76835" rIns="0" bIns="0" rtlCol="0">
            <a:spAutoFit/>
          </a:bodyPr>
          <a:lstStyle/>
          <a:p>
            <a:pPr marL="328930" marR="314960" indent="-5080">
              <a:lnSpc>
                <a:spcPct val="100000"/>
              </a:lnSpc>
              <a:spcBef>
                <a:spcPts val="605"/>
              </a:spcBef>
            </a:pPr>
            <a:r>
              <a:rPr sz="2000" b="1" spc="95" dirty="0">
                <a:solidFill>
                  <a:srgbClr val="548ED4"/>
                </a:solidFill>
                <a:latin typeface="UnDotum"/>
                <a:cs typeface="UnDotum"/>
              </a:rPr>
              <a:t>Robot</a:t>
            </a:r>
            <a:r>
              <a:rPr sz="2000" b="1" spc="20" dirty="0">
                <a:solidFill>
                  <a:srgbClr val="548ED4"/>
                </a:solidFill>
                <a:latin typeface="UnDotum"/>
                <a:cs typeface="UnDotum"/>
              </a:rPr>
              <a:t> </a:t>
            </a:r>
            <a:r>
              <a:rPr sz="2000" b="1" spc="75" dirty="0">
                <a:solidFill>
                  <a:srgbClr val="548ED4"/>
                </a:solidFill>
                <a:latin typeface="UnDotum"/>
                <a:cs typeface="UnDotum"/>
              </a:rPr>
              <a:t>Joint  </a:t>
            </a:r>
            <a:r>
              <a:rPr sz="2000" b="1" spc="65" dirty="0">
                <a:solidFill>
                  <a:srgbClr val="548ED4"/>
                </a:solidFill>
                <a:latin typeface="UnDotum"/>
                <a:cs typeface="UnDotum"/>
              </a:rPr>
              <a:t>Servo</a:t>
            </a:r>
            <a:r>
              <a:rPr sz="2000" b="1" spc="5" dirty="0">
                <a:solidFill>
                  <a:srgbClr val="548ED4"/>
                </a:solidFill>
                <a:latin typeface="UnDotum"/>
                <a:cs typeface="UnDotum"/>
              </a:rPr>
              <a:t> </a:t>
            </a:r>
            <a:r>
              <a:rPr sz="2000" b="1" spc="90" dirty="0">
                <a:solidFill>
                  <a:srgbClr val="548ED4"/>
                </a:solidFill>
                <a:latin typeface="UnDotum"/>
                <a:cs typeface="UnDotum"/>
              </a:rPr>
              <a:t>Drive</a:t>
            </a:r>
            <a:endParaRPr sz="2000" dirty="0">
              <a:latin typeface="UnDotum"/>
              <a:cs typeface="UnDotum"/>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883655" y="6907"/>
            <a:ext cx="7802572" cy="6847633"/>
          </a:xfrm>
          <a:prstGeom prst="rect">
            <a:avLst/>
          </a:prstGeom>
          <a:blipFill>
            <a:blip r:embed="rId1" cstate="print"/>
            <a:stretch>
              <a:fillRect/>
            </a:stretch>
          </a:blipFill>
        </p:spPr>
        <p:txBody>
          <a:bodyPr wrap="square" lIns="0" tIns="0" rIns="0" bIns="0" rtlCol="0"/>
          <a:lstStyle/>
          <a:p>
            <a:endParaRPr sz="1630"/>
          </a:p>
        </p:txBody>
      </p:sp>
      <p:sp>
        <p:nvSpPr>
          <p:cNvPr id="3" name="object 3"/>
          <p:cNvSpPr txBox="1">
            <a:spLocks noGrp="1"/>
          </p:cNvSpPr>
          <p:nvPr>
            <p:ph type="title"/>
          </p:nvPr>
        </p:nvSpPr>
        <p:spPr>
          <a:xfrm>
            <a:off x="483466" y="304800"/>
            <a:ext cx="7810404" cy="681990"/>
          </a:xfrm>
          <a:prstGeom prst="rect">
            <a:avLst/>
          </a:prstGeom>
        </p:spPr>
        <p:txBody>
          <a:bodyPr vert="horz" wrap="square" lIns="0" tIns="11516" rIns="0" bIns="0" rtlCol="0">
            <a:spAutoFit/>
          </a:bodyPr>
          <a:lstStyle/>
          <a:p>
            <a:pPr marL="12700" algn="ctr">
              <a:lnSpc>
                <a:spcPct val="100000"/>
              </a:lnSpc>
              <a:spcBef>
                <a:spcPts val="100"/>
              </a:spcBef>
              <a:tabLst>
                <a:tab pos="854710" algn="l"/>
                <a:tab pos="4728210" algn="l"/>
                <a:tab pos="7379970" algn="l"/>
              </a:tabLst>
            </a:pPr>
            <a:r>
              <a:rPr lang="zh-CN" sz="4355" spc="380" dirty="0">
                <a:solidFill>
                  <a:srgbClr val="C00000"/>
                </a:solidFill>
              </a:rPr>
              <a:t>产品介绍</a:t>
            </a:r>
            <a:endParaRPr lang="zh-CN" sz="4355" spc="380" dirty="0">
              <a:solidFill>
                <a:srgbClr val="C00000"/>
              </a:solidFill>
            </a:endParaRPr>
          </a:p>
        </p:txBody>
      </p:sp>
      <p:sp>
        <p:nvSpPr>
          <p:cNvPr id="4" name="object 4"/>
          <p:cNvSpPr txBox="1"/>
          <p:nvPr/>
        </p:nvSpPr>
        <p:spPr>
          <a:xfrm>
            <a:off x="483466" y="5887928"/>
            <a:ext cx="2869304" cy="512445"/>
          </a:xfrm>
          <a:prstGeom prst="rect">
            <a:avLst/>
          </a:prstGeom>
        </p:spPr>
        <p:txBody>
          <a:bodyPr vert="horz" wrap="square" lIns="0" tIns="94434" rIns="0" bIns="0" rtlCol="0">
            <a:spAutoFit/>
          </a:bodyPr>
          <a:lstStyle/>
          <a:p>
            <a:pPr marL="12700">
              <a:lnSpc>
                <a:spcPct val="100000"/>
              </a:lnSpc>
              <a:spcBef>
                <a:spcPts val="720"/>
              </a:spcBef>
            </a:pPr>
            <a:r>
              <a:rPr sz="1090" spc="-65" dirty="0">
                <a:solidFill>
                  <a:srgbClr val="585858"/>
                </a:solidFill>
                <a:latin typeface="Noto Sans CJK JP Black"/>
                <a:cs typeface="Noto Sans CJK JP Black"/>
              </a:rPr>
              <a:t>WELCON </a:t>
            </a:r>
            <a:r>
              <a:rPr sz="1090" spc="-100" dirty="0">
                <a:solidFill>
                  <a:srgbClr val="585858"/>
                </a:solidFill>
                <a:latin typeface="Noto Sans CJK JP Black"/>
                <a:cs typeface="Noto Sans CJK JP Black"/>
              </a:rPr>
              <a:t>Line </a:t>
            </a:r>
            <a:r>
              <a:rPr sz="1090" spc="-75" dirty="0">
                <a:solidFill>
                  <a:srgbClr val="585858"/>
                </a:solidFill>
                <a:latin typeface="Noto Sans CJK JP Black"/>
                <a:cs typeface="Noto Sans CJK JP Black"/>
              </a:rPr>
              <a:t>Up </a:t>
            </a:r>
            <a:r>
              <a:rPr sz="1090" spc="-70" dirty="0">
                <a:solidFill>
                  <a:srgbClr val="585858"/>
                </a:solidFill>
                <a:latin typeface="Noto Sans CJK JP Black"/>
                <a:cs typeface="Noto Sans CJK JP Black"/>
              </a:rPr>
              <a:t>1 </a:t>
            </a:r>
            <a:r>
              <a:rPr sz="1090" spc="-160" dirty="0">
                <a:solidFill>
                  <a:srgbClr val="585858"/>
                </a:solidFill>
                <a:latin typeface="Noto Sans CJK JP Black"/>
                <a:cs typeface="Noto Sans CJK JP Black"/>
              </a:rPr>
              <a:t>: </a:t>
            </a:r>
            <a:r>
              <a:rPr sz="1090" spc="-100" dirty="0">
                <a:solidFill>
                  <a:srgbClr val="585858"/>
                </a:solidFill>
                <a:latin typeface="Noto Sans CJK JP Black"/>
                <a:cs typeface="Noto Sans CJK JP Black"/>
              </a:rPr>
              <a:t>Servo</a:t>
            </a:r>
            <a:r>
              <a:rPr sz="1090" spc="50" dirty="0">
                <a:solidFill>
                  <a:srgbClr val="585858"/>
                </a:solidFill>
                <a:latin typeface="Noto Sans CJK JP Black"/>
                <a:cs typeface="Noto Sans CJK JP Black"/>
              </a:rPr>
              <a:t> </a:t>
            </a:r>
            <a:r>
              <a:rPr sz="1090" spc="-100" dirty="0">
                <a:solidFill>
                  <a:srgbClr val="585858"/>
                </a:solidFill>
                <a:latin typeface="Noto Sans CJK JP Black"/>
                <a:cs typeface="Noto Sans CJK JP Black"/>
              </a:rPr>
              <a:t>Drive</a:t>
            </a:r>
            <a:endParaRPr sz="1090">
              <a:latin typeface="Noto Sans CJK JP Black"/>
              <a:cs typeface="Noto Sans CJK JP Black"/>
            </a:endParaRPr>
          </a:p>
          <a:p>
            <a:pPr marL="12700" marR="5080">
              <a:lnSpc>
                <a:spcPct val="150000"/>
              </a:lnSpc>
            </a:pPr>
            <a:r>
              <a:rPr sz="1090" spc="-65" dirty="0">
                <a:solidFill>
                  <a:srgbClr val="585858"/>
                </a:solidFill>
                <a:latin typeface="Noto Sans CJK JP Black"/>
                <a:cs typeface="Noto Sans CJK JP Black"/>
              </a:rPr>
              <a:t>WELCON </a:t>
            </a:r>
            <a:r>
              <a:rPr sz="1090" spc="-100" dirty="0">
                <a:solidFill>
                  <a:srgbClr val="585858"/>
                </a:solidFill>
                <a:latin typeface="Noto Sans CJK JP Black"/>
                <a:cs typeface="Noto Sans CJK JP Black"/>
              </a:rPr>
              <a:t>Line </a:t>
            </a:r>
            <a:r>
              <a:rPr sz="1090" spc="-80" dirty="0">
                <a:solidFill>
                  <a:srgbClr val="585858"/>
                </a:solidFill>
                <a:latin typeface="Noto Sans CJK JP Black"/>
                <a:cs typeface="Noto Sans CJK JP Black"/>
              </a:rPr>
              <a:t>Up </a:t>
            </a:r>
            <a:r>
              <a:rPr sz="1090" spc="-70" dirty="0">
                <a:solidFill>
                  <a:srgbClr val="585858"/>
                </a:solidFill>
                <a:latin typeface="Noto Sans CJK JP Black"/>
                <a:cs typeface="Noto Sans CJK JP Black"/>
              </a:rPr>
              <a:t>2 </a:t>
            </a:r>
            <a:r>
              <a:rPr sz="1090" spc="-160" dirty="0">
                <a:solidFill>
                  <a:srgbClr val="585858"/>
                </a:solidFill>
                <a:latin typeface="Noto Sans CJK JP Black"/>
                <a:cs typeface="Noto Sans CJK JP Black"/>
              </a:rPr>
              <a:t>: </a:t>
            </a:r>
            <a:r>
              <a:rPr sz="1090" spc="-95" dirty="0">
                <a:solidFill>
                  <a:srgbClr val="585858"/>
                </a:solidFill>
                <a:latin typeface="Noto Sans CJK JP Black"/>
                <a:cs typeface="Noto Sans CJK JP Black"/>
              </a:rPr>
              <a:t>Robot </a:t>
            </a:r>
            <a:r>
              <a:rPr sz="1090" spc="-125" dirty="0">
                <a:solidFill>
                  <a:srgbClr val="585858"/>
                </a:solidFill>
                <a:latin typeface="Noto Sans CJK JP Black"/>
                <a:cs typeface="Noto Sans CJK JP Black"/>
              </a:rPr>
              <a:t>Joint </a:t>
            </a:r>
            <a:r>
              <a:rPr sz="1090" spc="-100" dirty="0">
                <a:solidFill>
                  <a:srgbClr val="585858"/>
                </a:solidFill>
                <a:latin typeface="Noto Sans CJK JP Black"/>
                <a:cs typeface="Noto Sans CJK JP Black"/>
              </a:rPr>
              <a:t>Servo Drive  </a:t>
            </a:r>
            <a:endParaRPr sz="1090">
              <a:latin typeface="Noto Sans CJK JP Black"/>
              <a:cs typeface="Noto Sans CJK JP Black"/>
            </a:endParaRPr>
          </a:p>
        </p:txBody>
      </p:sp>
      <p:sp>
        <p:nvSpPr>
          <p:cNvPr id="6" name="object 6"/>
          <p:cNvSpPr/>
          <p:nvPr/>
        </p:nvSpPr>
        <p:spPr>
          <a:xfrm>
            <a:off x="8919239" y="98119"/>
            <a:ext cx="537583" cy="324762"/>
          </a:xfrm>
          <a:prstGeom prst="rect">
            <a:avLst/>
          </a:prstGeom>
          <a:blipFill>
            <a:blip r:embed="rId2" cstate="print"/>
            <a:stretch>
              <a:fillRect/>
            </a:stretch>
          </a:blipFill>
        </p:spPr>
        <p:txBody>
          <a:bodyPr wrap="square" lIns="0" tIns="0" rIns="0" bIns="0" rtlCol="0"/>
          <a:lstStyle/>
          <a:p>
            <a:endParaRPr sz="163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27887" y="481583"/>
            <a:ext cx="2668905" cy="431800"/>
          </a:xfrm>
          <a:prstGeom prst="rect">
            <a:avLst/>
          </a:prstGeom>
          <a:solidFill>
            <a:srgbClr val="C00000"/>
          </a:solidFill>
        </p:spPr>
        <p:txBody>
          <a:bodyPr vert="horz" wrap="square" lIns="0" tIns="74295" rIns="0" bIns="0" rtlCol="0">
            <a:spAutoFit/>
          </a:bodyPr>
          <a:lstStyle/>
          <a:p>
            <a:pPr marL="294005">
              <a:lnSpc>
                <a:spcPct val="100000"/>
              </a:lnSpc>
              <a:spcBef>
                <a:spcPts val="585"/>
              </a:spcBef>
            </a:pPr>
            <a:r>
              <a:rPr sz="1800" b="1" spc="80" dirty="0">
                <a:solidFill>
                  <a:srgbClr val="F1F1F1"/>
                </a:solidFill>
                <a:latin typeface="UnDotum"/>
                <a:cs typeface="UnDotum"/>
              </a:rPr>
              <a:t>WELCON </a:t>
            </a:r>
            <a:r>
              <a:rPr sz="1800" b="1" spc="40" dirty="0">
                <a:solidFill>
                  <a:srgbClr val="F1F1F1"/>
                </a:solidFill>
                <a:latin typeface="UnDotum"/>
                <a:cs typeface="UnDotum"/>
              </a:rPr>
              <a:t>Line </a:t>
            </a:r>
            <a:r>
              <a:rPr sz="1800" b="1" spc="70" dirty="0">
                <a:solidFill>
                  <a:srgbClr val="F1F1F1"/>
                </a:solidFill>
                <a:latin typeface="UnDotum"/>
                <a:cs typeface="UnDotum"/>
              </a:rPr>
              <a:t>Up.</a:t>
            </a:r>
            <a:r>
              <a:rPr sz="1800" b="1" spc="130" dirty="0">
                <a:solidFill>
                  <a:srgbClr val="F1F1F1"/>
                </a:solidFill>
                <a:latin typeface="UnDotum"/>
                <a:cs typeface="UnDotum"/>
              </a:rPr>
              <a:t> </a:t>
            </a:r>
            <a:r>
              <a:rPr sz="1800" b="1" spc="-40" dirty="0">
                <a:solidFill>
                  <a:srgbClr val="F1F1F1"/>
                </a:solidFill>
                <a:latin typeface="UnDotum"/>
                <a:cs typeface="UnDotum"/>
              </a:rPr>
              <a:t>1</a:t>
            </a:r>
            <a:endParaRPr sz="1800">
              <a:latin typeface="UnDotum"/>
              <a:cs typeface="UnDotum"/>
            </a:endParaRPr>
          </a:p>
        </p:txBody>
      </p:sp>
      <p:sp>
        <p:nvSpPr>
          <p:cNvPr id="3" name="object 3"/>
          <p:cNvSpPr/>
          <p:nvPr/>
        </p:nvSpPr>
        <p:spPr>
          <a:xfrm>
            <a:off x="1034156" y="4610553"/>
            <a:ext cx="3630807" cy="2074352"/>
          </a:xfrm>
          <a:prstGeom prst="rect">
            <a:avLst/>
          </a:prstGeom>
          <a:blipFill>
            <a:blip r:embed="rId1" cstate="print"/>
            <a:stretch>
              <a:fillRect/>
            </a:stretch>
          </a:blipFill>
        </p:spPr>
        <p:txBody>
          <a:bodyPr wrap="square" lIns="0" tIns="0" rIns="0" bIns="0" rtlCol="0"/>
          <a:lstStyle/>
          <a:p/>
        </p:txBody>
      </p:sp>
      <p:sp>
        <p:nvSpPr>
          <p:cNvPr id="4" name="object 4"/>
          <p:cNvSpPr/>
          <p:nvPr/>
        </p:nvSpPr>
        <p:spPr>
          <a:xfrm>
            <a:off x="5513318" y="1357752"/>
            <a:ext cx="3922968" cy="2031754"/>
          </a:xfrm>
          <a:prstGeom prst="rect">
            <a:avLst/>
          </a:prstGeom>
          <a:blipFill>
            <a:blip r:embed="rId2" cstate="print"/>
            <a:stretch>
              <a:fillRect/>
            </a:stretch>
          </a:blipFill>
        </p:spPr>
        <p:txBody>
          <a:bodyPr wrap="square" lIns="0" tIns="0" rIns="0" bIns="0" rtlCol="0"/>
          <a:lstStyle/>
          <a:p/>
        </p:txBody>
      </p:sp>
      <p:sp>
        <p:nvSpPr>
          <p:cNvPr id="5" name="object 5"/>
          <p:cNvSpPr txBox="1">
            <a:spLocks noGrp="1"/>
          </p:cNvSpPr>
          <p:nvPr>
            <p:ph type="title"/>
          </p:nvPr>
        </p:nvSpPr>
        <p:spPr>
          <a:xfrm>
            <a:off x="3365500" y="444500"/>
            <a:ext cx="6285865" cy="505460"/>
          </a:xfrm>
          <a:prstGeom prst="rect">
            <a:avLst/>
          </a:prstGeom>
        </p:spPr>
        <p:txBody>
          <a:bodyPr vert="horz" wrap="square" lIns="0" tIns="13335" rIns="0" bIns="0" rtlCol="0">
            <a:spAutoFit/>
          </a:bodyPr>
          <a:lstStyle/>
          <a:p>
            <a:pPr marL="12700">
              <a:lnSpc>
                <a:spcPct val="100000"/>
              </a:lnSpc>
              <a:spcBef>
                <a:spcPts val="105"/>
              </a:spcBef>
            </a:pPr>
            <a:r>
              <a:rPr sz="3200" spc="55" dirty="0">
                <a:solidFill>
                  <a:srgbClr val="FF6699"/>
                </a:solidFill>
                <a:latin typeface="UKIJ CJK"/>
                <a:cs typeface="UKIJ CJK"/>
              </a:rPr>
              <a:t>WELCON </a:t>
            </a:r>
            <a:r>
              <a:rPr sz="3200" b="1" spc="120" dirty="0">
                <a:solidFill>
                  <a:srgbClr val="FF6699"/>
                </a:solidFill>
                <a:latin typeface="UnDotum"/>
                <a:cs typeface="UnDotum"/>
              </a:rPr>
              <a:t>Servo</a:t>
            </a:r>
            <a:r>
              <a:rPr sz="3200" b="1" spc="320" dirty="0">
                <a:solidFill>
                  <a:srgbClr val="FF6699"/>
                </a:solidFill>
                <a:latin typeface="UnDotum"/>
                <a:cs typeface="UnDotum"/>
              </a:rPr>
              <a:t> </a:t>
            </a:r>
            <a:r>
              <a:rPr sz="3200" b="1" spc="135" dirty="0">
                <a:solidFill>
                  <a:srgbClr val="FF6699"/>
                </a:solidFill>
                <a:latin typeface="UnDotum"/>
                <a:cs typeface="UnDotum"/>
              </a:rPr>
              <a:t>Drive</a:t>
            </a:r>
            <a:r>
              <a:rPr lang="zh-CN" sz="3200" b="1" spc="135" dirty="0">
                <a:solidFill>
                  <a:srgbClr val="FF6699"/>
                </a:solidFill>
                <a:latin typeface="UnDotum"/>
                <a:cs typeface="UnDotum"/>
              </a:rPr>
              <a:t>（</a:t>
            </a:r>
            <a:r>
              <a:rPr sz="3200" b="1" spc="135" dirty="0">
                <a:solidFill>
                  <a:srgbClr val="FF6699"/>
                </a:solidFill>
                <a:latin typeface="UnDotum"/>
                <a:cs typeface="UnDotum"/>
              </a:rPr>
              <a:t>伺服驱动</a:t>
            </a:r>
            <a:r>
              <a:rPr lang="zh-CN" sz="3200" b="1" spc="135" dirty="0">
                <a:solidFill>
                  <a:srgbClr val="FF6699"/>
                </a:solidFill>
                <a:latin typeface="UnDotum"/>
                <a:cs typeface="UnDotum"/>
              </a:rPr>
              <a:t>）</a:t>
            </a:r>
            <a:endParaRPr lang="zh-CN" sz="3200" b="1" spc="135" dirty="0">
              <a:solidFill>
                <a:srgbClr val="FF6699"/>
              </a:solidFill>
              <a:latin typeface="UnDotum"/>
              <a:cs typeface="UnDotum"/>
            </a:endParaRPr>
          </a:p>
        </p:txBody>
      </p:sp>
      <p:sp>
        <p:nvSpPr>
          <p:cNvPr id="6" name="object 6"/>
          <p:cNvSpPr/>
          <p:nvPr/>
        </p:nvSpPr>
        <p:spPr>
          <a:xfrm>
            <a:off x="1577339" y="1124711"/>
            <a:ext cx="3410748" cy="853439"/>
          </a:xfrm>
          <a:prstGeom prst="rect">
            <a:avLst/>
          </a:prstGeom>
          <a:blipFill>
            <a:blip r:embed="rId3" cstate="print"/>
            <a:stretch>
              <a:fillRect/>
            </a:stretch>
          </a:blipFill>
        </p:spPr>
        <p:txBody>
          <a:bodyPr wrap="square" lIns="0" tIns="0" rIns="0" bIns="0" rtlCol="0"/>
          <a:lstStyle/>
          <a:p/>
        </p:txBody>
      </p:sp>
      <p:sp>
        <p:nvSpPr>
          <p:cNvPr id="7" name="object 7"/>
          <p:cNvSpPr/>
          <p:nvPr/>
        </p:nvSpPr>
        <p:spPr>
          <a:xfrm>
            <a:off x="1577339" y="2075688"/>
            <a:ext cx="3401713" cy="2385060"/>
          </a:xfrm>
          <a:prstGeom prst="rect">
            <a:avLst/>
          </a:prstGeom>
          <a:blipFill>
            <a:blip r:embed="rId4" cstate="print"/>
            <a:stretch>
              <a:fillRect/>
            </a:stretch>
          </a:blipFill>
        </p:spPr>
        <p:txBody>
          <a:bodyPr wrap="square" lIns="0" tIns="0" rIns="0" bIns="0" rtlCol="0"/>
          <a:lstStyle/>
          <a:p/>
        </p:txBody>
      </p:sp>
      <p:sp>
        <p:nvSpPr>
          <p:cNvPr id="8" name="object 8"/>
          <p:cNvSpPr/>
          <p:nvPr/>
        </p:nvSpPr>
        <p:spPr>
          <a:xfrm>
            <a:off x="576072" y="2039111"/>
            <a:ext cx="888491" cy="2421636"/>
          </a:xfrm>
          <a:prstGeom prst="rect">
            <a:avLst/>
          </a:prstGeom>
          <a:blipFill>
            <a:blip r:embed="rId5" cstate="print"/>
            <a:stretch>
              <a:fillRect/>
            </a:stretch>
          </a:blipFill>
        </p:spPr>
        <p:txBody>
          <a:bodyPr wrap="square" lIns="0" tIns="0" rIns="0" bIns="0" rtlCol="0"/>
          <a:lstStyle/>
          <a:p/>
        </p:txBody>
      </p:sp>
      <p:sp>
        <p:nvSpPr>
          <p:cNvPr id="9" name="object 9"/>
          <p:cNvSpPr txBox="1"/>
          <p:nvPr/>
        </p:nvSpPr>
        <p:spPr>
          <a:xfrm>
            <a:off x="5594984" y="3433091"/>
            <a:ext cx="1094740" cy="502284"/>
          </a:xfrm>
          <a:prstGeom prst="rect">
            <a:avLst/>
          </a:prstGeom>
        </p:spPr>
        <p:txBody>
          <a:bodyPr vert="horz" wrap="square" lIns="0" tIns="67945" rIns="0" bIns="0" rtlCol="0">
            <a:spAutoFit/>
          </a:bodyPr>
          <a:lstStyle/>
          <a:p>
            <a:pPr marL="193675" indent="-181610">
              <a:lnSpc>
                <a:spcPct val="100000"/>
              </a:lnSpc>
              <a:spcBef>
                <a:spcPts val="535"/>
              </a:spcBef>
              <a:buFont typeface="Arial" panose="020B0604020202020204"/>
              <a:buChar char="•"/>
              <a:tabLst>
                <a:tab pos="193675" algn="l"/>
                <a:tab pos="194310" algn="l"/>
              </a:tabLst>
            </a:pPr>
            <a:r>
              <a:rPr sz="1200" spc="-5" dirty="0">
                <a:solidFill>
                  <a:srgbClr val="585858"/>
                </a:solidFill>
                <a:latin typeface="UKIJ CJK"/>
                <a:cs typeface="UKIJ CJK"/>
              </a:rPr>
              <a:t>性价比高</a:t>
            </a:r>
            <a:endParaRPr sz="1200">
              <a:latin typeface="UKIJ CJK"/>
              <a:cs typeface="UKIJ CJK"/>
            </a:endParaRPr>
          </a:p>
          <a:p>
            <a:pPr marL="193675" indent="-181610">
              <a:lnSpc>
                <a:spcPct val="100000"/>
              </a:lnSpc>
              <a:spcBef>
                <a:spcPts val="435"/>
              </a:spcBef>
              <a:buFont typeface="Arial" panose="020B0604020202020204"/>
              <a:buChar char="•"/>
              <a:tabLst>
                <a:tab pos="193675" algn="l"/>
                <a:tab pos="194310" algn="l"/>
              </a:tabLst>
            </a:pPr>
            <a:r>
              <a:rPr sz="1200" b="1" spc="-50" dirty="0">
                <a:solidFill>
                  <a:srgbClr val="585858"/>
                </a:solidFill>
                <a:latin typeface="DejaVu Sans Condensed"/>
                <a:cs typeface="DejaVu Sans Condensed"/>
              </a:rPr>
              <a:t>Customizing</a:t>
            </a:r>
            <a:endParaRPr sz="1200">
              <a:latin typeface="DejaVu Sans Condensed"/>
              <a:cs typeface="DejaVu Sans Condensed"/>
            </a:endParaRPr>
          </a:p>
        </p:txBody>
      </p:sp>
      <p:grpSp>
        <p:nvGrpSpPr>
          <p:cNvPr id="10" name="object 10"/>
          <p:cNvGrpSpPr/>
          <p:nvPr/>
        </p:nvGrpSpPr>
        <p:grpSpPr>
          <a:xfrm>
            <a:off x="6101905" y="4305300"/>
            <a:ext cx="3326129" cy="1082675"/>
            <a:chOff x="6101905" y="4305300"/>
            <a:chExt cx="3326129" cy="1082675"/>
          </a:xfrm>
        </p:grpSpPr>
        <p:sp>
          <p:nvSpPr>
            <p:cNvPr id="11" name="object 11"/>
            <p:cNvSpPr/>
            <p:nvPr/>
          </p:nvSpPr>
          <p:spPr>
            <a:xfrm>
              <a:off x="6106667" y="5155691"/>
              <a:ext cx="127000" cy="0"/>
            </a:xfrm>
            <a:custGeom>
              <a:avLst/>
              <a:gdLst/>
              <a:ahLst/>
              <a:cxnLst/>
              <a:rect l="l" t="t" r="r" b="b"/>
              <a:pathLst>
                <a:path w="127000">
                  <a:moveTo>
                    <a:pt x="0" y="0"/>
                  </a:moveTo>
                  <a:lnTo>
                    <a:pt x="126492" y="0"/>
                  </a:lnTo>
                </a:path>
              </a:pathLst>
            </a:custGeom>
            <a:ln w="9144">
              <a:solidFill>
                <a:srgbClr val="D9D9D9"/>
              </a:solidFill>
            </a:ln>
          </p:spPr>
          <p:txBody>
            <a:bodyPr wrap="square" lIns="0" tIns="0" rIns="0" bIns="0" rtlCol="0"/>
            <a:lstStyle/>
            <a:p/>
          </p:txBody>
        </p:sp>
        <p:sp>
          <p:nvSpPr>
            <p:cNvPr id="12" name="object 12"/>
            <p:cNvSpPr/>
            <p:nvPr/>
          </p:nvSpPr>
          <p:spPr>
            <a:xfrm>
              <a:off x="6347459" y="5153405"/>
              <a:ext cx="622300" cy="5080"/>
            </a:xfrm>
            <a:custGeom>
              <a:avLst/>
              <a:gdLst/>
              <a:ahLst/>
              <a:cxnLst/>
              <a:rect l="l" t="t" r="r" b="b"/>
              <a:pathLst>
                <a:path w="622300" h="5079">
                  <a:moveTo>
                    <a:pt x="0" y="4572"/>
                  </a:moveTo>
                  <a:lnTo>
                    <a:pt x="621791" y="4572"/>
                  </a:lnTo>
                </a:path>
                <a:path w="622300" h="5079">
                  <a:moveTo>
                    <a:pt x="0" y="0"/>
                  </a:moveTo>
                  <a:lnTo>
                    <a:pt x="621791" y="0"/>
                  </a:lnTo>
                </a:path>
              </a:pathLst>
            </a:custGeom>
            <a:ln w="4572">
              <a:solidFill>
                <a:srgbClr val="D9D9D9"/>
              </a:solidFill>
            </a:ln>
          </p:spPr>
          <p:txBody>
            <a:bodyPr wrap="square" lIns="0" tIns="0" rIns="0" bIns="0" rtlCol="0"/>
            <a:lstStyle/>
            <a:p/>
          </p:txBody>
        </p:sp>
        <p:sp>
          <p:nvSpPr>
            <p:cNvPr id="13" name="object 13"/>
            <p:cNvSpPr/>
            <p:nvPr/>
          </p:nvSpPr>
          <p:spPr>
            <a:xfrm>
              <a:off x="6233160" y="5042915"/>
              <a:ext cx="483234" cy="340360"/>
            </a:xfrm>
            <a:custGeom>
              <a:avLst/>
              <a:gdLst/>
              <a:ahLst/>
              <a:cxnLst/>
              <a:rect l="l" t="t" r="r" b="b"/>
              <a:pathLst>
                <a:path w="483234" h="340360">
                  <a:moveTo>
                    <a:pt x="114300" y="0"/>
                  </a:moveTo>
                  <a:lnTo>
                    <a:pt x="0" y="0"/>
                  </a:lnTo>
                  <a:lnTo>
                    <a:pt x="0" y="339852"/>
                  </a:lnTo>
                  <a:lnTo>
                    <a:pt x="114300" y="339852"/>
                  </a:lnTo>
                  <a:lnTo>
                    <a:pt x="114300" y="0"/>
                  </a:lnTo>
                  <a:close/>
                </a:path>
                <a:path w="483234" h="340360">
                  <a:moveTo>
                    <a:pt x="483108" y="112776"/>
                  </a:moveTo>
                  <a:lnTo>
                    <a:pt x="367284" y="112776"/>
                  </a:lnTo>
                  <a:lnTo>
                    <a:pt x="367284" y="339852"/>
                  </a:lnTo>
                  <a:lnTo>
                    <a:pt x="483108" y="339852"/>
                  </a:lnTo>
                  <a:lnTo>
                    <a:pt x="483108" y="112776"/>
                  </a:lnTo>
                  <a:close/>
                </a:path>
              </a:pathLst>
            </a:custGeom>
            <a:solidFill>
              <a:srgbClr val="C00000"/>
            </a:solidFill>
          </p:spPr>
          <p:txBody>
            <a:bodyPr wrap="square" lIns="0" tIns="0" rIns="0" bIns="0" rtlCol="0"/>
            <a:lstStyle/>
            <a:p/>
          </p:txBody>
        </p:sp>
        <p:sp>
          <p:nvSpPr>
            <p:cNvPr id="14" name="object 14"/>
            <p:cNvSpPr/>
            <p:nvPr/>
          </p:nvSpPr>
          <p:spPr>
            <a:xfrm>
              <a:off x="7085075" y="5153405"/>
              <a:ext cx="622300" cy="5080"/>
            </a:xfrm>
            <a:custGeom>
              <a:avLst/>
              <a:gdLst/>
              <a:ahLst/>
              <a:cxnLst/>
              <a:rect l="l" t="t" r="r" b="b"/>
              <a:pathLst>
                <a:path w="622300" h="5079">
                  <a:moveTo>
                    <a:pt x="0" y="4572"/>
                  </a:moveTo>
                  <a:lnTo>
                    <a:pt x="621792" y="4572"/>
                  </a:lnTo>
                </a:path>
                <a:path w="622300" h="5079">
                  <a:moveTo>
                    <a:pt x="0" y="0"/>
                  </a:moveTo>
                  <a:lnTo>
                    <a:pt x="621792" y="0"/>
                  </a:lnTo>
                </a:path>
              </a:pathLst>
            </a:custGeom>
            <a:ln w="4572">
              <a:solidFill>
                <a:srgbClr val="D9D9D9"/>
              </a:solidFill>
            </a:ln>
          </p:spPr>
          <p:txBody>
            <a:bodyPr wrap="square" lIns="0" tIns="0" rIns="0" bIns="0" rtlCol="0"/>
            <a:lstStyle/>
            <a:p/>
          </p:txBody>
        </p:sp>
        <p:sp>
          <p:nvSpPr>
            <p:cNvPr id="15" name="object 15"/>
            <p:cNvSpPr/>
            <p:nvPr/>
          </p:nvSpPr>
          <p:spPr>
            <a:xfrm>
              <a:off x="6969252" y="5132831"/>
              <a:ext cx="485140" cy="250190"/>
            </a:xfrm>
            <a:custGeom>
              <a:avLst/>
              <a:gdLst/>
              <a:ahLst/>
              <a:cxnLst/>
              <a:rect l="l" t="t" r="r" b="b"/>
              <a:pathLst>
                <a:path w="485140" h="250189">
                  <a:moveTo>
                    <a:pt x="115824" y="0"/>
                  </a:moveTo>
                  <a:lnTo>
                    <a:pt x="0" y="0"/>
                  </a:lnTo>
                  <a:lnTo>
                    <a:pt x="0" y="249936"/>
                  </a:lnTo>
                  <a:lnTo>
                    <a:pt x="115824" y="249936"/>
                  </a:lnTo>
                  <a:lnTo>
                    <a:pt x="115824" y="0"/>
                  </a:lnTo>
                  <a:close/>
                </a:path>
                <a:path w="485140" h="250189">
                  <a:moveTo>
                    <a:pt x="484632" y="68580"/>
                  </a:moveTo>
                  <a:lnTo>
                    <a:pt x="368808" y="68580"/>
                  </a:lnTo>
                  <a:lnTo>
                    <a:pt x="368808" y="249936"/>
                  </a:lnTo>
                  <a:lnTo>
                    <a:pt x="484632" y="249936"/>
                  </a:lnTo>
                  <a:lnTo>
                    <a:pt x="484632" y="68580"/>
                  </a:lnTo>
                  <a:close/>
                </a:path>
              </a:pathLst>
            </a:custGeom>
            <a:solidFill>
              <a:srgbClr val="C00000"/>
            </a:solidFill>
          </p:spPr>
          <p:txBody>
            <a:bodyPr wrap="square" lIns="0" tIns="0" rIns="0" bIns="0" rtlCol="0"/>
            <a:lstStyle/>
            <a:p/>
          </p:txBody>
        </p:sp>
        <p:sp>
          <p:nvSpPr>
            <p:cNvPr id="16" name="object 16"/>
            <p:cNvSpPr/>
            <p:nvPr/>
          </p:nvSpPr>
          <p:spPr>
            <a:xfrm>
              <a:off x="7822691" y="5153405"/>
              <a:ext cx="253365" cy="5080"/>
            </a:xfrm>
            <a:custGeom>
              <a:avLst/>
              <a:gdLst/>
              <a:ahLst/>
              <a:cxnLst/>
              <a:rect l="l" t="t" r="r" b="b"/>
              <a:pathLst>
                <a:path w="253365" h="5079">
                  <a:moveTo>
                    <a:pt x="0" y="4572"/>
                  </a:moveTo>
                  <a:lnTo>
                    <a:pt x="252983" y="4572"/>
                  </a:lnTo>
                </a:path>
                <a:path w="253365" h="5079">
                  <a:moveTo>
                    <a:pt x="0" y="0"/>
                  </a:moveTo>
                  <a:lnTo>
                    <a:pt x="252983" y="0"/>
                  </a:lnTo>
                </a:path>
              </a:pathLst>
            </a:custGeom>
            <a:ln w="4572">
              <a:solidFill>
                <a:srgbClr val="D9D9D9"/>
              </a:solidFill>
            </a:ln>
          </p:spPr>
          <p:txBody>
            <a:bodyPr wrap="square" lIns="0" tIns="0" rIns="0" bIns="0" rtlCol="0"/>
            <a:lstStyle/>
            <a:p/>
          </p:txBody>
        </p:sp>
        <p:sp>
          <p:nvSpPr>
            <p:cNvPr id="17" name="object 17"/>
            <p:cNvSpPr/>
            <p:nvPr/>
          </p:nvSpPr>
          <p:spPr>
            <a:xfrm>
              <a:off x="6106667" y="4703063"/>
              <a:ext cx="1969135" cy="226060"/>
            </a:xfrm>
            <a:custGeom>
              <a:avLst/>
              <a:gdLst/>
              <a:ahLst/>
              <a:cxnLst/>
              <a:rect l="l" t="t" r="r" b="b"/>
              <a:pathLst>
                <a:path w="1969134" h="226060">
                  <a:moveTo>
                    <a:pt x="0" y="225552"/>
                  </a:moveTo>
                  <a:lnTo>
                    <a:pt x="1600200" y="225552"/>
                  </a:lnTo>
                </a:path>
                <a:path w="1969134" h="226060">
                  <a:moveTo>
                    <a:pt x="1716024" y="225552"/>
                  </a:moveTo>
                  <a:lnTo>
                    <a:pt x="1969008" y="225552"/>
                  </a:lnTo>
                </a:path>
                <a:path w="1969134" h="226060">
                  <a:moveTo>
                    <a:pt x="0" y="0"/>
                  </a:moveTo>
                  <a:lnTo>
                    <a:pt x="1600200" y="0"/>
                  </a:lnTo>
                </a:path>
                <a:path w="1969134" h="226060">
                  <a:moveTo>
                    <a:pt x="1716024" y="0"/>
                  </a:moveTo>
                  <a:lnTo>
                    <a:pt x="1969008" y="0"/>
                  </a:lnTo>
                </a:path>
              </a:pathLst>
            </a:custGeom>
            <a:ln w="9144">
              <a:solidFill>
                <a:srgbClr val="D9D9D9"/>
              </a:solidFill>
            </a:ln>
          </p:spPr>
          <p:txBody>
            <a:bodyPr wrap="square" lIns="0" tIns="0" rIns="0" bIns="0" rtlCol="0"/>
            <a:lstStyle/>
            <a:p/>
          </p:txBody>
        </p:sp>
        <p:sp>
          <p:nvSpPr>
            <p:cNvPr id="18" name="object 18"/>
            <p:cNvSpPr/>
            <p:nvPr/>
          </p:nvSpPr>
          <p:spPr>
            <a:xfrm>
              <a:off x="7706867" y="4646675"/>
              <a:ext cx="116205" cy="736600"/>
            </a:xfrm>
            <a:custGeom>
              <a:avLst/>
              <a:gdLst/>
              <a:ahLst/>
              <a:cxnLst/>
              <a:rect l="l" t="t" r="r" b="b"/>
              <a:pathLst>
                <a:path w="116204" h="736600">
                  <a:moveTo>
                    <a:pt x="115824" y="0"/>
                  </a:moveTo>
                  <a:lnTo>
                    <a:pt x="0" y="0"/>
                  </a:lnTo>
                  <a:lnTo>
                    <a:pt x="0" y="736092"/>
                  </a:lnTo>
                  <a:lnTo>
                    <a:pt x="115824" y="736092"/>
                  </a:lnTo>
                  <a:lnTo>
                    <a:pt x="115824" y="0"/>
                  </a:lnTo>
                  <a:close/>
                </a:path>
              </a:pathLst>
            </a:custGeom>
            <a:solidFill>
              <a:srgbClr val="BEBEBE"/>
            </a:solidFill>
          </p:spPr>
          <p:txBody>
            <a:bodyPr wrap="square" lIns="0" tIns="0" rIns="0" bIns="0" rtlCol="0"/>
            <a:lstStyle/>
            <a:p/>
          </p:txBody>
        </p:sp>
        <p:sp>
          <p:nvSpPr>
            <p:cNvPr id="19" name="object 19"/>
            <p:cNvSpPr/>
            <p:nvPr/>
          </p:nvSpPr>
          <p:spPr>
            <a:xfrm>
              <a:off x="8191500" y="5153405"/>
              <a:ext cx="253365" cy="5080"/>
            </a:xfrm>
            <a:custGeom>
              <a:avLst/>
              <a:gdLst/>
              <a:ahLst/>
              <a:cxnLst/>
              <a:rect l="l" t="t" r="r" b="b"/>
              <a:pathLst>
                <a:path w="253365" h="5079">
                  <a:moveTo>
                    <a:pt x="0" y="4572"/>
                  </a:moveTo>
                  <a:lnTo>
                    <a:pt x="252983" y="4572"/>
                  </a:lnTo>
                </a:path>
                <a:path w="253365" h="5079">
                  <a:moveTo>
                    <a:pt x="0" y="0"/>
                  </a:moveTo>
                  <a:lnTo>
                    <a:pt x="252983" y="0"/>
                  </a:lnTo>
                </a:path>
              </a:pathLst>
            </a:custGeom>
            <a:ln w="4572">
              <a:solidFill>
                <a:srgbClr val="D9D9D9"/>
              </a:solidFill>
            </a:ln>
          </p:spPr>
          <p:txBody>
            <a:bodyPr wrap="square" lIns="0" tIns="0" rIns="0" bIns="0" rtlCol="0"/>
            <a:lstStyle/>
            <a:p/>
          </p:txBody>
        </p:sp>
        <p:sp>
          <p:nvSpPr>
            <p:cNvPr id="20" name="object 20"/>
            <p:cNvSpPr/>
            <p:nvPr/>
          </p:nvSpPr>
          <p:spPr>
            <a:xfrm>
              <a:off x="6106667" y="4475987"/>
              <a:ext cx="3316604" cy="452755"/>
            </a:xfrm>
            <a:custGeom>
              <a:avLst/>
              <a:gdLst/>
              <a:ahLst/>
              <a:cxnLst/>
              <a:rect l="l" t="t" r="r" b="b"/>
              <a:pathLst>
                <a:path w="3316604" h="452754">
                  <a:moveTo>
                    <a:pt x="2084832" y="452628"/>
                  </a:moveTo>
                  <a:lnTo>
                    <a:pt x="2337816" y="452628"/>
                  </a:lnTo>
                </a:path>
                <a:path w="3316604" h="452754">
                  <a:moveTo>
                    <a:pt x="2084832" y="227075"/>
                  </a:moveTo>
                  <a:lnTo>
                    <a:pt x="3316224" y="227075"/>
                  </a:lnTo>
                </a:path>
                <a:path w="3316604" h="452754">
                  <a:moveTo>
                    <a:pt x="0" y="0"/>
                  </a:moveTo>
                  <a:lnTo>
                    <a:pt x="1969008" y="0"/>
                  </a:lnTo>
                </a:path>
                <a:path w="3316604" h="452754">
                  <a:moveTo>
                    <a:pt x="2084832" y="0"/>
                  </a:moveTo>
                  <a:lnTo>
                    <a:pt x="3316224" y="0"/>
                  </a:lnTo>
                </a:path>
              </a:pathLst>
            </a:custGeom>
            <a:ln w="9144">
              <a:solidFill>
                <a:srgbClr val="D9D9D9"/>
              </a:solidFill>
            </a:ln>
          </p:spPr>
          <p:txBody>
            <a:bodyPr wrap="square" lIns="0" tIns="0" rIns="0" bIns="0" rtlCol="0"/>
            <a:lstStyle/>
            <a:p/>
          </p:txBody>
        </p:sp>
        <p:sp>
          <p:nvSpPr>
            <p:cNvPr id="21" name="object 21"/>
            <p:cNvSpPr/>
            <p:nvPr/>
          </p:nvSpPr>
          <p:spPr>
            <a:xfrm>
              <a:off x="8075675" y="4305300"/>
              <a:ext cx="116205" cy="1077595"/>
            </a:xfrm>
            <a:custGeom>
              <a:avLst/>
              <a:gdLst/>
              <a:ahLst/>
              <a:cxnLst/>
              <a:rect l="l" t="t" r="r" b="b"/>
              <a:pathLst>
                <a:path w="116204" h="1077595">
                  <a:moveTo>
                    <a:pt x="115824" y="0"/>
                  </a:moveTo>
                  <a:lnTo>
                    <a:pt x="0" y="0"/>
                  </a:lnTo>
                  <a:lnTo>
                    <a:pt x="0" y="1077468"/>
                  </a:lnTo>
                  <a:lnTo>
                    <a:pt x="115824" y="1077468"/>
                  </a:lnTo>
                  <a:lnTo>
                    <a:pt x="115824" y="0"/>
                  </a:lnTo>
                  <a:close/>
                </a:path>
              </a:pathLst>
            </a:custGeom>
            <a:solidFill>
              <a:srgbClr val="BEBEBE"/>
            </a:solidFill>
          </p:spPr>
          <p:txBody>
            <a:bodyPr wrap="square" lIns="0" tIns="0" rIns="0" bIns="0" rtlCol="0"/>
            <a:lstStyle/>
            <a:p/>
          </p:txBody>
        </p:sp>
        <p:sp>
          <p:nvSpPr>
            <p:cNvPr id="22" name="object 22"/>
            <p:cNvSpPr/>
            <p:nvPr/>
          </p:nvSpPr>
          <p:spPr>
            <a:xfrm>
              <a:off x="8558783" y="5153405"/>
              <a:ext cx="253365" cy="5080"/>
            </a:xfrm>
            <a:custGeom>
              <a:avLst/>
              <a:gdLst/>
              <a:ahLst/>
              <a:cxnLst/>
              <a:rect l="l" t="t" r="r" b="b"/>
              <a:pathLst>
                <a:path w="253365" h="5079">
                  <a:moveTo>
                    <a:pt x="0" y="4572"/>
                  </a:moveTo>
                  <a:lnTo>
                    <a:pt x="252984" y="4572"/>
                  </a:lnTo>
                </a:path>
                <a:path w="253365" h="5079">
                  <a:moveTo>
                    <a:pt x="0" y="0"/>
                  </a:moveTo>
                  <a:lnTo>
                    <a:pt x="252984" y="0"/>
                  </a:lnTo>
                </a:path>
              </a:pathLst>
            </a:custGeom>
            <a:ln w="4572">
              <a:solidFill>
                <a:srgbClr val="D9D9D9"/>
              </a:solidFill>
            </a:ln>
          </p:spPr>
          <p:txBody>
            <a:bodyPr wrap="square" lIns="0" tIns="0" rIns="0" bIns="0" rtlCol="0"/>
            <a:lstStyle/>
            <a:p/>
          </p:txBody>
        </p:sp>
        <p:sp>
          <p:nvSpPr>
            <p:cNvPr id="23" name="object 23"/>
            <p:cNvSpPr/>
            <p:nvPr/>
          </p:nvSpPr>
          <p:spPr>
            <a:xfrm>
              <a:off x="8558783" y="4928616"/>
              <a:ext cx="864235" cy="0"/>
            </a:xfrm>
            <a:custGeom>
              <a:avLst/>
              <a:gdLst/>
              <a:ahLst/>
              <a:cxnLst/>
              <a:rect l="l" t="t" r="r" b="b"/>
              <a:pathLst>
                <a:path w="864234">
                  <a:moveTo>
                    <a:pt x="0" y="0"/>
                  </a:moveTo>
                  <a:lnTo>
                    <a:pt x="864108" y="0"/>
                  </a:lnTo>
                </a:path>
              </a:pathLst>
            </a:custGeom>
            <a:ln w="9144">
              <a:solidFill>
                <a:srgbClr val="D9D9D9"/>
              </a:solidFill>
            </a:ln>
          </p:spPr>
          <p:txBody>
            <a:bodyPr wrap="square" lIns="0" tIns="0" rIns="0" bIns="0" rtlCol="0"/>
            <a:lstStyle/>
            <a:p/>
          </p:txBody>
        </p:sp>
        <p:sp>
          <p:nvSpPr>
            <p:cNvPr id="24" name="object 24"/>
            <p:cNvSpPr/>
            <p:nvPr/>
          </p:nvSpPr>
          <p:spPr>
            <a:xfrm>
              <a:off x="8444483" y="4872227"/>
              <a:ext cx="114300" cy="510540"/>
            </a:xfrm>
            <a:custGeom>
              <a:avLst/>
              <a:gdLst/>
              <a:ahLst/>
              <a:cxnLst/>
              <a:rect l="l" t="t" r="r" b="b"/>
              <a:pathLst>
                <a:path w="114300" h="510539">
                  <a:moveTo>
                    <a:pt x="114300" y="0"/>
                  </a:moveTo>
                  <a:lnTo>
                    <a:pt x="0" y="0"/>
                  </a:lnTo>
                  <a:lnTo>
                    <a:pt x="0" y="510540"/>
                  </a:lnTo>
                  <a:lnTo>
                    <a:pt x="114300" y="510540"/>
                  </a:lnTo>
                  <a:lnTo>
                    <a:pt x="114300" y="0"/>
                  </a:lnTo>
                  <a:close/>
                </a:path>
              </a:pathLst>
            </a:custGeom>
            <a:solidFill>
              <a:srgbClr val="000000"/>
            </a:solidFill>
          </p:spPr>
          <p:txBody>
            <a:bodyPr wrap="square" lIns="0" tIns="0" rIns="0" bIns="0" rtlCol="0"/>
            <a:lstStyle/>
            <a:p/>
          </p:txBody>
        </p:sp>
        <p:sp>
          <p:nvSpPr>
            <p:cNvPr id="25" name="object 25"/>
            <p:cNvSpPr/>
            <p:nvPr/>
          </p:nvSpPr>
          <p:spPr>
            <a:xfrm>
              <a:off x="8927591" y="5153405"/>
              <a:ext cx="253365" cy="5080"/>
            </a:xfrm>
            <a:custGeom>
              <a:avLst/>
              <a:gdLst/>
              <a:ahLst/>
              <a:cxnLst/>
              <a:rect l="l" t="t" r="r" b="b"/>
              <a:pathLst>
                <a:path w="253365" h="5079">
                  <a:moveTo>
                    <a:pt x="0" y="4572"/>
                  </a:moveTo>
                  <a:lnTo>
                    <a:pt x="252983" y="4572"/>
                  </a:lnTo>
                </a:path>
                <a:path w="253365" h="5079">
                  <a:moveTo>
                    <a:pt x="0" y="0"/>
                  </a:moveTo>
                  <a:lnTo>
                    <a:pt x="252983" y="0"/>
                  </a:lnTo>
                </a:path>
              </a:pathLst>
            </a:custGeom>
            <a:ln w="4572">
              <a:solidFill>
                <a:srgbClr val="D9D9D9"/>
              </a:solidFill>
            </a:ln>
          </p:spPr>
          <p:txBody>
            <a:bodyPr wrap="square" lIns="0" tIns="0" rIns="0" bIns="0" rtlCol="0"/>
            <a:lstStyle/>
            <a:p/>
          </p:txBody>
        </p:sp>
        <p:sp>
          <p:nvSpPr>
            <p:cNvPr id="26" name="object 26"/>
            <p:cNvSpPr/>
            <p:nvPr/>
          </p:nvSpPr>
          <p:spPr>
            <a:xfrm>
              <a:off x="8811767" y="4974336"/>
              <a:ext cx="116205" cy="408940"/>
            </a:xfrm>
            <a:custGeom>
              <a:avLst/>
              <a:gdLst/>
              <a:ahLst/>
              <a:cxnLst/>
              <a:rect l="l" t="t" r="r" b="b"/>
              <a:pathLst>
                <a:path w="116204" h="408939">
                  <a:moveTo>
                    <a:pt x="115824" y="0"/>
                  </a:moveTo>
                  <a:lnTo>
                    <a:pt x="0" y="0"/>
                  </a:lnTo>
                  <a:lnTo>
                    <a:pt x="0" y="408431"/>
                  </a:lnTo>
                  <a:lnTo>
                    <a:pt x="115824" y="408431"/>
                  </a:lnTo>
                  <a:lnTo>
                    <a:pt x="115824" y="0"/>
                  </a:lnTo>
                  <a:close/>
                </a:path>
              </a:pathLst>
            </a:custGeom>
            <a:solidFill>
              <a:srgbClr val="000000"/>
            </a:solidFill>
          </p:spPr>
          <p:txBody>
            <a:bodyPr wrap="square" lIns="0" tIns="0" rIns="0" bIns="0" rtlCol="0"/>
            <a:lstStyle/>
            <a:p/>
          </p:txBody>
        </p:sp>
        <p:sp>
          <p:nvSpPr>
            <p:cNvPr id="27" name="object 27"/>
            <p:cNvSpPr/>
            <p:nvPr/>
          </p:nvSpPr>
          <p:spPr>
            <a:xfrm>
              <a:off x="9296400" y="5153405"/>
              <a:ext cx="127000" cy="5080"/>
            </a:xfrm>
            <a:custGeom>
              <a:avLst/>
              <a:gdLst/>
              <a:ahLst/>
              <a:cxnLst/>
              <a:rect l="l" t="t" r="r" b="b"/>
              <a:pathLst>
                <a:path w="127000" h="5079">
                  <a:moveTo>
                    <a:pt x="0" y="4572"/>
                  </a:moveTo>
                  <a:lnTo>
                    <a:pt x="126492" y="4572"/>
                  </a:lnTo>
                </a:path>
                <a:path w="127000" h="5079">
                  <a:moveTo>
                    <a:pt x="0" y="0"/>
                  </a:moveTo>
                  <a:lnTo>
                    <a:pt x="126492" y="0"/>
                  </a:lnTo>
                </a:path>
              </a:pathLst>
            </a:custGeom>
            <a:ln w="4572">
              <a:solidFill>
                <a:srgbClr val="D9D9D9"/>
              </a:solidFill>
            </a:ln>
          </p:spPr>
          <p:txBody>
            <a:bodyPr wrap="square" lIns="0" tIns="0" rIns="0" bIns="0" rtlCol="0"/>
            <a:lstStyle/>
            <a:p/>
          </p:txBody>
        </p:sp>
        <p:sp>
          <p:nvSpPr>
            <p:cNvPr id="28" name="object 28"/>
            <p:cNvSpPr/>
            <p:nvPr/>
          </p:nvSpPr>
          <p:spPr>
            <a:xfrm>
              <a:off x="9180575" y="5053583"/>
              <a:ext cx="116205" cy="329565"/>
            </a:xfrm>
            <a:custGeom>
              <a:avLst/>
              <a:gdLst/>
              <a:ahLst/>
              <a:cxnLst/>
              <a:rect l="l" t="t" r="r" b="b"/>
              <a:pathLst>
                <a:path w="116204" h="329564">
                  <a:moveTo>
                    <a:pt x="115824" y="0"/>
                  </a:moveTo>
                  <a:lnTo>
                    <a:pt x="0" y="0"/>
                  </a:lnTo>
                  <a:lnTo>
                    <a:pt x="0" y="329183"/>
                  </a:lnTo>
                  <a:lnTo>
                    <a:pt x="115824" y="329183"/>
                  </a:lnTo>
                  <a:lnTo>
                    <a:pt x="115824" y="0"/>
                  </a:lnTo>
                  <a:close/>
                </a:path>
              </a:pathLst>
            </a:custGeom>
            <a:solidFill>
              <a:srgbClr val="BADFE2"/>
            </a:solidFill>
          </p:spPr>
          <p:txBody>
            <a:bodyPr wrap="square" lIns="0" tIns="0" rIns="0" bIns="0" rtlCol="0"/>
            <a:lstStyle/>
            <a:p/>
          </p:txBody>
        </p:sp>
        <p:sp>
          <p:nvSpPr>
            <p:cNvPr id="29" name="object 29"/>
            <p:cNvSpPr/>
            <p:nvPr/>
          </p:nvSpPr>
          <p:spPr>
            <a:xfrm>
              <a:off x="6106667" y="5382767"/>
              <a:ext cx="3316604" cy="0"/>
            </a:xfrm>
            <a:custGeom>
              <a:avLst/>
              <a:gdLst/>
              <a:ahLst/>
              <a:cxnLst/>
              <a:rect l="l" t="t" r="r" b="b"/>
              <a:pathLst>
                <a:path w="3316604">
                  <a:moveTo>
                    <a:pt x="0" y="0"/>
                  </a:moveTo>
                  <a:lnTo>
                    <a:pt x="3316224" y="0"/>
                  </a:lnTo>
                </a:path>
              </a:pathLst>
            </a:custGeom>
            <a:ln w="9144">
              <a:solidFill>
                <a:srgbClr val="D9D9D9"/>
              </a:solidFill>
            </a:ln>
          </p:spPr>
          <p:txBody>
            <a:bodyPr wrap="square" lIns="0" tIns="0" rIns="0" bIns="0" rtlCol="0"/>
            <a:lstStyle/>
            <a:p/>
          </p:txBody>
        </p:sp>
      </p:grpSp>
      <p:sp>
        <p:nvSpPr>
          <p:cNvPr id="30" name="object 30"/>
          <p:cNvSpPr txBox="1"/>
          <p:nvPr/>
        </p:nvSpPr>
        <p:spPr>
          <a:xfrm>
            <a:off x="5757417" y="4398390"/>
            <a:ext cx="249554" cy="1054735"/>
          </a:xfrm>
          <a:prstGeom prst="rect">
            <a:avLst/>
          </a:prstGeom>
        </p:spPr>
        <p:txBody>
          <a:bodyPr vert="horz" wrap="square" lIns="0" tIns="12700" rIns="0" bIns="0" rtlCol="0">
            <a:spAutoFit/>
          </a:bodyPr>
          <a:lstStyle/>
          <a:p>
            <a:pPr marR="5715" algn="r">
              <a:lnSpc>
                <a:spcPct val="100000"/>
              </a:lnSpc>
              <a:spcBef>
                <a:spcPts val="100"/>
              </a:spcBef>
            </a:pPr>
            <a:r>
              <a:rPr sz="800" spc="-20" dirty="0">
                <a:solidFill>
                  <a:srgbClr val="585858"/>
                </a:solidFill>
                <a:latin typeface="Noto Sans CJK JP Black"/>
                <a:cs typeface="Noto Sans CJK JP Black"/>
              </a:rPr>
              <a:t>$</a:t>
            </a:r>
            <a:r>
              <a:rPr sz="800" spc="-30" dirty="0">
                <a:solidFill>
                  <a:srgbClr val="585858"/>
                </a:solidFill>
                <a:latin typeface="Noto Sans CJK JP Black"/>
                <a:cs typeface="Noto Sans CJK JP Black"/>
              </a:rPr>
              <a:t>8</a:t>
            </a:r>
            <a:r>
              <a:rPr sz="800" spc="-40" dirty="0">
                <a:solidFill>
                  <a:srgbClr val="585858"/>
                </a:solidFill>
                <a:latin typeface="Noto Sans CJK JP Black"/>
                <a:cs typeface="Noto Sans CJK JP Black"/>
              </a:rPr>
              <a:t>0</a:t>
            </a:r>
            <a:r>
              <a:rPr sz="800" spc="-30" dirty="0">
                <a:solidFill>
                  <a:srgbClr val="585858"/>
                </a:solidFill>
                <a:latin typeface="Noto Sans CJK JP Black"/>
                <a:cs typeface="Noto Sans CJK JP Black"/>
              </a:rPr>
              <a:t>0</a:t>
            </a:r>
            <a:endParaRPr sz="800">
              <a:latin typeface="Noto Sans CJK JP Black"/>
              <a:cs typeface="Noto Sans CJK JP Black"/>
            </a:endParaRPr>
          </a:p>
          <a:p>
            <a:pPr>
              <a:lnSpc>
                <a:spcPct val="100000"/>
              </a:lnSpc>
              <a:spcBef>
                <a:spcPts val="85"/>
              </a:spcBef>
            </a:pPr>
            <a:endParaRPr sz="350">
              <a:latin typeface="Noto Sans CJK JP Black"/>
              <a:cs typeface="Noto Sans CJK JP Black"/>
            </a:endParaRPr>
          </a:p>
          <a:p>
            <a:pPr marR="5715" algn="r">
              <a:lnSpc>
                <a:spcPct val="100000"/>
              </a:lnSpc>
            </a:pPr>
            <a:r>
              <a:rPr sz="800" spc="-20" dirty="0">
                <a:solidFill>
                  <a:srgbClr val="585858"/>
                </a:solidFill>
                <a:latin typeface="Noto Sans CJK JP Black"/>
                <a:cs typeface="Noto Sans CJK JP Black"/>
              </a:rPr>
              <a:t>$</a:t>
            </a:r>
            <a:r>
              <a:rPr sz="800" spc="-30" dirty="0">
                <a:solidFill>
                  <a:srgbClr val="585858"/>
                </a:solidFill>
                <a:latin typeface="Noto Sans CJK JP Black"/>
                <a:cs typeface="Noto Sans CJK JP Black"/>
              </a:rPr>
              <a:t>6</a:t>
            </a:r>
            <a:r>
              <a:rPr sz="800" spc="-40" dirty="0">
                <a:solidFill>
                  <a:srgbClr val="585858"/>
                </a:solidFill>
                <a:latin typeface="Noto Sans CJK JP Black"/>
                <a:cs typeface="Noto Sans CJK JP Black"/>
              </a:rPr>
              <a:t>0</a:t>
            </a:r>
            <a:r>
              <a:rPr sz="800" spc="-30" dirty="0">
                <a:solidFill>
                  <a:srgbClr val="585858"/>
                </a:solidFill>
                <a:latin typeface="Noto Sans CJK JP Black"/>
                <a:cs typeface="Noto Sans CJK JP Black"/>
              </a:rPr>
              <a:t>0</a:t>
            </a:r>
            <a:endParaRPr sz="800">
              <a:latin typeface="Noto Sans CJK JP Black"/>
              <a:cs typeface="Noto Sans CJK JP Black"/>
            </a:endParaRPr>
          </a:p>
          <a:p>
            <a:pPr>
              <a:lnSpc>
                <a:spcPct val="100000"/>
              </a:lnSpc>
              <a:spcBef>
                <a:spcPts val="85"/>
              </a:spcBef>
            </a:pPr>
            <a:endParaRPr sz="350">
              <a:latin typeface="Noto Sans CJK JP Black"/>
              <a:cs typeface="Noto Sans CJK JP Black"/>
            </a:endParaRPr>
          </a:p>
          <a:p>
            <a:pPr marR="5715" algn="r">
              <a:lnSpc>
                <a:spcPct val="100000"/>
              </a:lnSpc>
            </a:pPr>
            <a:r>
              <a:rPr sz="800" spc="-20" dirty="0">
                <a:solidFill>
                  <a:srgbClr val="585858"/>
                </a:solidFill>
                <a:latin typeface="Noto Sans CJK JP Black"/>
                <a:cs typeface="Noto Sans CJK JP Black"/>
              </a:rPr>
              <a:t>$</a:t>
            </a:r>
            <a:r>
              <a:rPr sz="800" spc="-30" dirty="0">
                <a:solidFill>
                  <a:srgbClr val="585858"/>
                </a:solidFill>
                <a:latin typeface="Noto Sans CJK JP Black"/>
                <a:cs typeface="Noto Sans CJK JP Black"/>
              </a:rPr>
              <a:t>4</a:t>
            </a:r>
            <a:r>
              <a:rPr sz="800" spc="-40" dirty="0">
                <a:solidFill>
                  <a:srgbClr val="585858"/>
                </a:solidFill>
                <a:latin typeface="Noto Sans CJK JP Black"/>
                <a:cs typeface="Noto Sans CJK JP Black"/>
              </a:rPr>
              <a:t>0</a:t>
            </a:r>
            <a:r>
              <a:rPr sz="800" spc="-30" dirty="0">
                <a:solidFill>
                  <a:srgbClr val="585858"/>
                </a:solidFill>
                <a:latin typeface="Noto Sans CJK JP Black"/>
                <a:cs typeface="Noto Sans CJK JP Black"/>
              </a:rPr>
              <a:t>0</a:t>
            </a:r>
            <a:endParaRPr sz="800">
              <a:latin typeface="Noto Sans CJK JP Black"/>
              <a:cs typeface="Noto Sans CJK JP Black"/>
            </a:endParaRPr>
          </a:p>
          <a:p>
            <a:pPr>
              <a:lnSpc>
                <a:spcPct val="100000"/>
              </a:lnSpc>
              <a:spcBef>
                <a:spcPts val="80"/>
              </a:spcBef>
            </a:pPr>
            <a:endParaRPr sz="350">
              <a:latin typeface="Noto Sans CJK JP Black"/>
              <a:cs typeface="Noto Sans CJK JP Black"/>
            </a:endParaRPr>
          </a:p>
          <a:p>
            <a:pPr marR="5715" algn="r">
              <a:lnSpc>
                <a:spcPct val="100000"/>
              </a:lnSpc>
            </a:pPr>
            <a:r>
              <a:rPr sz="800" spc="-20" dirty="0">
                <a:solidFill>
                  <a:srgbClr val="585858"/>
                </a:solidFill>
                <a:latin typeface="Noto Sans CJK JP Black"/>
                <a:cs typeface="Noto Sans CJK JP Black"/>
              </a:rPr>
              <a:t>$</a:t>
            </a:r>
            <a:r>
              <a:rPr sz="800" spc="-30" dirty="0">
                <a:solidFill>
                  <a:srgbClr val="585858"/>
                </a:solidFill>
                <a:latin typeface="Noto Sans CJK JP Black"/>
                <a:cs typeface="Noto Sans CJK JP Black"/>
              </a:rPr>
              <a:t>2</a:t>
            </a:r>
            <a:r>
              <a:rPr sz="800" spc="-40" dirty="0">
                <a:solidFill>
                  <a:srgbClr val="585858"/>
                </a:solidFill>
                <a:latin typeface="Noto Sans CJK JP Black"/>
                <a:cs typeface="Noto Sans CJK JP Black"/>
              </a:rPr>
              <a:t>0</a:t>
            </a:r>
            <a:r>
              <a:rPr sz="800" spc="-30" dirty="0">
                <a:solidFill>
                  <a:srgbClr val="585858"/>
                </a:solidFill>
                <a:latin typeface="Noto Sans CJK JP Black"/>
                <a:cs typeface="Noto Sans CJK JP Black"/>
              </a:rPr>
              <a:t>0</a:t>
            </a:r>
            <a:endParaRPr sz="800">
              <a:latin typeface="Noto Sans CJK JP Black"/>
              <a:cs typeface="Noto Sans CJK JP Black"/>
            </a:endParaRPr>
          </a:p>
          <a:p>
            <a:pPr>
              <a:lnSpc>
                <a:spcPct val="100000"/>
              </a:lnSpc>
              <a:spcBef>
                <a:spcPts val="85"/>
              </a:spcBef>
            </a:pPr>
            <a:endParaRPr sz="350">
              <a:latin typeface="Noto Sans CJK JP Black"/>
              <a:cs typeface="Noto Sans CJK JP Black"/>
            </a:endParaRPr>
          </a:p>
          <a:p>
            <a:pPr marR="5080" algn="r">
              <a:lnSpc>
                <a:spcPct val="100000"/>
              </a:lnSpc>
            </a:pPr>
            <a:r>
              <a:rPr sz="800" spc="-25" dirty="0">
                <a:solidFill>
                  <a:srgbClr val="585858"/>
                </a:solidFill>
                <a:latin typeface="Noto Sans CJK JP Black"/>
                <a:cs typeface="Noto Sans CJK JP Black"/>
              </a:rPr>
              <a:t>$0</a:t>
            </a:r>
            <a:endParaRPr sz="800">
              <a:latin typeface="Noto Sans CJK JP Black"/>
              <a:cs typeface="Noto Sans CJK JP Black"/>
            </a:endParaRPr>
          </a:p>
        </p:txBody>
      </p:sp>
      <p:sp>
        <p:nvSpPr>
          <p:cNvPr id="31" name="object 31"/>
          <p:cNvSpPr txBox="1"/>
          <p:nvPr/>
        </p:nvSpPr>
        <p:spPr>
          <a:xfrm>
            <a:off x="5664961" y="4171569"/>
            <a:ext cx="340995" cy="147955"/>
          </a:xfrm>
          <a:prstGeom prst="rect">
            <a:avLst/>
          </a:prstGeom>
        </p:spPr>
        <p:txBody>
          <a:bodyPr vert="horz" wrap="square" lIns="0" tIns="12700" rIns="0" bIns="0" rtlCol="0">
            <a:spAutoFit/>
          </a:bodyPr>
          <a:lstStyle/>
          <a:p>
            <a:pPr>
              <a:lnSpc>
                <a:spcPct val="100000"/>
              </a:lnSpc>
              <a:spcBef>
                <a:spcPts val="100"/>
              </a:spcBef>
            </a:pPr>
            <a:r>
              <a:rPr sz="800" spc="-20" dirty="0">
                <a:solidFill>
                  <a:srgbClr val="585858"/>
                </a:solidFill>
                <a:latin typeface="Noto Sans CJK JP Black"/>
                <a:cs typeface="Noto Sans CJK JP Black"/>
              </a:rPr>
              <a:t>$</a:t>
            </a:r>
            <a:r>
              <a:rPr sz="800" spc="-30" dirty="0">
                <a:solidFill>
                  <a:srgbClr val="585858"/>
                </a:solidFill>
                <a:latin typeface="Noto Sans CJK JP Black"/>
                <a:cs typeface="Noto Sans CJK JP Black"/>
              </a:rPr>
              <a:t>1</a:t>
            </a:r>
            <a:r>
              <a:rPr sz="800" spc="-20" dirty="0">
                <a:solidFill>
                  <a:srgbClr val="585858"/>
                </a:solidFill>
                <a:latin typeface="Noto Sans CJK JP Black"/>
                <a:cs typeface="Noto Sans CJK JP Black"/>
              </a:rPr>
              <a:t>,</a:t>
            </a:r>
            <a:r>
              <a:rPr sz="800" spc="-25" dirty="0">
                <a:solidFill>
                  <a:srgbClr val="585858"/>
                </a:solidFill>
                <a:latin typeface="Noto Sans CJK JP Black"/>
                <a:cs typeface="Noto Sans CJK JP Black"/>
              </a:rPr>
              <a:t>0</a:t>
            </a:r>
            <a:r>
              <a:rPr sz="800" spc="-40" dirty="0">
                <a:solidFill>
                  <a:srgbClr val="585858"/>
                </a:solidFill>
                <a:latin typeface="Noto Sans CJK JP Black"/>
                <a:cs typeface="Noto Sans CJK JP Black"/>
              </a:rPr>
              <a:t>0</a:t>
            </a:r>
            <a:r>
              <a:rPr sz="800" spc="-30" dirty="0">
                <a:solidFill>
                  <a:srgbClr val="585858"/>
                </a:solidFill>
                <a:latin typeface="Noto Sans CJK JP Black"/>
                <a:cs typeface="Noto Sans CJK JP Black"/>
              </a:rPr>
              <a:t>0</a:t>
            </a:r>
            <a:endParaRPr sz="800">
              <a:latin typeface="Noto Sans CJK JP Black"/>
              <a:cs typeface="Noto Sans CJK JP Black"/>
            </a:endParaRPr>
          </a:p>
        </p:txBody>
      </p:sp>
      <p:grpSp>
        <p:nvGrpSpPr>
          <p:cNvPr id="32" name="object 32"/>
          <p:cNvGrpSpPr/>
          <p:nvPr/>
        </p:nvGrpSpPr>
        <p:grpSpPr>
          <a:xfrm>
            <a:off x="5298947" y="4094988"/>
            <a:ext cx="4277995" cy="2423160"/>
            <a:chOff x="5298947" y="4094988"/>
            <a:chExt cx="4277995" cy="2423160"/>
          </a:xfrm>
        </p:grpSpPr>
        <p:sp>
          <p:nvSpPr>
            <p:cNvPr id="33" name="object 33"/>
            <p:cNvSpPr/>
            <p:nvPr/>
          </p:nvSpPr>
          <p:spPr>
            <a:xfrm>
              <a:off x="5386958" y="5452808"/>
              <a:ext cx="3862959" cy="945426"/>
            </a:xfrm>
            <a:prstGeom prst="rect">
              <a:avLst/>
            </a:prstGeom>
            <a:blipFill>
              <a:blip r:embed="rId6" cstate="print"/>
              <a:stretch>
                <a:fillRect/>
              </a:stretch>
            </a:blipFill>
          </p:spPr>
          <p:txBody>
            <a:bodyPr wrap="square" lIns="0" tIns="0" rIns="0" bIns="0" rtlCol="0"/>
            <a:lstStyle/>
            <a:p/>
          </p:txBody>
        </p:sp>
        <p:sp>
          <p:nvSpPr>
            <p:cNvPr id="34" name="object 34"/>
            <p:cNvSpPr/>
            <p:nvPr/>
          </p:nvSpPr>
          <p:spPr>
            <a:xfrm>
              <a:off x="5313425" y="4109466"/>
              <a:ext cx="4249420" cy="2394585"/>
            </a:xfrm>
            <a:custGeom>
              <a:avLst/>
              <a:gdLst/>
              <a:ahLst/>
              <a:cxnLst/>
              <a:rect l="l" t="t" r="r" b="b"/>
              <a:pathLst>
                <a:path w="4249420" h="2394584">
                  <a:moveTo>
                    <a:pt x="0" y="2394204"/>
                  </a:moveTo>
                  <a:lnTo>
                    <a:pt x="4248912" y="2394204"/>
                  </a:lnTo>
                  <a:lnTo>
                    <a:pt x="4248912" y="0"/>
                  </a:lnTo>
                  <a:lnTo>
                    <a:pt x="0" y="0"/>
                  </a:lnTo>
                  <a:lnTo>
                    <a:pt x="0" y="2394204"/>
                  </a:lnTo>
                  <a:close/>
                </a:path>
              </a:pathLst>
            </a:custGeom>
            <a:ln w="28956">
              <a:solidFill>
                <a:srgbClr val="C00000"/>
              </a:solidFill>
            </a:ln>
          </p:spPr>
          <p:txBody>
            <a:bodyPr wrap="square" lIns="0" tIns="0" rIns="0" bIns="0" rtlCol="0"/>
            <a:lstStyle/>
            <a:p/>
          </p:txBody>
        </p:sp>
        <p:sp>
          <p:nvSpPr>
            <p:cNvPr id="35" name="object 35"/>
            <p:cNvSpPr/>
            <p:nvPr/>
          </p:nvSpPr>
          <p:spPr>
            <a:xfrm>
              <a:off x="6635495" y="4491228"/>
              <a:ext cx="489203" cy="486156"/>
            </a:xfrm>
            <a:prstGeom prst="rect">
              <a:avLst/>
            </a:prstGeom>
            <a:blipFill>
              <a:blip r:embed="rId7" cstate="print"/>
              <a:stretch>
                <a:fillRect/>
              </a:stretch>
            </a:blipFill>
          </p:spPr>
          <p:txBody>
            <a:bodyPr wrap="square" lIns="0" tIns="0" rIns="0" bIns="0" rtlCol="0"/>
            <a:lstStyle/>
            <a:p/>
          </p:txBody>
        </p:sp>
        <p:sp>
          <p:nvSpPr>
            <p:cNvPr id="36" name="object 36"/>
            <p:cNvSpPr/>
            <p:nvPr/>
          </p:nvSpPr>
          <p:spPr>
            <a:xfrm>
              <a:off x="7558343" y="4253611"/>
              <a:ext cx="504377" cy="292449"/>
            </a:xfrm>
            <a:prstGeom prst="rect">
              <a:avLst/>
            </a:prstGeom>
            <a:blipFill>
              <a:blip r:embed="rId8" cstate="print"/>
              <a:stretch>
                <a:fillRect/>
              </a:stretch>
            </a:blipFill>
          </p:spPr>
          <p:txBody>
            <a:bodyPr wrap="square" lIns="0" tIns="0" rIns="0" bIns="0" rtlCol="0"/>
            <a:lstStyle/>
            <a:p/>
          </p:txBody>
        </p:sp>
        <p:sp>
          <p:nvSpPr>
            <p:cNvPr id="37" name="object 37"/>
            <p:cNvSpPr/>
            <p:nvPr/>
          </p:nvSpPr>
          <p:spPr>
            <a:xfrm>
              <a:off x="8404478" y="4418723"/>
              <a:ext cx="520020" cy="440020"/>
            </a:xfrm>
            <a:prstGeom prst="rect">
              <a:avLst/>
            </a:prstGeom>
            <a:blipFill>
              <a:blip r:embed="rId9" cstate="print"/>
              <a:stretch>
                <a:fillRect/>
              </a:stretch>
            </a:blipFill>
          </p:spPr>
          <p:txBody>
            <a:bodyPr wrap="square" lIns="0" tIns="0" rIns="0" bIns="0" rtlCol="0"/>
            <a:lstStyle/>
            <a:p/>
          </p:txBody>
        </p:sp>
        <p:sp>
          <p:nvSpPr>
            <p:cNvPr id="38" name="object 38"/>
            <p:cNvSpPr/>
            <p:nvPr/>
          </p:nvSpPr>
          <p:spPr>
            <a:xfrm>
              <a:off x="9076944" y="4457700"/>
              <a:ext cx="301751" cy="519683"/>
            </a:xfrm>
            <a:prstGeom prst="rect">
              <a:avLst/>
            </a:prstGeom>
            <a:blipFill>
              <a:blip r:embed="rId10" cstate="print"/>
              <a:stretch>
                <a:fillRect/>
              </a:stretch>
            </a:blipFill>
          </p:spPr>
          <p:txBody>
            <a:bodyPr wrap="square" lIns="0" tIns="0" rIns="0" bIns="0" rtlCol="0"/>
            <a:lstStyle/>
            <a:p/>
          </p:txBody>
        </p:sp>
      </p:grpSp>
      <p:sp>
        <p:nvSpPr>
          <p:cNvPr id="39" name="object 39"/>
          <p:cNvSpPr txBox="1"/>
          <p:nvPr/>
        </p:nvSpPr>
        <p:spPr>
          <a:xfrm>
            <a:off x="7140829" y="6223203"/>
            <a:ext cx="1933575" cy="217804"/>
          </a:xfrm>
          <a:prstGeom prst="rect">
            <a:avLst/>
          </a:prstGeom>
        </p:spPr>
        <p:txBody>
          <a:bodyPr vert="horz" wrap="square" lIns="0" tIns="13970" rIns="0" bIns="0" rtlCol="0">
            <a:spAutoFit/>
          </a:bodyPr>
          <a:lstStyle/>
          <a:p>
            <a:pPr>
              <a:lnSpc>
                <a:spcPct val="100000"/>
              </a:lnSpc>
              <a:spcBef>
                <a:spcPts val="110"/>
              </a:spcBef>
            </a:pPr>
            <a:r>
              <a:rPr sz="1250" spc="10" dirty="0">
                <a:solidFill>
                  <a:srgbClr val="006FC0"/>
                </a:solidFill>
                <a:latin typeface="UKIJ CJK"/>
                <a:cs typeface="UKIJ CJK"/>
              </a:rPr>
              <a:t>价格</a:t>
            </a:r>
            <a:r>
              <a:rPr sz="1250" spc="10" dirty="0">
                <a:solidFill>
                  <a:srgbClr val="006FC0"/>
                </a:solidFill>
                <a:latin typeface="Droid Sans Fallback"/>
                <a:cs typeface="Droid Sans Fallback"/>
              </a:rPr>
              <a:t>竞争力与竞争产品相比</a:t>
            </a:r>
            <a:endParaRPr sz="1250">
              <a:latin typeface="Droid Sans Fallback"/>
              <a:cs typeface="Droid Sans Fallback"/>
            </a:endParaRPr>
          </a:p>
        </p:txBody>
      </p:sp>
      <p:sp>
        <p:nvSpPr>
          <p:cNvPr id="40" name="object 40"/>
          <p:cNvSpPr txBox="1"/>
          <p:nvPr/>
        </p:nvSpPr>
        <p:spPr>
          <a:xfrm>
            <a:off x="6539230" y="4255770"/>
            <a:ext cx="573405" cy="186690"/>
          </a:xfrm>
          <a:prstGeom prst="rect">
            <a:avLst/>
          </a:prstGeom>
        </p:spPr>
        <p:txBody>
          <a:bodyPr vert="horz" wrap="square" lIns="0" tIns="13335" rIns="0" bIns="0" rtlCol="0">
            <a:spAutoFit/>
          </a:bodyPr>
          <a:lstStyle/>
          <a:p>
            <a:pPr>
              <a:lnSpc>
                <a:spcPct val="100000"/>
              </a:lnSpc>
              <a:spcBef>
                <a:spcPts val="105"/>
              </a:spcBef>
            </a:pPr>
            <a:r>
              <a:rPr sz="1050" b="1" spc="-20" dirty="0">
                <a:solidFill>
                  <a:srgbClr val="C00000"/>
                </a:solidFill>
                <a:latin typeface="DejaVu Sans Condensed"/>
                <a:cs typeface="DejaVu Sans Condensed"/>
              </a:rPr>
              <a:t>W</a:t>
            </a:r>
            <a:r>
              <a:rPr sz="1050" b="1" spc="-10" dirty="0">
                <a:solidFill>
                  <a:srgbClr val="C00000"/>
                </a:solidFill>
                <a:latin typeface="DejaVu Sans Condensed"/>
                <a:cs typeface="DejaVu Sans Condensed"/>
              </a:rPr>
              <a:t>E</a:t>
            </a:r>
            <a:r>
              <a:rPr sz="1050" b="1" spc="-20" dirty="0">
                <a:solidFill>
                  <a:srgbClr val="C00000"/>
                </a:solidFill>
                <a:latin typeface="DejaVu Sans Condensed"/>
                <a:cs typeface="DejaVu Sans Condensed"/>
              </a:rPr>
              <a:t>LC</a:t>
            </a:r>
            <a:r>
              <a:rPr sz="1050" b="1" spc="-55" dirty="0">
                <a:solidFill>
                  <a:srgbClr val="C00000"/>
                </a:solidFill>
                <a:latin typeface="DejaVu Sans Condensed"/>
                <a:cs typeface="DejaVu Sans Condensed"/>
              </a:rPr>
              <a:t>ON</a:t>
            </a:r>
            <a:endParaRPr sz="1050">
              <a:latin typeface="DejaVu Sans Condensed"/>
              <a:cs typeface="DejaVu Sans Condensed"/>
            </a:endParaRPr>
          </a:p>
        </p:txBody>
      </p:sp>
      <p:sp>
        <p:nvSpPr>
          <p:cNvPr id="41" name="object 41"/>
          <p:cNvSpPr txBox="1"/>
          <p:nvPr/>
        </p:nvSpPr>
        <p:spPr>
          <a:xfrm>
            <a:off x="6106667" y="4100321"/>
            <a:ext cx="3329304" cy="186690"/>
          </a:xfrm>
          <a:prstGeom prst="rect">
            <a:avLst/>
          </a:prstGeom>
        </p:spPr>
        <p:txBody>
          <a:bodyPr vert="horz" wrap="square" lIns="0" tIns="13335" rIns="0" bIns="0" rtlCol="0">
            <a:spAutoFit/>
          </a:bodyPr>
          <a:lstStyle/>
          <a:p>
            <a:pPr>
              <a:lnSpc>
                <a:spcPct val="100000"/>
              </a:lnSpc>
              <a:spcBef>
                <a:spcPts val="105"/>
              </a:spcBef>
              <a:tabLst>
                <a:tab pos="1403985" algn="l"/>
                <a:tab pos="3315970" algn="l"/>
              </a:tabLst>
            </a:pPr>
            <a:r>
              <a:rPr sz="1050" b="1" u="sng" spc="-65" dirty="0">
                <a:solidFill>
                  <a:srgbClr val="7E7E7E"/>
                </a:solidFill>
                <a:uFill>
                  <a:solidFill>
                    <a:srgbClr val="D9D9D9"/>
                  </a:solidFill>
                </a:uFill>
                <a:latin typeface="DejaVu Sans Condensed"/>
                <a:cs typeface="DejaVu Sans Condensed"/>
              </a:rPr>
              <a:t> 	</a:t>
            </a:r>
            <a:r>
              <a:rPr sz="1050" b="1" u="sng" spc="-35" dirty="0">
                <a:solidFill>
                  <a:srgbClr val="7E7E7E"/>
                </a:solidFill>
                <a:uFill>
                  <a:solidFill>
                    <a:srgbClr val="D9D9D9"/>
                  </a:solidFill>
                </a:uFill>
                <a:latin typeface="DejaVu Sans Condensed"/>
                <a:cs typeface="DejaVu Sans Condensed"/>
              </a:rPr>
              <a:t>ELMO	</a:t>
            </a:r>
            <a:endParaRPr sz="1050">
              <a:latin typeface="DejaVu Sans Condensed"/>
              <a:cs typeface="DejaVu Sans Condensed"/>
            </a:endParaRPr>
          </a:p>
        </p:txBody>
      </p:sp>
      <p:sp>
        <p:nvSpPr>
          <p:cNvPr id="42" name="object 42"/>
          <p:cNvSpPr txBox="1"/>
          <p:nvPr/>
        </p:nvSpPr>
        <p:spPr>
          <a:xfrm>
            <a:off x="8396985" y="4226762"/>
            <a:ext cx="1152525" cy="187325"/>
          </a:xfrm>
          <a:prstGeom prst="rect">
            <a:avLst/>
          </a:prstGeom>
        </p:spPr>
        <p:txBody>
          <a:bodyPr vert="horz" wrap="square" lIns="0" tIns="13335" rIns="0" bIns="0" rtlCol="0">
            <a:spAutoFit/>
          </a:bodyPr>
          <a:lstStyle/>
          <a:p>
            <a:pPr>
              <a:lnSpc>
                <a:spcPct val="100000"/>
              </a:lnSpc>
              <a:spcBef>
                <a:spcPts val="105"/>
              </a:spcBef>
              <a:tabLst>
                <a:tab pos="615315" algn="l"/>
              </a:tabLst>
            </a:pPr>
            <a:r>
              <a:rPr sz="1050" b="1" spc="-45" dirty="0">
                <a:latin typeface="DejaVu Sans Condensed"/>
                <a:cs typeface="DejaVu Sans Condensed"/>
              </a:rPr>
              <a:t>Maxon	</a:t>
            </a:r>
            <a:r>
              <a:rPr sz="1575" b="1" spc="-67" baseline="3000" dirty="0">
                <a:solidFill>
                  <a:srgbClr val="0066FF"/>
                </a:solidFill>
                <a:latin typeface="DejaVu Sans Condensed"/>
                <a:cs typeface="DejaVu Sans Condensed"/>
              </a:rPr>
              <a:t>Nanotec</a:t>
            </a:r>
            <a:endParaRPr sz="1575" baseline="3000">
              <a:latin typeface="DejaVu Sans Condensed"/>
              <a:cs typeface="DejaVu Sans Condense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5508" y="475487"/>
            <a:ext cx="2589530" cy="433070"/>
          </a:xfrm>
          <a:prstGeom prst="rect">
            <a:avLst/>
          </a:prstGeom>
          <a:solidFill>
            <a:srgbClr val="C00000"/>
          </a:solidFill>
        </p:spPr>
        <p:txBody>
          <a:bodyPr vert="horz" wrap="square" lIns="0" tIns="74930" rIns="0" bIns="0" rtlCol="0">
            <a:spAutoFit/>
          </a:bodyPr>
          <a:lstStyle/>
          <a:p>
            <a:pPr marL="254635">
              <a:lnSpc>
                <a:spcPct val="100000"/>
              </a:lnSpc>
              <a:spcBef>
                <a:spcPts val="590"/>
              </a:spcBef>
            </a:pPr>
            <a:r>
              <a:rPr sz="1800" b="1" spc="80" dirty="0">
                <a:solidFill>
                  <a:srgbClr val="F1F1F1"/>
                </a:solidFill>
                <a:latin typeface="UnDotum"/>
                <a:cs typeface="UnDotum"/>
              </a:rPr>
              <a:t>WELCON </a:t>
            </a:r>
            <a:r>
              <a:rPr sz="1800" b="1" spc="40" dirty="0">
                <a:solidFill>
                  <a:srgbClr val="F1F1F1"/>
                </a:solidFill>
                <a:latin typeface="UnDotum"/>
                <a:cs typeface="UnDotum"/>
              </a:rPr>
              <a:t>Line </a:t>
            </a:r>
            <a:r>
              <a:rPr sz="1800" b="1" spc="70" dirty="0">
                <a:solidFill>
                  <a:srgbClr val="F1F1F1"/>
                </a:solidFill>
                <a:latin typeface="UnDotum"/>
                <a:cs typeface="UnDotum"/>
              </a:rPr>
              <a:t>Up.</a:t>
            </a:r>
            <a:r>
              <a:rPr sz="1800" b="1" spc="125" dirty="0">
                <a:solidFill>
                  <a:srgbClr val="F1F1F1"/>
                </a:solidFill>
                <a:latin typeface="UnDotum"/>
                <a:cs typeface="UnDotum"/>
              </a:rPr>
              <a:t> </a:t>
            </a:r>
            <a:r>
              <a:rPr sz="1800" b="1" spc="-40" dirty="0">
                <a:solidFill>
                  <a:srgbClr val="F1F1F1"/>
                </a:solidFill>
                <a:latin typeface="UnDotum"/>
                <a:cs typeface="UnDotum"/>
              </a:rPr>
              <a:t>2</a:t>
            </a:r>
            <a:endParaRPr sz="1800">
              <a:latin typeface="UnDotum"/>
              <a:cs typeface="UnDotum"/>
            </a:endParaRPr>
          </a:p>
        </p:txBody>
      </p:sp>
      <p:sp>
        <p:nvSpPr>
          <p:cNvPr id="3" name="object 3"/>
          <p:cNvSpPr/>
          <p:nvPr/>
        </p:nvSpPr>
        <p:spPr>
          <a:xfrm>
            <a:off x="5775821" y="1577745"/>
            <a:ext cx="3838262" cy="2183486"/>
          </a:xfrm>
          <a:prstGeom prst="rect">
            <a:avLst/>
          </a:prstGeom>
          <a:blipFill>
            <a:blip r:embed="rId1" cstate="print"/>
            <a:stretch>
              <a:fillRect/>
            </a:stretch>
          </a:blipFill>
        </p:spPr>
        <p:txBody>
          <a:bodyPr wrap="square" lIns="0" tIns="0" rIns="0" bIns="0" rtlCol="0"/>
          <a:lstStyle/>
          <a:p/>
        </p:txBody>
      </p:sp>
      <p:sp>
        <p:nvSpPr>
          <p:cNvPr id="4" name="object 4"/>
          <p:cNvSpPr/>
          <p:nvPr/>
        </p:nvSpPr>
        <p:spPr>
          <a:xfrm>
            <a:off x="784859" y="2464307"/>
            <a:ext cx="1741407" cy="1280501"/>
          </a:xfrm>
          <a:prstGeom prst="rect">
            <a:avLst/>
          </a:prstGeom>
          <a:blipFill>
            <a:blip r:embed="rId2" cstate="print"/>
            <a:stretch>
              <a:fillRect/>
            </a:stretch>
          </a:blipFill>
        </p:spPr>
        <p:txBody>
          <a:bodyPr wrap="square" lIns="0" tIns="0" rIns="0" bIns="0" rtlCol="0"/>
          <a:lstStyle/>
          <a:p/>
        </p:txBody>
      </p:sp>
      <p:sp>
        <p:nvSpPr>
          <p:cNvPr id="5" name="object 5"/>
          <p:cNvSpPr/>
          <p:nvPr/>
        </p:nvSpPr>
        <p:spPr>
          <a:xfrm>
            <a:off x="789614" y="4048671"/>
            <a:ext cx="923604" cy="170953"/>
          </a:xfrm>
          <a:prstGeom prst="rect">
            <a:avLst/>
          </a:prstGeom>
          <a:blipFill>
            <a:blip r:embed="rId3" cstate="print"/>
            <a:stretch>
              <a:fillRect/>
            </a:stretch>
          </a:blipFill>
        </p:spPr>
        <p:txBody>
          <a:bodyPr wrap="square" lIns="0" tIns="0" rIns="0" bIns="0" rtlCol="0"/>
          <a:lstStyle/>
          <a:p/>
        </p:txBody>
      </p:sp>
      <p:sp>
        <p:nvSpPr>
          <p:cNvPr id="6" name="object 6"/>
          <p:cNvSpPr/>
          <p:nvPr/>
        </p:nvSpPr>
        <p:spPr>
          <a:xfrm>
            <a:off x="3034283" y="1115567"/>
            <a:ext cx="1574899" cy="708660"/>
          </a:xfrm>
          <a:prstGeom prst="rect">
            <a:avLst/>
          </a:prstGeom>
          <a:blipFill>
            <a:blip r:embed="rId4" cstate="print"/>
            <a:stretch>
              <a:fillRect/>
            </a:stretch>
          </a:blipFill>
        </p:spPr>
        <p:txBody>
          <a:bodyPr wrap="square" lIns="0" tIns="0" rIns="0" bIns="0" rtlCol="0"/>
          <a:lstStyle/>
          <a:p/>
        </p:txBody>
      </p:sp>
      <p:sp>
        <p:nvSpPr>
          <p:cNvPr id="7" name="object 7"/>
          <p:cNvSpPr/>
          <p:nvPr/>
        </p:nvSpPr>
        <p:spPr>
          <a:xfrm>
            <a:off x="848867" y="1053083"/>
            <a:ext cx="1584959" cy="1258824"/>
          </a:xfrm>
          <a:prstGeom prst="rect">
            <a:avLst/>
          </a:prstGeom>
          <a:blipFill>
            <a:blip r:embed="rId5" cstate="print"/>
            <a:stretch>
              <a:fillRect/>
            </a:stretch>
          </a:blipFill>
        </p:spPr>
        <p:txBody>
          <a:bodyPr wrap="square" lIns="0" tIns="0" rIns="0" bIns="0" rtlCol="0"/>
          <a:lstStyle/>
          <a:p/>
        </p:txBody>
      </p:sp>
      <p:sp>
        <p:nvSpPr>
          <p:cNvPr id="8" name="object 8"/>
          <p:cNvSpPr/>
          <p:nvPr/>
        </p:nvSpPr>
        <p:spPr>
          <a:xfrm>
            <a:off x="784859" y="4329185"/>
            <a:ext cx="4306824" cy="2174858"/>
          </a:xfrm>
          <a:prstGeom prst="rect">
            <a:avLst/>
          </a:prstGeom>
          <a:blipFill>
            <a:blip r:embed="rId6" cstate="print"/>
            <a:stretch>
              <a:fillRect/>
            </a:stretch>
          </a:blipFill>
        </p:spPr>
        <p:txBody>
          <a:bodyPr wrap="square" lIns="0" tIns="0" rIns="0" bIns="0" rtlCol="0"/>
          <a:lstStyle/>
          <a:p/>
        </p:txBody>
      </p:sp>
      <p:sp>
        <p:nvSpPr>
          <p:cNvPr id="9" name="object 9"/>
          <p:cNvSpPr/>
          <p:nvPr/>
        </p:nvSpPr>
        <p:spPr>
          <a:xfrm>
            <a:off x="3009900" y="2279904"/>
            <a:ext cx="1695940" cy="1659167"/>
          </a:xfrm>
          <a:prstGeom prst="rect">
            <a:avLst/>
          </a:prstGeom>
          <a:blipFill>
            <a:blip r:embed="rId7" cstate="print"/>
            <a:stretch>
              <a:fillRect/>
            </a:stretch>
          </a:blipFill>
        </p:spPr>
        <p:txBody>
          <a:bodyPr wrap="square" lIns="0" tIns="0" rIns="0" bIns="0" rtlCol="0"/>
          <a:lstStyle/>
          <a:p/>
        </p:txBody>
      </p:sp>
      <p:sp>
        <p:nvSpPr>
          <p:cNvPr id="10" name="object 10"/>
          <p:cNvSpPr/>
          <p:nvPr/>
        </p:nvSpPr>
        <p:spPr>
          <a:xfrm>
            <a:off x="3476625" y="528193"/>
            <a:ext cx="1614805" cy="302260"/>
          </a:xfrm>
          <a:custGeom>
            <a:avLst/>
            <a:gdLst/>
            <a:ahLst/>
            <a:cxnLst/>
            <a:rect l="l" t="t" r="r" b="b"/>
            <a:pathLst>
              <a:path w="1614804" h="302259">
                <a:moveTo>
                  <a:pt x="35432" y="4825"/>
                </a:moveTo>
                <a:lnTo>
                  <a:pt x="0" y="4825"/>
                </a:lnTo>
                <a:lnTo>
                  <a:pt x="86232" y="297306"/>
                </a:lnTo>
                <a:lnTo>
                  <a:pt x="123443" y="297306"/>
                </a:lnTo>
                <a:lnTo>
                  <a:pt x="133950" y="260350"/>
                </a:lnTo>
                <a:lnTo>
                  <a:pt x="103758" y="260350"/>
                </a:lnTo>
                <a:lnTo>
                  <a:pt x="103092" y="252892"/>
                </a:lnTo>
                <a:lnTo>
                  <a:pt x="102044" y="245554"/>
                </a:lnTo>
                <a:lnTo>
                  <a:pt x="100559" y="238089"/>
                </a:lnTo>
                <a:lnTo>
                  <a:pt x="98805" y="231139"/>
                </a:lnTo>
                <a:lnTo>
                  <a:pt x="35432" y="4825"/>
                </a:lnTo>
                <a:close/>
              </a:path>
              <a:path w="1614804" h="302259">
                <a:moveTo>
                  <a:pt x="220015" y="52324"/>
                </a:moveTo>
                <a:lnTo>
                  <a:pt x="190753" y="52324"/>
                </a:lnTo>
                <a:lnTo>
                  <a:pt x="191347" y="59965"/>
                </a:lnTo>
                <a:lnTo>
                  <a:pt x="192357" y="67452"/>
                </a:lnTo>
                <a:lnTo>
                  <a:pt x="193826" y="74987"/>
                </a:lnTo>
                <a:lnTo>
                  <a:pt x="195579" y="81914"/>
                </a:lnTo>
                <a:lnTo>
                  <a:pt x="256539" y="297306"/>
                </a:lnTo>
                <a:lnTo>
                  <a:pt x="294513" y="297306"/>
                </a:lnTo>
                <a:lnTo>
                  <a:pt x="305119" y="259841"/>
                </a:lnTo>
                <a:lnTo>
                  <a:pt x="274827" y="259841"/>
                </a:lnTo>
                <a:lnTo>
                  <a:pt x="273661" y="251702"/>
                </a:lnTo>
                <a:lnTo>
                  <a:pt x="272446" y="244443"/>
                </a:lnTo>
                <a:lnTo>
                  <a:pt x="271184" y="238089"/>
                </a:lnTo>
                <a:lnTo>
                  <a:pt x="269875" y="232663"/>
                </a:lnTo>
                <a:lnTo>
                  <a:pt x="220015" y="52324"/>
                </a:lnTo>
                <a:close/>
              </a:path>
              <a:path w="1614804" h="302259">
                <a:moveTo>
                  <a:pt x="206882" y="4825"/>
                </a:moveTo>
                <a:lnTo>
                  <a:pt x="176402" y="4825"/>
                </a:lnTo>
                <a:lnTo>
                  <a:pt x="111125" y="231139"/>
                </a:lnTo>
                <a:lnTo>
                  <a:pt x="108795" y="239472"/>
                </a:lnTo>
                <a:lnTo>
                  <a:pt x="106965" y="247126"/>
                </a:lnTo>
                <a:lnTo>
                  <a:pt x="105660" y="254089"/>
                </a:lnTo>
                <a:lnTo>
                  <a:pt x="104901" y="260350"/>
                </a:lnTo>
                <a:lnTo>
                  <a:pt x="133950" y="260350"/>
                </a:lnTo>
                <a:lnTo>
                  <a:pt x="184784" y="81533"/>
                </a:lnTo>
                <a:lnTo>
                  <a:pt x="189991" y="52324"/>
                </a:lnTo>
                <a:lnTo>
                  <a:pt x="220015" y="52324"/>
                </a:lnTo>
                <a:lnTo>
                  <a:pt x="206882" y="4825"/>
                </a:lnTo>
                <a:close/>
              </a:path>
              <a:path w="1614804" h="302259">
                <a:moveTo>
                  <a:pt x="377316" y="4825"/>
                </a:moveTo>
                <a:lnTo>
                  <a:pt x="342010" y="4825"/>
                </a:lnTo>
                <a:lnTo>
                  <a:pt x="281177" y="231901"/>
                </a:lnTo>
                <a:lnTo>
                  <a:pt x="278965" y="240071"/>
                </a:lnTo>
                <a:lnTo>
                  <a:pt x="277288" y="247443"/>
                </a:lnTo>
                <a:lnTo>
                  <a:pt x="276153" y="254089"/>
                </a:lnTo>
                <a:lnTo>
                  <a:pt x="275589" y="259841"/>
                </a:lnTo>
                <a:lnTo>
                  <a:pt x="305119" y="259841"/>
                </a:lnTo>
                <a:lnTo>
                  <a:pt x="377316" y="4825"/>
                </a:lnTo>
                <a:close/>
              </a:path>
              <a:path w="1614804" h="302259">
                <a:moveTo>
                  <a:pt x="568832" y="4825"/>
                </a:moveTo>
                <a:lnTo>
                  <a:pt x="421893" y="4825"/>
                </a:lnTo>
                <a:lnTo>
                  <a:pt x="421893" y="297306"/>
                </a:lnTo>
                <a:lnTo>
                  <a:pt x="575437" y="297306"/>
                </a:lnTo>
                <a:lnTo>
                  <a:pt x="575437" y="267842"/>
                </a:lnTo>
                <a:lnTo>
                  <a:pt x="453770" y="267842"/>
                </a:lnTo>
                <a:lnTo>
                  <a:pt x="453770" y="163194"/>
                </a:lnTo>
                <a:lnTo>
                  <a:pt x="560069" y="163194"/>
                </a:lnTo>
                <a:lnTo>
                  <a:pt x="560069" y="133730"/>
                </a:lnTo>
                <a:lnTo>
                  <a:pt x="453770" y="133730"/>
                </a:lnTo>
                <a:lnTo>
                  <a:pt x="453770" y="34416"/>
                </a:lnTo>
                <a:lnTo>
                  <a:pt x="568832" y="34416"/>
                </a:lnTo>
                <a:lnTo>
                  <a:pt x="568832" y="4825"/>
                </a:lnTo>
                <a:close/>
              </a:path>
              <a:path w="1614804" h="302259">
                <a:moveTo>
                  <a:pt x="664082" y="4825"/>
                </a:moveTo>
                <a:lnTo>
                  <a:pt x="632205" y="4825"/>
                </a:lnTo>
                <a:lnTo>
                  <a:pt x="632205" y="297306"/>
                </a:lnTo>
                <a:lnTo>
                  <a:pt x="782319" y="297306"/>
                </a:lnTo>
                <a:lnTo>
                  <a:pt x="782319" y="267842"/>
                </a:lnTo>
                <a:lnTo>
                  <a:pt x="664082" y="267842"/>
                </a:lnTo>
                <a:lnTo>
                  <a:pt x="664082" y="4825"/>
                </a:lnTo>
                <a:close/>
              </a:path>
              <a:path w="1614804" h="302259">
                <a:moveTo>
                  <a:pt x="942847" y="0"/>
                </a:moveTo>
                <a:lnTo>
                  <a:pt x="883316" y="11064"/>
                </a:lnTo>
                <a:lnTo>
                  <a:pt x="835787" y="44322"/>
                </a:lnTo>
                <a:lnTo>
                  <a:pt x="804640" y="94551"/>
                </a:lnTo>
                <a:lnTo>
                  <a:pt x="794257" y="156590"/>
                </a:lnTo>
                <a:lnTo>
                  <a:pt x="796593" y="187289"/>
                </a:lnTo>
                <a:lnTo>
                  <a:pt x="815314" y="239779"/>
                </a:lnTo>
                <a:lnTo>
                  <a:pt x="852064" y="279382"/>
                </a:lnTo>
                <a:lnTo>
                  <a:pt x="901749" y="299714"/>
                </a:lnTo>
                <a:lnTo>
                  <a:pt x="931163" y="302259"/>
                </a:lnTo>
                <a:lnTo>
                  <a:pt x="954190" y="301164"/>
                </a:lnTo>
                <a:lnTo>
                  <a:pt x="975264" y="297878"/>
                </a:lnTo>
                <a:lnTo>
                  <a:pt x="994386" y="292401"/>
                </a:lnTo>
                <a:lnTo>
                  <a:pt x="1011554" y="284733"/>
                </a:lnTo>
                <a:lnTo>
                  <a:pt x="1011554" y="273050"/>
                </a:lnTo>
                <a:lnTo>
                  <a:pt x="935101" y="273050"/>
                </a:lnTo>
                <a:lnTo>
                  <a:pt x="911953" y="271002"/>
                </a:lnTo>
                <a:lnTo>
                  <a:pt x="873039" y="254619"/>
                </a:lnTo>
                <a:lnTo>
                  <a:pt x="844434" y="222589"/>
                </a:lnTo>
                <a:lnTo>
                  <a:pt x="829853" y="179865"/>
                </a:lnTo>
                <a:lnTo>
                  <a:pt x="828039" y="154812"/>
                </a:lnTo>
                <a:lnTo>
                  <a:pt x="829970" y="128525"/>
                </a:lnTo>
                <a:lnTo>
                  <a:pt x="845452" y="83429"/>
                </a:lnTo>
                <a:lnTo>
                  <a:pt x="875811" y="49234"/>
                </a:lnTo>
                <a:lnTo>
                  <a:pt x="917428" y="31656"/>
                </a:lnTo>
                <a:lnTo>
                  <a:pt x="942213" y="29463"/>
                </a:lnTo>
                <a:lnTo>
                  <a:pt x="1011554" y="29463"/>
                </a:lnTo>
                <a:lnTo>
                  <a:pt x="1011554" y="12191"/>
                </a:lnTo>
                <a:lnTo>
                  <a:pt x="997051" y="6858"/>
                </a:lnTo>
                <a:lnTo>
                  <a:pt x="980773" y="3048"/>
                </a:lnTo>
                <a:lnTo>
                  <a:pt x="962709" y="762"/>
                </a:lnTo>
                <a:lnTo>
                  <a:pt x="942847" y="0"/>
                </a:lnTo>
                <a:close/>
              </a:path>
              <a:path w="1614804" h="302259">
                <a:moveTo>
                  <a:pt x="1011554" y="253491"/>
                </a:moveTo>
                <a:lnTo>
                  <a:pt x="994626" y="262066"/>
                </a:lnTo>
                <a:lnTo>
                  <a:pt x="976233" y="268176"/>
                </a:lnTo>
                <a:lnTo>
                  <a:pt x="956387" y="271833"/>
                </a:lnTo>
                <a:lnTo>
                  <a:pt x="935101" y="273050"/>
                </a:lnTo>
                <a:lnTo>
                  <a:pt x="1011554" y="273050"/>
                </a:lnTo>
                <a:lnTo>
                  <a:pt x="1011554" y="253491"/>
                </a:lnTo>
                <a:close/>
              </a:path>
              <a:path w="1614804" h="302259">
                <a:moveTo>
                  <a:pt x="1011554" y="29463"/>
                </a:moveTo>
                <a:lnTo>
                  <a:pt x="942213" y="29463"/>
                </a:lnTo>
                <a:lnTo>
                  <a:pt x="960905" y="30537"/>
                </a:lnTo>
                <a:lnTo>
                  <a:pt x="978693" y="33766"/>
                </a:lnTo>
                <a:lnTo>
                  <a:pt x="995576" y="39161"/>
                </a:lnTo>
                <a:lnTo>
                  <a:pt x="1011554" y="46736"/>
                </a:lnTo>
                <a:lnTo>
                  <a:pt x="1011554" y="29463"/>
                </a:lnTo>
                <a:close/>
              </a:path>
              <a:path w="1614804" h="302259">
                <a:moveTo>
                  <a:pt x="1187195" y="0"/>
                </a:moveTo>
                <a:lnTo>
                  <a:pt x="1128490" y="10556"/>
                </a:lnTo>
                <a:lnTo>
                  <a:pt x="1083690" y="42163"/>
                </a:lnTo>
                <a:lnTo>
                  <a:pt x="1055179" y="91312"/>
                </a:lnTo>
                <a:lnTo>
                  <a:pt x="1045717" y="154558"/>
                </a:lnTo>
                <a:lnTo>
                  <a:pt x="1048053" y="185654"/>
                </a:lnTo>
                <a:lnTo>
                  <a:pt x="1066774" y="238890"/>
                </a:lnTo>
                <a:lnTo>
                  <a:pt x="1103520" y="279007"/>
                </a:lnTo>
                <a:lnTo>
                  <a:pt x="1153102" y="299668"/>
                </a:lnTo>
                <a:lnTo>
                  <a:pt x="1182369" y="302259"/>
                </a:lnTo>
                <a:lnTo>
                  <a:pt x="1212873" y="299596"/>
                </a:lnTo>
                <a:lnTo>
                  <a:pt x="1239996" y="291623"/>
                </a:lnTo>
                <a:lnTo>
                  <a:pt x="1263737" y="278364"/>
                </a:lnTo>
                <a:lnTo>
                  <a:pt x="1269578" y="273050"/>
                </a:lnTo>
                <a:lnTo>
                  <a:pt x="1182242" y="273050"/>
                </a:lnTo>
                <a:lnTo>
                  <a:pt x="1160000" y="270908"/>
                </a:lnTo>
                <a:lnTo>
                  <a:pt x="1122610" y="253815"/>
                </a:lnTo>
                <a:lnTo>
                  <a:pt x="1095198" y="220575"/>
                </a:lnTo>
                <a:lnTo>
                  <a:pt x="1081240" y="176950"/>
                </a:lnTo>
                <a:lnTo>
                  <a:pt x="1079500" y="151637"/>
                </a:lnTo>
                <a:lnTo>
                  <a:pt x="1081287" y="126156"/>
                </a:lnTo>
                <a:lnTo>
                  <a:pt x="1095627" y="82290"/>
                </a:lnTo>
                <a:lnTo>
                  <a:pt x="1123721" y="48805"/>
                </a:lnTo>
                <a:lnTo>
                  <a:pt x="1162048" y="31609"/>
                </a:lnTo>
                <a:lnTo>
                  <a:pt x="1184782" y="29463"/>
                </a:lnTo>
                <a:lnTo>
                  <a:pt x="1271629" y="29463"/>
                </a:lnTo>
                <a:lnTo>
                  <a:pt x="1264544" y="23092"/>
                </a:lnTo>
                <a:lnTo>
                  <a:pt x="1241694" y="10271"/>
                </a:lnTo>
                <a:lnTo>
                  <a:pt x="1215915" y="2569"/>
                </a:lnTo>
                <a:lnTo>
                  <a:pt x="1187195" y="0"/>
                </a:lnTo>
                <a:close/>
              </a:path>
              <a:path w="1614804" h="302259">
                <a:moveTo>
                  <a:pt x="1271629" y="29463"/>
                </a:moveTo>
                <a:lnTo>
                  <a:pt x="1184782" y="29463"/>
                </a:lnTo>
                <a:lnTo>
                  <a:pt x="1208047" y="31490"/>
                </a:lnTo>
                <a:lnTo>
                  <a:pt x="1228502" y="37576"/>
                </a:lnTo>
                <a:lnTo>
                  <a:pt x="1260982" y="61975"/>
                </a:lnTo>
                <a:lnTo>
                  <a:pt x="1281160" y="100806"/>
                </a:lnTo>
                <a:lnTo>
                  <a:pt x="1287906" y="152018"/>
                </a:lnTo>
                <a:lnTo>
                  <a:pt x="1286166" y="178710"/>
                </a:lnTo>
                <a:lnTo>
                  <a:pt x="1272208" y="223045"/>
                </a:lnTo>
                <a:lnTo>
                  <a:pt x="1244607" y="254833"/>
                </a:lnTo>
                <a:lnTo>
                  <a:pt x="1205745" y="271025"/>
                </a:lnTo>
                <a:lnTo>
                  <a:pt x="1182242" y="273050"/>
                </a:lnTo>
                <a:lnTo>
                  <a:pt x="1269578" y="273050"/>
                </a:lnTo>
                <a:lnTo>
                  <a:pt x="1300432" y="236882"/>
                </a:lnTo>
                <a:lnTo>
                  <a:pt x="1319101" y="180582"/>
                </a:lnTo>
                <a:lnTo>
                  <a:pt x="1321434" y="147192"/>
                </a:lnTo>
                <a:lnTo>
                  <a:pt x="1319125" y="116137"/>
                </a:lnTo>
                <a:lnTo>
                  <a:pt x="1312195" y="88106"/>
                </a:lnTo>
                <a:lnTo>
                  <a:pt x="1300646" y="63075"/>
                </a:lnTo>
                <a:lnTo>
                  <a:pt x="1284477" y="41020"/>
                </a:lnTo>
                <a:lnTo>
                  <a:pt x="1271629" y="29463"/>
                </a:lnTo>
                <a:close/>
              </a:path>
              <a:path w="1614804" h="302259">
                <a:moveTo>
                  <a:pt x="1422907" y="4825"/>
                </a:moveTo>
                <a:lnTo>
                  <a:pt x="1380489" y="4825"/>
                </a:lnTo>
                <a:lnTo>
                  <a:pt x="1380489" y="297306"/>
                </a:lnTo>
                <a:lnTo>
                  <a:pt x="1412620" y="297306"/>
                </a:lnTo>
                <a:lnTo>
                  <a:pt x="1412527" y="69661"/>
                </a:lnTo>
                <a:lnTo>
                  <a:pt x="1412255" y="58594"/>
                </a:lnTo>
                <a:lnTo>
                  <a:pt x="1411817" y="49694"/>
                </a:lnTo>
                <a:lnTo>
                  <a:pt x="1411224" y="42925"/>
                </a:lnTo>
                <a:lnTo>
                  <a:pt x="1447206" y="42925"/>
                </a:lnTo>
                <a:lnTo>
                  <a:pt x="1422907" y="4825"/>
                </a:lnTo>
                <a:close/>
              </a:path>
              <a:path w="1614804" h="302259">
                <a:moveTo>
                  <a:pt x="1447206" y="42925"/>
                </a:moveTo>
                <a:lnTo>
                  <a:pt x="1412239" y="42925"/>
                </a:lnTo>
                <a:lnTo>
                  <a:pt x="1415160" y="50164"/>
                </a:lnTo>
                <a:lnTo>
                  <a:pt x="1418208" y="56261"/>
                </a:lnTo>
                <a:lnTo>
                  <a:pt x="1421383" y="61213"/>
                </a:lnTo>
                <a:lnTo>
                  <a:pt x="1573910" y="297306"/>
                </a:lnTo>
                <a:lnTo>
                  <a:pt x="1614296" y="297306"/>
                </a:lnTo>
                <a:lnTo>
                  <a:pt x="1614296" y="256920"/>
                </a:lnTo>
                <a:lnTo>
                  <a:pt x="1583054" y="256920"/>
                </a:lnTo>
                <a:lnTo>
                  <a:pt x="1582165" y="254762"/>
                </a:lnTo>
                <a:lnTo>
                  <a:pt x="1578228" y="248412"/>
                </a:lnTo>
                <a:lnTo>
                  <a:pt x="1447206" y="42925"/>
                </a:lnTo>
                <a:close/>
              </a:path>
              <a:path w="1614804" h="302259">
                <a:moveTo>
                  <a:pt x="1614296" y="4825"/>
                </a:moveTo>
                <a:lnTo>
                  <a:pt x="1581657" y="4825"/>
                </a:lnTo>
                <a:lnTo>
                  <a:pt x="1581657" y="213613"/>
                </a:lnTo>
                <a:lnTo>
                  <a:pt x="1581800" y="227113"/>
                </a:lnTo>
                <a:lnTo>
                  <a:pt x="1582229" y="238839"/>
                </a:lnTo>
                <a:lnTo>
                  <a:pt x="1582943" y="248779"/>
                </a:lnTo>
                <a:lnTo>
                  <a:pt x="1583943" y="256920"/>
                </a:lnTo>
                <a:lnTo>
                  <a:pt x="1614296" y="256920"/>
                </a:lnTo>
                <a:lnTo>
                  <a:pt x="1614296" y="4825"/>
                </a:lnTo>
                <a:close/>
              </a:path>
            </a:pathLst>
          </a:custGeom>
          <a:solidFill>
            <a:srgbClr val="006FC0">
              <a:alpha val="79998"/>
            </a:srgbClr>
          </a:solidFill>
        </p:spPr>
        <p:txBody>
          <a:bodyPr wrap="square" lIns="0" tIns="0" rIns="0" bIns="0" rtlCol="0"/>
          <a:lstStyle/>
          <a:p/>
        </p:txBody>
      </p:sp>
      <p:sp>
        <p:nvSpPr>
          <p:cNvPr id="11" name="object 11"/>
          <p:cNvSpPr/>
          <p:nvPr/>
        </p:nvSpPr>
        <p:spPr>
          <a:xfrm>
            <a:off x="5282438" y="515873"/>
            <a:ext cx="2062480" cy="314325"/>
          </a:xfrm>
          <a:custGeom>
            <a:avLst/>
            <a:gdLst/>
            <a:ahLst/>
            <a:cxnLst/>
            <a:rect l="l" t="t" r="r" b="b"/>
            <a:pathLst>
              <a:path w="2062479" h="314325">
                <a:moveTo>
                  <a:pt x="85978" y="16510"/>
                </a:moveTo>
                <a:lnTo>
                  <a:pt x="0" y="16510"/>
                </a:lnTo>
                <a:lnTo>
                  <a:pt x="0" y="308990"/>
                </a:lnTo>
                <a:lnTo>
                  <a:pt x="31876" y="308990"/>
                </a:lnTo>
                <a:lnTo>
                  <a:pt x="31876" y="183768"/>
                </a:lnTo>
                <a:lnTo>
                  <a:pt x="125554" y="183768"/>
                </a:lnTo>
                <a:lnTo>
                  <a:pt x="124078" y="182117"/>
                </a:lnTo>
                <a:lnTo>
                  <a:pt x="117221" y="177418"/>
                </a:lnTo>
                <a:lnTo>
                  <a:pt x="108965" y="173862"/>
                </a:lnTo>
                <a:lnTo>
                  <a:pt x="108965" y="172974"/>
                </a:lnTo>
                <a:lnTo>
                  <a:pt x="137302" y="161333"/>
                </a:lnTo>
                <a:lnTo>
                  <a:pt x="146125" y="153924"/>
                </a:lnTo>
                <a:lnTo>
                  <a:pt x="31876" y="153924"/>
                </a:lnTo>
                <a:lnTo>
                  <a:pt x="31876" y="46481"/>
                </a:lnTo>
                <a:lnTo>
                  <a:pt x="158367" y="46481"/>
                </a:lnTo>
                <a:lnTo>
                  <a:pt x="149987" y="37337"/>
                </a:lnTo>
                <a:lnTo>
                  <a:pt x="137128" y="28190"/>
                </a:lnTo>
                <a:lnTo>
                  <a:pt x="122174" y="21685"/>
                </a:lnTo>
                <a:lnTo>
                  <a:pt x="105124" y="17799"/>
                </a:lnTo>
                <a:lnTo>
                  <a:pt x="85978" y="16510"/>
                </a:lnTo>
                <a:close/>
              </a:path>
              <a:path w="2062479" h="314325">
                <a:moveTo>
                  <a:pt x="125554" y="183768"/>
                </a:moveTo>
                <a:lnTo>
                  <a:pt x="60960" y="183768"/>
                </a:lnTo>
                <a:lnTo>
                  <a:pt x="69486" y="184292"/>
                </a:lnTo>
                <a:lnTo>
                  <a:pt x="77358" y="185864"/>
                </a:lnTo>
                <a:lnTo>
                  <a:pt x="111688" y="214671"/>
                </a:lnTo>
                <a:lnTo>
                  <a:pt x="168401" y="308990"/>
                </a:lnTo>
                <a:lnTo>
                  <a:pt x="207010" y="308990"/>
                </a:lnTo>
                <a:lnTo>
                  <a:pt x="152273" y="221106"/>
                </a:lnTo>
                <a:lnTo>
                  <a:pt x="129412" y="188087"/>
                </a:lnTo>
                <a:lnTo>
                  <a:pt x="125554" y="183768"/>
                </a:lnTo>
                <a:close/>
              </a:path>
              <a:path w="2062479" h="314325">
                <a:moveTo>
                  <a:pt x="158367" y="46481"/>
                </a:moveTo>
                <a:lnTo>
                  <a:pt x="80263" y="46481"/>
                </a:lnTo>
                <a:lnTo>
                  <a:pt x="93886" y="47315"/>
                </a:lnTo>
                <a:lnTo>
                  <a:pt x="105806" y="49815"/>
                </a:lnTo>
                <a:lnTo>
                  <a:pt x="136128" y="75739"/>
                </a:lnTo>
                <a:lnTo>
                  <a:pt x="139953" y="96900"/>
                </a:lnTo>
                <a:lnTo>
                  <a:pt x="138928" y="109047"/>
                </a:lnTo>
                <a:lnTo>
                  <a:pt x="114492" y="145083"/>
                </a:lnTo>
                <a:lnTo>
                  <a:pt x="79756" y="153924"/>
                </a:lnTo>
                <a:lnTo>
                  <a:pt x="146125" y="153924"/>
                </a:lnTo>
                <a:lnTo>
                  <a:pt x="157543" y="144335"/>
                </a:lnTo>
                <a:lnTo>
                  <a:pt x="169687" y="122003"/>
                </a:lnTo>
                <a:lnTo>
                  <a:pt x="173736" y="94361"/>
                </a:lnTo>
                <a:lnTo>
                  <a:pt x="172257" y="77217"/>
                </a:lnTo>
                <a:lnTo>
                  <a:pt x="167814" y="61991"/>
                </a:lnTo>
                <a:lnTo>
                  <a:pt x="160395" y="48694"/>
                </a:lnTo>
                <a:lnTo>
                  <a:pt x="158367" y="46481"/>
                </a:lnTo>
                <a:close/>
              </a:path>
              <a:path w="2062479" h="314325">
                <a:moveTo>
                  <a:pt x="323214" y="95376"/>
                </a:moveTo>
                <a:lnTo>
                  <a:pt x="279288" y="102822"/>
                </a:lnTo>
                <a:lnTo>
                  <a:pt x="245745" y="125222"/>
                </a:lnTo>
                <a:lnTo>
                  <a:pt x="224536" y="160670"/>
                </a:lnTo>
                <a:lnTo>
                  <a:pt x="217424" y="207263"/>
                </a:lnTo>
                <a:lnTo>
                  <a:pt x="219160" y="230026"/>
                </a:lnTo>
                <a:lnTo>
                  <a:pt x="233015" y="268646"/>
                </a:lnTo>
                <a:lnTo>
                  <a:pt x="260040" y="297334"/>
                </a:lnTo>
                <a:lnTo>
                  <a:pt x="296616" y="312090"/>
                </a:lnTo>
                <a:lnTo>
                  <a:pt x="318262" y="313943"/>
                </a:lnTo>
                <a:lnTo>
                  <a:pt x="340361" y="312062"/>
                </a:lnTo>
                <a:lnTo>
                  <a:pt x="360187" y="306419"/>
                </a:lnTo>
                <a:lnTo>
                  <a:pt x="377751" y="297013"/>
                </a:lnTo>
                <a:lnTo>
                  <a:pt x="389372" y="287020"/>
                </a:lnTo>
                <a:lnTo>
                  <a:pt x="320421" y="287020"/>
                </a:lnTo>
                <a:lnTo>
                  <a:pt x="305131" y="285638"/>
                </a:lnTo>
                <a:lnTo>
                  <a:pt x="268859" y="264922"/>
                </a:lnTo>
                <a:lnTo>
                  <a:pt x="250642" y="223416"/>
                </a:lnTo>
                <a:lnTo>
                  <a:pt x="249524" y="207263"/>
                </a:lnTo>
                <a:lnTo>
                  <a:pt x="249544" y="204088"/>
                </a:lnTo>
                <a:lnTo>
                  <a:pt x="260304" y="156664"/>
                </a:lnTo>
                <a:lnTo>
                  <a:pt x="291290" y="127539"/>
                </a:lnTo>
                <a:lnTo>
                  <a:pt x="320421" y="121920"/>
                </a:lnTo>
                <a:lnTo>
                  <a:pt x="392758" y="121920"/>
                </a:lnTo>
                <a:lnTo>
                  <a:pt x="380865" y="111504"/>
                </a:lnTo>
                <a:lnTo>
                  <a:pt x="364077" y="102536"/>
                </a:lnTo>
                <a:lnTo>
                  <a:pt x="344860" y="97164"/>
                </a:lnTo>
                <a:lnTo>
                  <a:pt x="323214" y="95376"/>
                </a:lnTo>
                <a:close/>
              </a:path>
              <a:path w="2062479" h="314325">
                <a:moveTo>
                  <a:pt x="392758" y="121920"/>
                </a:moveTo>
                <a:lnTo>
                  <a:pt x="320421" y="121920"/>
                </a:lnTo>
                <a:lnTo>
                  <a:pt x="336042" y="123297"/>
                </a:lnTo>
                <a:lnTo>
                  <a:pt x="349758" y="127412"/>
                </a:lnTo>
                <a:lnTo>
                  <a:pt x="379309" y="155739"/>
                </a:lnTo>
                <a:lnTo>
                  <a:pt x="389328" y="204088"/>
                </a:lnTo>
                <a:lnTo>
                  <a:pt x="389328" y="205866"/>
                </a:lnTo>
                <a:lnTo>
                  <a:pt x="379362" y="253894"/>
                </a:lnTo>
                <a:lnTo>
                  <a:pt x="349869" y="281686"/>
                </a:lnTo>
                <a:lnTo>
                  <a:pt x="320421" y="287020"/>
                </a:lnTo>
                <a:lnTo>
                  <a:pt x="389372" y="287020"/>
                </a:lnTo>
                <a:lnTo>
                  <a:pt x="414432" y="248824"/>
                </a:lnTo>
                <a:lnTo>
                  <a:pt x="421513" y="204088"/>
                </a:lnTo>
                <a:lnTo>
                  <a:pt x="419869" y="179818"/>
                </a:lnTo>
                <a:lnTo>
                  <a:pt x="414940" y="158416"/>
                </a:lnTo>
                <a:lnTo>
                  <a:pt x="406725" y="139848"/>
                </a:lnTo>
                <a:lnTo>
                  <a:pt x="395224" y="124078"/>
                </a:lnTo>
                <a:lnTo>
                  <a:pt x="392758" y="121920"/>
                </a:lnTo>
                <a:close/>
              </a:path>
              <a:path w="2062479" h="314325">
                <a:moveTo>
                  <a:pt x="536577" y="278384"/>
                </a:moveTo>
                <a:lnTo>
                  <a:pt x="507873" y="278384"/>
                </a:lnTo>
                <a:lnTo>
                  <a:pt x="519801" y="293905"/>
                </a:lnTo>
                <a:lnTo>
                  <a:pt x="534241" y="305022"/>
                </a:lnTo>
                <a:lnTo>
                  <a:pt x="551181" y="311709"/>
                </a:lnTo>
                <a:lnTo>
                  <a:pt x="570611" y="313943"/>
                </a:lnTo>
                <a:lnTo>
                  <a:pt x="591252" y="311989"/>
                </a:lnTo>
                <a:lnTo>
                  <a:pt x="609726" y="306117"/>
                </a:lnTo>
                <a:lnTo>
                  <a:pt x="626010" y="296316"/>
                </a:lnTo>
                <a:lnTo>
                  <a:pt x="635529" y="287020"/>
                </a:lnTo>
                <a:lnTo>
                  <a:pt x="567816" y="287020"/>
                </a:lnTo>
                <a:lnTo>
                  <a:pt x="555315" y="285876"/>
                </a:lnTo>
                <a:lnTo>
                  <a:pt x="543909" y="282448"/>
                </a:lnTo>
                <a:lnTo>
                  <a:pt x="536577" y="278384"/>
                </a:lnTo>
                <a:close/>
              </a:path>
              <a:path w="2062479" h="314325">
                <a:moveTo>
                  <a:pt x="506984" y="0"/>
                </a:moveTo>
                <a:lnTo>
                  <a:pt x="475488" y="0"/>
                </a:lnTo>
                <a:lnTo>
                  <a:pt x="475488" y="308990"/>
                </a:lnTo>
                <a:lnTo>
                  <a:pt x="506984" y="308990"/>
                </a:lnTo>
                <a:lnTo>
                  <a:pt x="506984" y="278384"/>
                </a:lnTo>
                <a:lnTo>
                  <a:pt x="536577" y="278384"/>
                </a:lnTo>
                <a:lnTo>
                  <a:pt x="511349" y="248348"/>
                </a:lnTo>
                <a:lnTo>
                  <a:pt x="506984" y="224154"/>
                </a:lnTo>
                <a:lnTo>
                  <a:pt x="506984" y="194310"/>
                </a:lnTo>
                <a:lnTo>
                  <a:pt x="517431" y="153626"/>
                </a:lnTo>
                <a:lnTo>
                  <a:pt x="531649" y="137033"/>
                </a:lnTo>
                <a:lnTo>
                  <a:pt x="506984" y="137033"/>
                </a:lnTo>
                <a:lnTo>
                  <a:pt x="506984" y="0"/>
                </a:lnTo>
                <a:close/>
              </a:path>
              <a:path w="2062479" h="314325">
                <a:moveTo>
                  <a:pt x="641447" y="121920"/>
                </a:moveTo>
                <a:lnTo>
                  <a:pt x="573024" y="121920"/>
                </a:lnTo>
                <a:lnTo>
                  <a:pt x="586144" y="123201"/>
                </a:lnTo>
                <a:lnTo>
                  <a:pt x="597884" y="127031"/>
                </a:lnTo>
                <a:lnTo>
                  <a:pt x="629618" y="166147"/>
                </a:lnTo>
                <a:lnTo>
                  <a:pt x="633729" y="197485"/>
                </a:lnTo>
                <a:lnTo>
                  <a:pt x="632634" y="217463"/>
                </a:lnTo>
                <a:lnTo>
                  <a:pt x="616203" y="263398"/>
                </a:lnTo>
                <a:lnTo>
                  <a:pt x="582414" y="285543"/>
                </a:lnTo>
                <a:lnTo>
                  <a:pt x="567816" y="287020"/>
                </a:lnTo>
                <a:lnTo>
                  <a:pt x="635529" y="287020"/>
                </a:lnTo>
                <a:lnTo>
                  <a:pt x="659511" y="245919"/>
                </a:lnTo>
                <a:lnTo>
                  <a:pt x="665988" y="198500"/>
                </a:lnTo>
                <a:lnTo>
                  <a:pt x="664557" y="176236"/>
                </a:lnTo>
                <a:lnTo>
                  <a:pt x="660257" y="156305"/>
                </a:lnTo>
                <a:lnTo>
                  <a:pt x="653075" y="138707"/>
                </a:lnTo>
                <a:lnTo>
                  <a:pt x="643001" y="123443"/>
                </a:lnTo>
                <a:lnTo>
                  <a:pt x="641447" y="121920"/>
                </a:lnTo>
                <a:close/>
              </a:path>
              <a:path w="2062479" h="314325">
                <a:moveTo>
                  <a:pt x="580136" y="95376"/>
                </a:moveTo>
                <a:lnTo>
                  <a:pt x="557825" y="97974"/>
                </a:lnTo>
                <a:lnTo>
                  <a:pt x="538337" y="105775"/>
                </a:lnTo>
                <a:lnTo>
                  <a:pt x="521682" y="118790"/>
                </a:lnTo>
                <a:lnTo>
                  <a:pt x="507873" y="137033"/>
                </a:lnTo>
                <a:lnTo>
                  <a:pt x="531649" y="137033"/>
                </a:lnTo>
                <a:lnTo>
                  <a:pt x="535412" y="133600"/>
                </a:lnTo>
                <a:lnTo>
                  <a:pt x="546608" y="127126"/>
                </a:lnTo>
                <a:lnTo>
                  <a:pt x="559137" y="123225"/>
                </a:lnTo>
                <a:lnTo>
                  <a:pt x="573024" y="121920"/>
                </a:lnTo>
                <a:lnTo>
                  <a:pt x="641447" y="121920"/>
                </a:lnTo>
                <a:lnTo>
                  <a:pt x="630499" y="111182"/>
                </a:lnTo>
                <a:lnTo>
                  <a:pt x="615854" y="102409"/>
                </a:lnTo>
                <a:lnTo>
                  <a:pt x="599066" y="97137"/>
                </a:lnTo>
                <a:lnTo>
                  <a:pt x="580136" y="95376"/>
                </a:lnTo>
                <a:close/>
              </a:path>
              <a:path w="2062479" h="314325">
                <a:moveTo>
                  <a:pt x="810895" y="95376"/>
                </a:moveTo>
                <a:lnTo>
                  <a:pt x="766968" y="102822"/>
                </a:lnTo>
                <a:lnTo>
                  <a:pt x="733425" y="125222"/>
                </a:lnTo>
                <a:lnTo>
                  <a:pt x="712215" y="160670"/>
                </a:lnTo>
                <a:lnTo>
                  <a:pt x="705103" y="207263"/>
                </a:lnTo>
                <a:lnTo>
                  <a:pt x="706840" y="230026"/>
                </a:lnTo>
                <a:lnTo>
                  <a:pt x="720695" y="268646"/>
                </a:lnTo>
                <a:lnTo>
                  <a:pt x="747720" y="297334"/>
                </a:lnTo>
                <a:lnTo>
                  <a:pt x="784296" y="312090"/>
                </a:lnTo>
                <a:lnTo>
                  <a:pt x="805941" y="313943"/>
                </a:lnTo>
                <a:lnTo>
                  <a:pt x="828041" y="312062"/>
                </a:lnTo>
                <a:lnTo>
                  <a:pt x="847867" y="306419"/>
                </a:lnTo>
                <a:lnTo>
                  <a:pt x="865431" y="297013"/>
                </a:lnTo>
                <a:lnTo>
                  <a:pt x="877052" y="287020"/>
                </a:lnTo>
                <a:lnTo>
                  <a:pt x="808101" y="287020"/>
                </a:lnTo>
                <a:lnTo>
                  <a:pt x="792811" y="285638"/>
                </a:lnTo>
                <a:lnTo>
                  <a:pt x="756538" y="264922"/>
                </a:lnTo>
                <a:lnTo>
                  <a:pt x="738322" y="223416"/>
                </a:lnTo>
                <a:lnTo>
                  <a:pt x="737204" y="207263"/>
                </a:lnTo>
                <a:lnTo>
                  <a:pt x="737224" y="204088"/>
                </a:lnTo>
                <a:lnTo>
                  <a:pt x="747984" y="156664"/>
                </a:lnTo>
                <a:lnTo>
                  <a:pt x="778970" y="127539"/>
                </a:lnTo>
                <a:lnTo>
                  <a:pt x="808101" y="121920"/>
                </a:lnTo>
                <a:lnTo>
                  <a:pt x="880438" y="121920"/>
                </a:lnTo>
                <a:lnTo>
                  <a:pt x="868545" y="111504"/>
                </a:lnTo>
                <a:lnTo>
                  <a:pt x="851757" y="102536"/>
                </a:lnTo>
                <a:lnTo>
                  <a:pt x="832540" y="97164"/>
                </a:lnTo>
                <a:lnTo>
                  <a:pt x="810895" y="95376"/>
                </a:lnTo>
                <a:close/>
              </a:path>
              <a:path w="2062479" h="314325">
                <a:moveTo>
                  <a:pt x="880438" y="121920"/>
                </a:moveTo>
                <a:lnTo>
                  <a:pt x="808101" y="121920"/>
                </a:lnTo>
                <a:lnTo>
                  <a:pt x="823722" y="123297"/>
                </a:lnTo>
                <a:lnTo>
                  <a:pt x="837438" y="127412"/>
                </a:lnTo>
                <a:lnTo>
                  <a:pt x="866989" y="155739"/>
                </a:lnTo>
                <a:lnTo>
                  <a:pt x="877008" y="204088"/>
                </a:lnTo>
                <a:lnTo>
                  <a:pt x="877008" y="205866"/>
                </a:lnTo>
                <a:lnTo>
                  <a:pt x="867042" y="253894"/>
                </a:lnTo>
                <a:lnTo>
                  <a:pt x="837549" y="281686"/>
                </a:lnTo>
                <a:lnTo>
                  <a:pt x="808101" y="287020"/>
                </a:lnTo>
                <a:lnTo>
                  <a:pt x="877052" y="287020"/>
                </a:lnTo>
                <a:lnTo>
                  <a:pt x="902112" y="248824"/>
                </a:lnTo>
                <a:lnTo>
                  <a:pt x="909192" y="204088"/>
                </a:lnTo>
                <a:lnTo>
                  <a:pt x="907549" y="179818"/>
                </a:lnTo>
                <a:lnTo>
                  <a:pt x="902620" y="158416"/>
                </a:lnTo>
                <a:lnTo>
                  <a:pt x="894405" y="139848"/>
                </a:lnTo>
                <a:lnTo>
                  <a:pt x="882903" y="124078"/>
                </a:lnTo>
                <a:lnTo>
                  <a:pt x="880438" y="121920"/>
                </a:lnTo>
                <a:close/>
              </a:path>
              <a:path w="2062479" h="314325">
                <a:moveTo>
                  <a:pt x="1005204" y="127380"/>
                </a:moveTo>
                <a:lnTo>
                  <a:pt x="973836" y="127380"/>
                </a:lnTo>
                <a:lnTo>
                  <a:pt x="973836" y="252856"/>
                </a:lnTo>
                <a:lnTo>
                  <a:pt x="977195" y="279380"/>
                </a:lnTo>
                <a:lnTo>
                  <a:pt x="987282" y="298354"/>
                </a:lnTo>
                <a:lnTo>
                  <a:pt x="1004107" y="309756"/>
                </a:lnTo>
                <a:lnTo>
                  <a:pt x="1027684" y="313563"/>
                </a:lnTo>
                <a:lnTo>
                  <a:pt x="1036516" y="313138"/>
                </a:lnTo>
                <a:lnTo>
                  <a:pt x="1044527" y="311880"/>
                </a:lnTo>
                <a:lnTo>
                  <a:pt x="1051704" y="309812"/>
                </a:lnTo>
                <a:lnTo>
                  <a:pt x="1058037" y="306959"/>
                </a:lnTo>
                <a:lnTo>
                  <a:pt x="1058037" y="286638"/>
                </a:lnTo>
                <a:lnTo>
                  <a:pt x="1025398" y="286638"/>
                </a:lnTo>
                <a:lnTo>
                  <a:pt x="1017524" y="283717"/>
                </a:lnTo>
                <a:lnTo>
                  <a:pt x="1005204" y="247141"/>
                </a:lnTo>
                <a:lnTo>
                  <a:pt x="1005204" y="127380"/>
                </a:lnTo>
                <a:close/>
              </a:path>
              <a:path w="2062479" h="314325">
                <a:moveTo>
                  <a:pt x="1058037" y="279780"/>
                </a:moveTo>
                <a:lnTo>
                  <a:pt x="1051940" y="284352"/>
                </a:lnTo>
                <a:lnTo>
                  <a:pt x="1044828" y="286638"/>
                </a:lnTo>
                <a:lnTo>
                  <a:pt x="1058037" y="286638"/>
                </a:lnTo>
                <a:lnTo>
                  <a:pt x="1058037" y="279780"/>
                </a:lnTo>
                <a:close/>
              </a:path>
              <a:path w="2062479" h="314325">
                <a:moveTo>
                  <a:pt x="1058037" y="100075"/>
                </a:moveTo>
                <a:lnTo>
                  <a:pt x="937640" y="100075"/>
                </a:lnTo>
                <a:lnTo>
                  <a:pt x="937640" y="127380"/>
                </a:lnTo>
                <a:lnTo>
                  <a:pt x="1058037" y="127380"/>
                </a:lnTo>
                <a:lnTo>
                  <a:pt x="1058037" y="100075"/>
                </a:lnTo>
                <a:close/>
              </a:path>
              <a:path w="2062479" h="314325">
                <a:moveTo>
                  <a:pt x="1005204" y="38735"/>
                </a:moveTo>
                <a:lnTo>
                  <a:pt x="973836" y="48895"/>
                </a:lnTo>
                <a:lnTo>
                  <a:pt x="973836" y="100075"/>
                </a:lnTo>
                <a:lnTo>
                  <a:pt x="1005204" y="100075"/>
                </a:lnTo>
                <a:lnTo>
                  <a:pt x="1005204" y="38735"/>
                </a:lnTo>
                <a:close/>
              </a:path>
              <a:path w="2062479" h="314325">
                <a:moveTo>
                  <a:pt x="1211834" y="277113"/>
                </a:moveTo>
                <a:lnTo>
                  <a:pt x="1211834" y="309117"/>
                </a:lnTo>
                <a:lnTo>
                  <a:pt x="1217830" y="311211"/>
                </a:lnTo>
                <a:lnTo>
                  <a:pt x="1224375" y="312721"/>
                </a:lnTo>
                <a:lnTo>
                  <a:pt x="1231443" y="313636"/>
                </a:lnTo>
                <a:lnTo>
                  <a:pt x="1239012" y="313943"/>
                </a:lnTo>
                <a:lnTo>
                  <a:pt x="1256256" y="312156"/>
                </a:lnTo>
                <a:lnTo>
                  <a:pt x="1271619" y="306784"/>
                </a:lnTo>
                <a:lnTo>
                  <a:pt x="1285124" y="297816"/>
                </a:lnTo>
                <a:lnTo>
                  <a:pt x="1296796" y="285241"/>
                </a:lnTo>
                <a:lnTo>
                  <a:pt x="1297098" y="284734"/>
                </a:lnTo>
                <a:lnTo>
                  <a:pt x="1239773" y="284734"/>
                </a:lnTo>
                <a:lnTo>
                  <a:pt x="1231657" y="284257"/>
                </a:lnTo>
                <a:lnTo>
                  <a:pt x="1224279" y="282828"/>
                </a:lnTo>
                <a:lnTo>
                  <a:pt x="1217664" y="280447"/>
                </a:lnTo>
                <a:lnTo>
                  <a:pt x="1211834" y="277113"/>
                </a:lnTo>
                <a:close/>
              </a:path>
              <a:path w="2062479" h="314325">
                <a:moveTo>
                  <a:pt x="1318133" y="16510"/>
                </a:moveTo>
                <a:lnTo>
                  <a:pt x="1285875" y="16510"/>
                </a:lnTo>
                <a:lnTo>
                  <a:pt x="1285875" y="205359"/>
                </a:lnTo>
                <a:lnTo>
                  <a:pt x="1282993" y="240103"/>
                </a:lnTo>
                <a:lnTo>
                  <a:pt x="1274349" y="264906"/>
                </a:lnTo>
                <a:lnTo>
                  <a:pt x="1259943" y="279779"/>
                </a:lnTo>
                <a:lnTo>
                  <a:pt x="1239773" y="284734"/>
                </a:lnTo>
                <a:lnTo>
                  <a:pt x="1297098" y="284734"/>
                </a:lnTo>
                <a:lnTo>
                  <a:pt x="1306131" y="269521"/>
                </a:lnTo>
                <a:lnTo>
                  <a:pt x="1312798" y="250920"/>
                </a:lnTo>
                <a:lnTo>
                  <a:pt x="1316799" y="229413"/>
                </a:lnTo>
                <a:lnTo>
                  <a:pt x="1318112" y="205359"/>
                </a:lnTo>
                <a:lnTo>
                  <a:pt x="1318133" y="16510"/>
                </a:lnTo>
                <a:close/>
              </a:path>
              <a:path w="2062479" h="314325">
                <a:moveTo>
                  <a:pt x="1479931" y="95376"/>
                </a:moveTo>
                <a:lnTo>
                  <a:pt x="1436004" y="102822"/>
                </a:lnTo>
                <a:lnTo>
                  <a:pt x="1402461" y="125222"/>
                </a:lnTo>
                <a:lnTo>
                  <a:pt x="1381252" y="160670"/>
                </a:lnTo>
                <a:lnTo>
                  <a:pt x="1374139" y="207263"/>
                </a:lnTo>
                <a:lnTo>
                  <a:pt x="1375876" y="230026"/>
                </a:lnTo>
                <a:lnTo>
                  <a:pt x="1389731" y="268646"/>
                </a:lnTo>
                <a:lnTo>
                  <a:pt x="1416756" y="297334"/>
                </a:lnTo>
                <a:lnTo>
                  <a:pt x="1453332" y="312090"/>
                </a:lnTo>
                <a:lnTo>
                  <a:pt x="1474978" y="313943"/>
                </a:lnTo>
                <a:lnTo>
                  <a:pt x="1497077" y="312062"/>
                </a:lnTo>
                <a:lnTo>
                  <a:pt x="1516903" y="306419"/>
                </a:lnTo>
                <a:lnTo>
                  <a:pt x="1534467" y="297013"/>
                </a:lnTo>
                <a:lnTo>
                  <a:pt x="1546088" y="287020"/>
                </a:lnTo>
                <a:lnTo>
                  <a:pt x="1477137" y="287020"/>
                </a:lnTo>
                <a:lnTo>
                  <a:pt x="1461847" y="285638"/>
                </a:lnTo>
                <a:lnTo>
                  <a:pt x="1425575" y="264922"/>
                </a:lnTo>
                <a:lnTo>
                  <a:pt x="1407358" y="223416"/>
                </a:lnTo>
                <a:lnTo>
                  <a:pt x="1406240" y="207263"/>
                </a:lnTo>
                <a:lnTo>
                  <a:pt x="1406260" y="204088"/>
                </a:lnTo>
                <a:lnTo>
                  <a:pt x="1417020" y="156664"/>
                </a:lnTo>
                <a:lnTo>
                  <a:pt x="1448006" y="127539"/>
                </a:lnTo>
                <a:lnTo>
                  <a:pt x="1477137" y="121920"/>
                </a:lnTo>
                <a:lnTo>
                  <a:pt x="1549474" y="121920"/>
                </a:lnTo>
                <a:lnTo>
                  <a:pt x="1537581" y="111504"/>
                </a:lnTo>
                <a:lnTo>
                  <a:pt x="1520793" y="102536"/>
                </a:lnTo>
                <a:lnTo>
                  <a:pt x="1501576" y="97164"/>
                </a:lnTo>
                <a:lnTo>
                  <a:pt x="1479931" y="95376"/>
                </a:lnTo>
                <a:close/>
              </a:path>
              <a:path w="2062479" h="314325">
                <a:moveTo>
                  <a:pt x="1549474" y="121920"/>
                </a:moveTo>
                <a:lnTo>
                  <a:pt x="1477137" y="121920"/>
                </a:lnTo>
                <a:lnTo>
                  <a:pt x="1492758" y="123297"/>
                </a:lnTo>
                <a:lnTo>
                  <a:pt x="1506474" y="127412"/>
                </a:lnTo>
                <a:lnTo>
                  <a:pt x="1536025" y="155739"/>
                </a:lnTo>
                <a:lnTo>
                  <a:pt x="1546044" y="204088"/>
                </a:lnTo>
                <a:lnTo>
                  <a:pt x="1546044" y="205866"/>
                </a:lnTo>
                <a:lnTo>
                  <a:pt x="1536078" y="253894"/>
                </a:lnTo>
                <a:lnTo>
                  <a:pt x="1506585" y="281686"/>
                </a:lnTo>
                <a:lnTo>
                  <a:pt x="1477137" y="287020"/>
                </a:lnTo>
                <a:lnTo>
                  <a:pt x="1546088" y="287020"/>
                </a:lnTo>
                <a:lnTo>
                  <a:pt x="1571148" y="248824"/>
                </a:lnTo>
                <a:lnTo>
                  <a:pt x="1578229" y="204088"/>
                </a:lnTo>
                <a:lnTo>
                  <a:pt x="1576585" y="179818"/>
                </a:lnTo>
                <a:lnTo>
                  <a:pt x="1571656" y="158416"/>
                </a:lnTo>
                <a:lnTo>
                  <a:pt x="1563441" y="139848"/>
                </a:lnTo>
                <a:lnTo>
                  <a:pt x="1551939" y="124078"/>
                </a:lnTo>
                <a:lnTo>
                  <a:pt x="1549474" y="121920"/>
                </a:lnTo>
                <a:close/>
              </a:path>
              <a:path w="2062479" h="314325">
                <a:moveTo>
                  <a:pt x="1654429" y="3937"/>
                </a:moveTo>
                <a:lnTo>
                  <a:pt x="1642744" y="3937"/>
                </a:lnTo>
                <a:lnTo>
                  <a:pt x="1637918" y="5968"/>
                </a:lnTo>
                <a:lnTo>
                  <a:pt x="1633855" y="10160"/>
                </a:lnTo>
                <a:lnTo>
                  <a:pt x="1629917" y="14097"/>
                </a:lnTo>
                <a:lnTo>
                  <a:pt x="1628013" y="19050"/>
                </a:lnTo>
                <a:lnTo>
                  <a:pt x="1628013" y="31114"/>
                </a:lnTo>
                <a:lnTo>
                  <a:pt x="1629917" y="36067"/>
                </a:lnTo>
                <a:lnTo>
                  <a:pt x="1633982" y="40004"/>
                </a:lnTo>
                <a:lnTo>
                  <a:pt x="1637918" y="43941"/>
                </a:lnTo>
                <a:lnTo>
                  <a:pt x="1642744" y="45847"/>
                </a:lnTo>
                <a:lnTo>
                  <a:pt x="1654429" y="45847"/>
                </a:lnTo>
                <a:lnTo>
                  <a:pt x="1659382" y="43941"/>
                </a:lnTo>
                <a:lnTo>
                  <a:pt x="1663445" y="39877"/>
                </a:lnTo>
                <a:lnTo>
                  <a:pt x="1667510" y="35940"/>
                </a:lnTo>
                <a:lnTo>
                  <a:pt x="1669489" y="31114"/>
                </a:lnTo>
                <a:lnTo>
                  <a:pt x="1669489" y="19050"/>
                </a:lnTo>
                <a:lnTo>
                  <a:pt x="1667510" y="14224"/>
                </a:lnTo>
                <a:lnTo>
                  <a:pt x="1663322" y="10033"/>
                </a:lnTo>
                <a:lnTo>
                  <a:pt x="1659382" y="5968"/>
                </a:lnTo>
                <a:lnTo>
                  <a:pt x="1654429" y="3937"/>
                </a:lnTo>
                <a:close/>
              </a:path>
              <a:path w="2062479" h="314325">
                <a:moveTo>
                  <a:pt x="1663700" y="100075"/>
                </a:moveTo>
                <a:lnTo>
                  <a:pt x="1632331" y="100075"/>
                </a:lnTo>
                <a:lnTo>
                  <a:pt x="1632331" y="308990"/>
                </a:lnTo>
                <a:lnTo>
                  <a:pt x="1663700" y="308990"/>
                </a:lnTo>
                <a:lnTo>
                  <a:pt x="1663700" y="100075"/>
                </a:lnTo>
                <a:close/>
              </a:path>
              <a:path w="2062479" h="314325">
                <a:moveTo>
                  <a:pt x="1764284" y="100075"/>
                </a:moveTo>
                <a:lnTo>
                  <a:pt x="1732788" y="100075"/>
                </a:lnTo>
                <a:lnTo>
                  <a:pt x="1732788" y="308990"/>
                </a:lnTo>
                <a:lnTo>
                  <a:pt x="1764284" y="308990"/>
                </a:lnTo>
                <a:lnTo>
                  <a:pt x="1764293" y="189737"/>
                </a:lnTo>
                <a:lnTo>
                  <a:pt x="1765331" y="175744"/>
                </a:lnTo>
                <a:lnTo>
                  <a:pt x="1768474" y="162909"/>
                </a:lnTo>
                <a:lnTo>
                  <a:pt x="1773713" y="151360"/>
                </a:lnTo>
                <a:lnTo>
                  <a:pt x="1781047" y="141097"/>
                </a:lnTo>
                <a:lnTo>
                  <a:pt x="1787466" y="135127"/>
                </a:lnTo>
                <a:lnTo>
                  <a:pt x="1764284" y="135127"/>
                </a:lnTo>
                <a:lnTo>
                  <a:pt x="1764284" y="100075"/>
                </a:lnTo>
                <a:close/>
              </a:path>
              <a:path w="2062479" h="314325">
                <a:moveTo>
                  <a:pt x="1889173" y="121920"/>
                </a:moveTo>
                <a:lnTo>
                  <a:pt x="1823339" y="121920"/>
                </a:lnTo>
                <a:lnTo>
                  <a:pt x="1844988" y="126158"/>
                </a:lnTo>
                <a:lnTo>
                  <a:pt x="1860422" y="138874"/>
                </a:lnTo>
                <a:lnTo>
                  <a:pt x="1869666" y="160067"/>
                </a:lnTo>
                <a:lnTo>
                  <a:pt x="1872741" y="189737"/>
                </a:lnTo>
                <a:lnTo>
                  <a:pt x="1872741" y="308990"/>
                </a:lnTo>
                <a:lnTo>
                  <a:pt x="1904364" y="308990"/>
                </a:lnTo>
                <a:lnTo>
                  <a:pt x="1904364" y="181355"/>
                </a:lnTo>
                <a:lnTo>
                  <a:pt x="1903241" y="161639"/>
                </a:lnTo>
                <a:lnTo>
                  <a:pt x="1899856" y="144398"/>
                </a:lnTo>
                <a:lnTo>
                  <a:pt x="1894185" y="129635"/>
                </a:lnTo>
                <a:lnTo>
                  <a:pt x="1889173" y="121920"/>
                </a:lnTo>
                <a:close/>
              </a:path>
              <a:path w="2062479" h="314325">
                <a:moveTo>
                  <a:pt x="1833626" y="95376"/>
                </a:moveTo>
                <a:lnTo>
                  <a:pt x="1812482" y="97855"/>
                </a:lnTo>
                <a:lnTo>
                  <a:pt x="1794017" y="105298"/>
                </a:lnTo>
                <a:lnTo>
                  <a:pt x="1778244" y="117719"/>
                </a:lnTo>
                <a:lnTo>
                  <a:pt x="1765172" y="135127"/>
                </a:lnTo>
                <a:lnTo>
                  <a:pt x="1787466" y="135127"/>
                </a:lnTo>
                <a:lnTo>
                  <a:pt x="1790031" y="132742"/>
                </a:lnTo>
                <a:lnTo>
                  <a:pt x="1800050" y="126746"/>
                </a:lnTo>
                <a:lnTo>
                  <a:pt x="1811141" y="123130"/>
                </a:lnTo>
                <a:lnTo>
                  <a:pt x="1823339" y="121920"/>
                </a:lnTo>
                <a:lnTo>
                  <a:pt x="1889173" y="121920"/>
                </a:lnTo>
                <a:lnTo>
                  <a:pt x="1886204" y="117348"/>
                </a:lnTo>
                <a:lnTo>
                  <a:pt x="1876131" y="107753"/>
                </a:lnTo>
                <a:lnTo>
                  <a:pt x="1864010" y="100885"/>
                </a:lnTo>
                <a:lnTo>
                  <a:pt x="1849842" y="96756"/>
                </a:lnTo>
                <a:lnTo>
                  <a:pt x="1833626" y="95376"/>
                </a:lnTo>
                <a:close/>
              </a:path>
              <a:path w="2062479" h="314325">
                <a:moveTo>
                  <a:pt x="2009520" y="127380"/>
                </a:moveTo>
                <a:lnTo>
                  <a:pt x="1978152" y="127380"/>
                </a:lnTo>
                <a:lnTo>
                  <a:pt x="1978152" y="252856"/>
                </a:lnTo>
                <a:lnTo>
                  <a:pt x="1981511" y="279380"/>
                </a:lnTo>
                <a:lnTo>
                  <a:pt x="1991598" y="298354"/>
                </a:lnTo>
                <a:lnTo>
                  <a:pt x="2008423" y="309756"/>
                </a:lnTo>
                <a:lnTo>
                  <a:pt x="2032000" y="313563"/>
                </a:lnTo>
                <a:lnTo>
                  <a:pt x="2040832" y="313138"/>
                </a:lnTo>
                <a:lnTo>
                  <a:pt x="2048843" y="311880"/>
                </a:lnTo>
                <a:lnTo>
                  <a:pt x="2056020" y="309812"/>
                </a:lnTo>
                <a:lnTo>
                  <a:pt x="2062353" y="306959"/>
                </a:lnTo>
                <a:lnTo>
                  <a:pt x="2062353" y="286638"/>
                </a:lnTo>
                <a:lnTo>
                  <a:pt x="2029714" y="286638"/>
                </a:lnTo>
                <a:lnTo>
                  <a:pt x="2021839" y="283717"/>
                </a:lnTo>
                <a:lnTo>
                  <a:pt x="2009520" y="247141"/>
                </a:lnTo>
                <a:lnTo>
                  <a:pt x="2009520" y="127380"/>
                </a:lnTo>
                <a:close/>
              </a:path>
              <a:path w="2062479" h="314325">
                <a:moveTo>
                  <a:pt x="2062353" y="279780"/>
                </a:moveTo>
                <a:lnTo>
                  <a:pt x="2056257" y="284352"/>
                </a:lnTo>
                <a:lnTo>
                  <a:pt x="2049144" y="286638"/>
                </a:lnTo>
                <a:lnTo>
                  <a:pt x="2062353" y="286638"/>
                </a:lnTo>
                <a:lnTo>
                  <a:pt x="2062353" y="279780"/>
                </a:lnTo>
                <a:close/>
              </a:path>
              <a:path w="2062479" h="314325">
                <a:moveTo>
                  <a:pt x="2062353" y="100075"/>
                </a:moveTo>
                <a:lnTo>
                  <a:pt x="1941957" y="100075"/>
                </a:lnTo>
                <a:lnTo>
                  <a:pt x="1941957" y="127380"/>
                </a:lnTo>
                <a:lnTo>
                  <a:pt x="2062353" y="127380"/>
                </a:lnTo>
                <a:lnTo>
                  <a:pt x="2062353" y="100075"/>
                </a:lnTo>
                <a:close/>
              </a:path>
              <a:path w="2062479" h="314325">
                <a:moveTo>
                  <a:pt x="2009520" y="38735"/>
                </a:moveTo>
                <a:lnTo>
                  <a:pt x="1978152" y="48895"/>
                </a:lnTo>
                <a:lnTo>
                  <a:pt x="1978152" y="100075"/>
                </a:lnTo>
                <a:lnTo>
                  <a:pt x="2009520" y="100075"/>
                </a:lnTo>
                <a:lnTo>
                  <a:pt x="2009520" y="38735"/>
                </a:lnTo>
                <a:close/>
              </a:path>
            </a:pathLst>
          </a:custGeom>
          <a:solidFill>
            <a:srgbClr val="006FC0">
              <a:alpha val="79998"/>
            </a:srgbClr>
          </a:solidFill>
        </p:spPr>
        <p:txBody>
          <a:bodyPr wrap="square" lIns="0" tIns="0" rIns="0" bIns="0" rtlCol="0"/>
          <a:lstStyle/>
          <a:p/>
        </p:txBody>
      </p:sp>
      <p:sp>
        <p:nvSpPr>
          <p:cNvPr id="12" name="object 12"/>
          <p:cNvSpPr/>
          <p:nvPr/>
        </p:nvSpPr>
        <p:spPr>
          <a:xfrm>
            <a:off x="7518145" y="517398"/>
            <a:ext cx="2220595" cy="313055"/>
          </a:xfrm>
          <a:custGeom>
            <a:avLst/>
            <a:gdLst/>
            <a:ahLst/>
            <a:cxnLst/>
            <a:rect l="l" t="t" r="r" b="b"/>
            <a:pathLst>
              <a:path w="2220595" h="313055">
                <a:moveTo>
                  <a:pt x="761" y="238125"/>
                </a:moveTo>
                <a:lnTo>
                  <a:pt x="761" y="296037"/>
                </a:lnTo>
                <a:lnTo>
                  <a:pt x="17430" y="303277"/>
                </a:lnTo>
                <a:lnTo>
                  <a:pt x="36385" y="308435"/>
                </a:lnTo>
                <a:lnTo>
                  <a:pt x="57626" y="311521"/>
                </a:lnTo>
                <a:lnTo>
                  <a:pt x="81152" y="312547"/>
                </a:lnTo>
                <a:lnTo>
                  <a:pt x="106324" y="311189"/>
                </a:lnTo>
                <a:lnTo>
                  <a:pt x="147714" y="300331"/>
                </a:lnTo>
                <a:lnTo>
                  <a:pt x="184394" y="266826"/>
                </a:lnTo>
                <a:lnTo>
                  <a:pt x="80390" y="266826"/>
                </a:lnTo>
                <a:lnTo>
                  <a:pt x="58554" y="265039"/>
                </a:lnTo>
                <a:lnTo>
                  <a:pt x="38004" y="259667"/>
                </a:lnTo>
                <a:lnTo>
                  <a:pt x="18740" y="250699"/>
                </a:lnTo>
                <a:lnTo>
                  <a:pt x="761" y="238125"/>
                </a:lnTo>
                <a:close/>
              </a:path>
              <a:path w="2220595" h="313055">
                <a:moveTo>
                  <a:pt x="110871" y="10160"/>
                </a:moveTo>
                <a:lnTo>
                  <a:pt x="65928" y="15763"/>
                </a:lnTo>
                <a:lnTo>
                  <a:pt x="30606" y="32512"/>
                </a:lnTo>
                <a:lnTo>
                  <a:pt x="1906" y="75695"/>
                </a:lnTo>
                <a:lnTo>
                  <a:pt x="0" y="94361"/>
                </a:lnTo>
                <a:lnTo>
                  <a:pt x="1023" y="107646"/>
                </a:lnTo>
                <a:lnTo>
                  <a:pt x="25814" y="152169"/>
                </a:lnTo>
                <a:lnTo>
                  <a:pt x="69087" y="178815"/>
                </a:lnTo>
                <a:lnTo>
                  <a:pt x="88467" y="187509"/>
                </a:lnTo>
                <a:lnTo>
                  <a:pt x="103917" y="195310"/>
                </a:lnTo>
                <a:lnTo>
                  <a:pt x="133401" y="226139"/>
                </a:lnTo>
                <a:lnTo>
                  <a:pt x="134111" y="232663"/>
                </a:lnTo>
                <a:lnTo>
                  <a:pt x="133278" y="239998"/>
                </a:lnTo>
                <a:lnTo>
                  <a:pt x="104012" y="264509"/>
                </a:lnTo>
                <a:lnTo>
                  <a:pt x="80390" y="266826"/>
                </a:lnTo>
                <a:lnTo>
                  <a:pt x="184394" y="266826"/>
                </a:lnTo>
                <a:lnTo>
                  <a:pt x="186070" y="264175"/>
                </a:lnTo>
                <a:lnTo>
                  <a:pt x="191585" y="247163"/>
                </a:lnTo>
                <a:lnTo>
                  <a:pt x="193421" y="227711"/>
                </a:lnTo>
                <a:lnTo>
                  <a:pt x="192393" y="213923"/>
                </a:lnTo>
                <a:lnTo>
                  <a:pt x="176783" y="178562"/>
                </a:lnTo>
                <a:lnTo>
                  <a:pt x="137011" y="148772"/>
                </a:lnTo>
                <a:lnTo>
                  <a:pt x="100244" y="131435"/>
                </a:lnTo>
                <a:lnTo>
                  <a:pt x="86661" y="124348"/>
                </a:lnTo>
                <a:lnTo>
                  <a:pt x="76483" y="118048"/>
                </a:lnTo>
                <a:lnTo>
                  <a:pt x="69723" y="112522"/>
                </a:lnTo>
                <a:lnTo>
                  <a:pt x="62992" y="105663"/>
                </a:lnTo>
                <a:lnTo>
                  <a:pt x="59562" y="98043"/>
                </a:lnTo>
                <a:lnTo>
                  <a:pt x="59562" y="89662"/>
                </a:lnTo>
                <a:lnTo>
                  <a:pt x="91043" y="58340"/>
                </a:lnTo>
                <a:lnTo>
                  <a:pt x="112395" y="56134"/>
                </a:lnTo>
                <a:lnTo>
                  <a:pt x="180975" y="56134"/>
                </a:lnTo>
                <a:lnTo>
                  <a:pt x="180975" y="21336"/>
                </a:lnTo>
                <a:lnTo>
                  <a:pt x="166949" y="16428"/>
                </a:lnTo>
                <a:lnTo>
                  <a:pt x="150590" y="12938"/>
                </a:lnTo>
                <a:lnTo>
                  <a:pt x="131897" y="10852"/>
                </a:lnTo>
                <a:lnTo>
                  <a:pt x="110871" y="10160"/>
                </a:lnTo>
                <a:close/>
              </a:path>
              <a:path w="2220595" h="313055">
                <a:moveTo>
                  <a:pt x="180975" y="56134"/>
                </a:moveTo>
                <a:lnTo>
                  <a:pt x="112395" y="56134"/>
                </a:lnTo>
                <a:lnTo>
                  <a:pt x="131754" y="57348"/>
                </a:lnTo>
                <a:lnTo>
                  <a:pt x="149637" y="60991"/>
                </a:lnTo>
                <a:lnTo>
                  <a:pt x="166044" y="67063"/>
                </a:lnTo>
                <a:lnTo>
                  <a:pt x="180975" y="75564"/>
                </a:lnTo>
                <a:lnTo>
                  <a:pt x="180975" y="56134"/>
                </a:lnTo>
                <a:close/>
              </a:path>
              <a:path w="2220595" h="313055">
                <a:moveTo>
                  <a:pt x="327786" y="93599"/>
                </a:moveTo>
                <a:lnTo>
                  <a:pt x="287781" y="101393"/>
                </a:lnTo>
                <a:lnTo>
                  <a:pt x="255015" y="124713"/>
                </a:lnTo>
                <a:lnTo>
                  <a:pt x="233187" y="160432"/>
                </a:lnTo>
                <a:lnTo>
                  <a:pt x="225932" y="205486"/>
                </a:lnTo>
                <a:lnTo>
                  <a:pt x="227623" y="229417"/>
                </a:lnTo>
                <a:lnTo>
                  <a:pt x="241149" y="268851"/>
                </a:lnTo>
                <a:lnTo>
                  <a:pt x="267938" y="296687"/>
                </a:lnTo>
                <a:lnTo>
                  <a:pt x="305847" y="310784"/>
                </a:lnTo>
                <a:lnTo>
                  <a:pt x="328802" y="312547"/>
                </a:lnTo>
                <a:lnTo>
                  <a:pt x="350541" y="311497"/>
                </a:lnTo>
                <a:lnTo>
                  <a:pt x="370220" y="308340"/>
                </a:lnTo>
                <a:lnTo>
                  <a:pt x="387828" y="303063"/>
                </a:lnTo>
                <a:lnTo>
                  <a:pt x="403351" y="295655"/>
                </a:lnTo>
                <a:lnTo>
                  <a:pt x="403351" y="271906"/>
                </a:lnTo>
                <a:lnTo>
                  <a:pt x="341375" y="271906"/>
                </a:lnTo>
                <a:lnTo>
                  <a:pt x="316178" y="268573"/>
                </a:lnTo>
                <a:lnTo>
                  <a:pt x="297719" y="258571"/>
                </a:lnTo>
                <a:lnTo>
                  <a:pt x="285976" y="241903"/>
                </a:lnTo>
                <a:lnTo>
                  <a:pt x="280924" y="218566"/>
                </a:lnTo>
                <a:lnTo>
                  <a:pt x="420370" y="218566"/>
                </a:lnTo>
                <a:lnTo>
                  <a:pt x="420370" y="194182"/>
                </a:lnTo>
                <a:lnTo>
                  <a:pt x="419550" y="182244"/>
                </a:lnTo>
                <a:lnTo>
                  <a:pt x="280924" y="182244"/>
                </a:lnTo>
                <a:lnTo>
                  <a:pt x="283142" y="171481"/>
                </a:lnTo>
                <a:lnTo>
                  <a:pt x="311181" y="135937"/>
                </a:lnTo>
                <a:lnTo>
                  <a:pt x="327278" y="132587"/>
                </a:lnTo>
                <a:lnTo>
                  <a:pt x="404839" y="132587"/>
                </a:lnTo>
                <a:lnTo>
                  <a:pt x="395985" y="120396"/>
                </a:lnTo>
                <a:lnTo>
                  <a:pt x="382579" y="108708"/>
                </a:lnTo>
                <a:lnTo>
                  <a:pt x="366744" y="100329"/>
                </a:lnTo>
                <a:lnTo>
                  <a:pt x="348480" y="95285"/>
                </a:lnTo>
                <a:lnTo>
                  <a:pt x="327786" y="93599"/>
                </a:lnTo>
                <a:close/>
              </a:path>
              <a:path w="2220595" h="313055">
                <a:moveTo>
                  <a:pt x="403351" y="253618"/>
                </a:moveTo>
                <a:lnTo>
                  <a:pt x="389256" y="261620"/>
                </a:lnTo>
                <a:lnTo>
                  <a:pt x="374221" y="267335"/>
                </a:lnTo>
                <a:lnTo>
                  <a:pt x="358257" y="270763"/>
                </a:lnTo>
                <a:lnTo>
                  <a:pt x="341375" y="271906"/>
                </a:lnTo>
                <a:lnTo>
                  <a:pt x="403351" y="271906"/>
                </a:lnTo>
                <a:lnTo>
                  <a:pt x="403351" y="253618"/>
                </a:lnTo>
                <a:close/>
              </a:path>
              <a:path w="2220595" h="313055">
                <a:moveTo>
                  <a:pt x="404839" y="132587"/>
                </a:moveTo>
                <a:lnTo>
                  <a:pt x="327278" y="132587"/>
                </a:lnTo>
                <a:lnTo>
                  <a:pt x="345134" y="135685"/>
                </a:lnTo>
                <a:lnTo>
                  <a:pt x="357917" y="144986"/>
                </a:lnTo>
                <a:lnTo>
                  <a:pt x="365605" y="160502"/>
                </a:lnTo>
                <a:lnTo>
                  <a:pt x="368173" y="182244"/>
                </a:lnTo>
                <a:lnTo>
                  <a:pt x="419550" y="182244"/>
                </a:lnTo>
                <a:lnTo>
                  <a:pt x="418846" y="171991"/>
                </a:lnTo>
                <a:lnTo>
                  <a:pt x="414274" y="152288"/>
                </a:lnTo>
                <a:lnTo>
                  <a:pt x="406653" y="135086"/>
                </a:lnTo>
                <a:lnTo>
                  <a:pt x="404839" y="132587"/>
                </a:lnTo>
                <a:close/>
              </a:path>
              <a:path w="2220595" h="313055">
                <a:moveTo>
                  <a:pt x="518032" y="98551"/>
                </a:moveTo>
                <a:lnTo>
                  <a:pt x="462660" y="98551"/>
                </a:lnTo>
                <a:lnTo>
                  <a:pt x="462660" y="307466"/>
                </a:lnTo>
                <a:lnTo>
                  <a:pt x="518032" y="307466"/>
                </a:lnTo>
                <a:lnTo>
                  <a:pt x="518032" y="205739"/>
                </a:lnTo>
                <a:lnTo>
                  <a:pt x="518818" y="192115"/>
                </a:lnTo>
                <a:lnTo>
                  <a:pt x="537396" y="152665"/>
                </a:lnTo>
                <a:lnTo>
                  <a:pt x="564006" y="143128"/>
                </a:lnTo>
                <a:lnTo>
                  <a:pt x="590803" y="143128"/>
                </a:lnTo>
                <a:lnTo>
                  <a:pt x="590803" y="138684"/>
                </a:lnTo>
                <a:lnTo>
                  <a:pt x="518032" y="138684"/>
                </a:lnTo>
                <a:lnTo>
                  <a:pt x="518032" y="98551"/>
                </a:lnTo>
                <a:close/>
              </a:path>
              <a:path w="2220595" h="313055">
                <a:moveTo>
                  <a:pt x="590803" y="143128"/>
                </a:moveTo>
                <a:lnTo>
                  <a:pt x="564006" y="143128"/>
                </a:lnTo>
                <a:lnTo>
                  <a:pt x="571623" y="143533"/>
                </a:lnTo>
                <a:lnTo>
                  <a:pt x="578643" y="144748"/>
                </a:lnTo>
                <a:lnTo>
                  <a:pt x="585045" y="146772"/>
                </a:lnTo>
                <a:lnTo>
                  <a:pt x="590803" y="149605"/>
                </a:lnTo>
                <a:lnTo>
                  <a:pt x="590803" y="143128"/>
                </a:lnTo>
                <a:close/>
              </a:path>
              <a:path w="2220595" h="313055">
                <a:moveTo>
                  <a:pt x="581278" y="94996"/>
                </a:moveTo>
                <a:lnTo>
                  <a:pt x="573658" y="94996"/>
                </a:lnTo>
                <a:lnTo>
                  <a:pt x="555351" y="97732"/>
                </a:lnTo>
                <a:lnTo>
                  <a:pt x="540067" y="105933"/>
                </a:lnTo>
                <a:lnTo>
                  <a:pt x="527831" y="119588"/>
                </a:lnTo>
                <a:lnTo>
                  <a:pt x="518668" y="138684"/>
                </a:lnTo>
                <a:lnTo>
                  <a:pt x="590803" y="138684"/>
                </a:lnTo>
                <a:lnTo>
                  <a:pt x="590688" y="97732"/>
                </a:lnTo>
                <a:lnTo>
                  <a:pt x="586994" y="95885"/>
                </a:lnTo>
                <a:lnTo>
                  <a:pt x="581278" y="94996"/>
                </a:lnTo>
                <a:close/>
              </a:path>
              <a:path w="2220595" h="313055">
                <a:moveTo>
                  <a:pt x="671449" y="98551"/>
                </a:moveTo>
                <a:lnTo>
                  <a:pt x="611758" y="98551"/>
                </a:lnTo>
                <a:lnTo>
                  <a:pt x="687324" y="307466"/>
                </a:lnTo>
                <a:lnTo>
                  <a:pt x="748664" y="307466"/>
                </a:lnTo>
                <a:lnTo>
                  <a:pt x="763453" y="268604"/>
                </a:lnTo>
                <a:lnTo>
                  <a:pt x="719708" y="268604"/>
                </a:lnTo>
                <a:lnTo>
                  <a:pt x="718758" y="260725"/>
                </a:lnTo>
                <a:lnTo>
                  <a:pt x="717248" y="252333"/>
                </a:lnTo>
                <a:lnTo>
                  <a:pt x="715190" y="243441"/>
                </a:lnTo>
                <a:lnTo>
                  <a:pt x="712597" y="234061"/>
                </a:lnTo>
                <a:lnTo>
                  <a:pt x="671449" y="98551"/>
                </a:lnTo>
                <a:close/>
              </a:path>
              <a:path w="2220595" h="313055">
                <a:moveTo>
                  <a:pt x="828167" y="98551"/>
                </a:moveTo>
                <a:lnTo>
                  <a:pt x="770127" y="98551"/>
                </a:lnTo>
                <a:lnTo>
                  <a:pt x="727836" y="235076"/>
                </a:lnTo>
                <a:lnTo>
                  <a:pt x="725314" y="244173"/>
                </a:lnTo>
                <a:lnTo>
                  <a:pt x="723280" y="252793"/>
                </a:lnTo>
                <a:lnTo>
                  <a:pt x="721746" y="260937"/>
                </a:lnTo>
                <a:lnTo>
                  <a:pt x="720725" y="268604"/>
                </a:lnTo>
                <a:lnTo>
                  <a:pt x="763453" y="268604"/>
                </a:lnTo>
                <a:lnTo>
                  <a:pt x="828167" y="98551"/>
                </a:lnTo>
                <a:close/>
              </a:path>
              <a:path w="2220595" h="313055">
                <a:moveTo>
                  <a:pt x="952119" y="93599"/>
                </a:moveTo>
                <a:lnTo>
                  <a:pt x="905843" y="101028"/>
                </a:lnTo>
                <a:lnTo>
                  <a:pt x="870330" y="123316"/>
                </a:lnTo>
                <a:lnTo>
                  <a:pt x="847645" y="158448"/>
                </a:lnTo>
                <a:lnTo>
                  <a:pt x="840104" y="204342"/>
                </a:lnTo>
                <a:lnTo>
                  <a:pt x="841938" y="227863"/>
                </a:lnTo>
                <a:lnTo>
                  <a:pt x="856607" y="267333"/>
                </a:lnTo>
                <a:lnTo>
                  <a:pt x="885471" y="296044"/>
                </a:lnTo>
                <a:lnTo>
                  <a:pt x="925198" y="310713"/>
                </a:lnTo>
                <a:lnTo>
                  <a:pt x="948944" y="312547"/>
                </a:lnTo>
                <a:lnTo>
                  <a:pt x="973159" y="310641"/>
                </a:lnTo>
                <a:lnTo>
                  <a:pt x="994743" y="304926"/>
                </a:lnTo>
                <a:lnTo>
                  <a:pt x="1013684" y="295401"/>
                </a:lnTo>
                <a:lnTo>
                  <a:pt x="1029970" y="282066"/>
                </a:lnTo>
                <a:lnTo>
                  <a:pt x="1040119" y="269239"/>
                </a:lnTo>
                <a:lnTo>
                  <a:pt x="950722" y="269239"/>
                </a:lnTo>
                <a:lnTo>
                  <a:pt x="926812" y="265140"/>
                </a:lnTo>
                <a:lnTo>
                  <a:pt x="909748" y="252825"/>
                </a:lnTo>
                <a:lnTo>
                  <a:pt x="899519" y="232271"/>
                </a:lnTo>
                <a:lnTo>
                  <a:pt x="896217" y="204342"/>
                </a:lnTo>
                <a:lnTo>
                  <a:pt x="896280" y="200660"/>
                </a:lnTo>
                <a:lnTo>
                  <a:pt x="910462" y="154559"/>
                </a:lnTo>
                <a:lnTo>
                  <a:pt x="950595" y="136778"/>
                </a:lnTo>
                <a:lnTo>
                  <a:pt x="1042155" y="136778"/>
                </a:lnTo>
                <a:lnTo>
                  <a:pt x="1030858" y="122681"/>
                </a:lnTo>
                <a:lnTo>
                  <a:pt x="1015144" y="109993"/>
                </a:lnTo>
                <a:lnTo>
                  <a:pt x="996775" y="100901"/>
                </a:lnTo>
                <a:lnTo>
                  <a:pt x="975762" y="95428"/>
                </a:lnTo>
                <a:lnTo>
                  <a:pt x="952119" y="93599"/>
                </a:lnTo>
                <a:close/>
              </a:path>
              <a:path w="2220595" h="313055">
                <a:moveTo>
                  <a:pt x="1042155" y="136778"/>
                </a:moveTo>
                <a:lnTo>
                  <a:pt x="950595" y="136778"/>
                </a:lnTo>
                <a:lnTo>
                  <a:pt x="973691" y="140850"/>
                </a:lnTo>
                <a:lnTo>
                  <a:pt x="990203" y="153066"/>
                </a:lnTo>
                <a:lnTo>
                  <a:pt x="1000119" y="173426"/>
                </a:lnTo>
                <a:lnTo>
                  <a:pt x="1003426" y="201929"/>
                </a:lnTo>
                <a:lnTo>
                  <a:pt x="1000138" y="231360"/>
                </a:lnTo>
                <a:lnTo>
                  <a:pt x="990266" y="252396"/>
                </a:lnTo>
                <a:lnTo>
                  <a:pt x="973798" y="265027"/>
                </a:lnTo>
                <a:lnTo>
                  <a:pt x="950722" y="269239"/>
                </a:lnTo>
                <a:lnTo>
                  <a:pt x="1040119" y="269239"/>
                </a:lnTo>
                <a:lnTo>
                  <a:pt x="1043045" y="265543"/>
                </a:lnTo>
                <a:lnTo>
                  <a:pt x="1052369" y="246459"/>
                </a:lnTo>
                <a:lnTo>
                  <a:pt x="1057955" y="224827"/>
                </a:lnTo>
                <a:lnTo>
                  <a:pt x="1059814" y="200660"/>
                </a:lnTo>
                <a:lnTo>
                  <a:pt x="1058005" y="177492"/>
                </a:lnTo>
                <a:lnTo>
                  <a:pt x="1052575" y="156765"/>
                </a:lnTo>
                <a:lnTo>
                  <a:pt x="1043527" y="138491"/>
                </a:lnTo>
                <a:lnTo>
                  <a:pt x="1042155" y="136778"/>
                </a:lnTo>
                <a:close/>
              </a:path>
              <a:path w="2220595" h="313055">
                <a:moveTo>
                  <a:pt x="1351787" y="14986"/>
                </a:moveTo>
                <a:lnTo>
                  <a:pt x="1254759" y="14986"/>
                </a:lnTo>
                <a:lnTo>
                  <a:pt x="1254759" y="307466"/>
                </a:lnTo>
                <a:lnTo>
                  <a:pt x="1350518" y="307466"/>
                </a:lnTo>
                <a:lnTo>
                  <a:pt x="1383426" y="304897"/>
                </a:lnTo>
                <a:lnTo>
                  <a:pt x="1413192" y="297195"/>
                </a:lnTo>
                <a:lnTo>
                  <a:pt x="1439814" y="284374"/>
                </a:lnTo>
                <a:lnTo>
                  <a:pt x="1463294" y="266446"/>
                </a:lnTo>
                <a:lnTo>
                  <a:pt x="1468459" y="260476"/>
                </a:lnTo>
                <a:lnTo>
                  <a:pt x="1311402" y="260476"/>
                </a:lnTo>
                <a:lnTo>
                  <a:pt x="1311402" y="61975"/>
                </a:lnTo>
                <a:lnTo>
                  <a:pt x="1477522" y="61975"/>
                </a:lnTo>
                <a:lnTo>
                  <a:pt x="1451175" y="37793"/>
                </a:lnTo>
                <a:lnTo>
                  <a:pt x="1407687" y="20686"/>
                </a:lnTo>
                <a:lnTo>
                  <a:pt x="1351787" y="14986"/>
                </a:lnTo>
                <a:close/>
              </a:path>
              <a:path w="2220595" h="313055">
                <a:moveTo>
                  <a:pt x="1477522" y="61975"/>
                </a:moveTo>
                <a:lnTo>
                  <a:pt x="1347597" y="61975"/>
                </a:lnTo>
                <a:lnTo>
                  <a:pt x="1369673" y="63543"/>
                </a:lnTo>
                <a:lnTo>
                  <a:pt x="1389237" y="68230"/>
                </a:lnTo>
                <a:lnTo>
                  <a:pt x="1432544" y="100629"/>
                </a:lnTo>
                <a:lnTo>
                  <a:pt x="1445879" y="136392"/>
                </a:lnTo>
                <a:lnTo>
                  <a:pt x="1447546" y="158368"/>
                </a:lnTo>
                <a:lnTo>
                  <a:pt x="1445879" y="180844"/>
                </a:lnTo>
                <a:lnTo>
                  <a:pt x="1432544" y="218269"/>
                </a:lnTo>
                <a:lnTo>
                  <a:pt x="1389141" y="253682"/>
                </a:lnTo>
                <a:lnTo>
                  <a:pt x="1347215" y="260476"/>
                </a:lnTo>
                <a:lnTo>
                  <a:pt x="1468459" y="260476"/>
                </a:lnTo>
                <a:lnTo>
                  <a:pt x="1482463" y="244296"/>
                </a:lnTo>
                <a:lnTo>
                  <a:pt x="1496155" y="218789"/>
                </a:lnTo>
                <a:lnTo>
                  <a:pt x="1504370" y="189900"/>
                </a:lnTo>
                <a:lnTo>
                  <a:pt x="1507108" y="157606"/>
                </a:lnTo>
                <a:lnTo>
                  <a:pt x="1500892" y="106247"/>
                </a:lnTo>
                <a:lnTo>
                  <a:pt x="1482245" y="66311"/>
                </a:lnTo>
                <a:lnTo>
                  <a:pt x="1477522" y="61975"/>
                </a:lnTo>
                <a:close/>
              </a:path>
              <a:path w="2220595" h="313055">
                <a:moveTo>
                  <a:pt x="1607693" y="98551"/>
                </a:moveTo>
                <a:lnTo>
                  <a:pt x="1552321" y="98551"/>
                </a:lnTo>
                <a:lnTo>
                  <a:pt x="1552321" y="307466"/>
                </a:lnTo>
                <a:lnTo>
                  <a:pt x="1607693" y="307466"/>
                </a:lnTo>
                <a:lnTo>
                  <a:pt x="1607693" y="205739"/>
                </a:lnTo>
                <a:lnTo>
                  <a:pt x="1608478" y="192115"/>
                </a:lnTo>
                <a:lnTo>
                  <a:pt x="1627056" y="152665"/>
                </a:lnTo>
                <a:lnTo>
                  <a:pt x="1653667" y="143128"/>
                </a:lnTo>
                <a:lnTo>
                  <a:pt x="1680463" y="143128"/>
                </a:lnTo>
                <a:lnTo>
                  <a:pt x="1680463" y="138684"/>
                </a:lnTo>
                <a:lnTo>
                  <a:pt x="1607693" y="138684"/>
                </a:lnTo>
                <a:lnTo>
                  <a:pt x="1607693" y="98551"/>
                </a:lnTo>
                <a:close/>
              </a:path>
              <a:path w="2220595" h="313055">
                <a:moveTo>
                  <a:pt x="1680463" y="143128"/>
                </a:moveTo>
                <a:lnTo>
                  <a:pt x="1653667" y="143128"/>
                </a:lnTo>
                <a:lnTo>
                  <a:pt x="1661283" y="143533"/>
                </a:lnTo>
                <a:lnTo>
                  <a:pt x="1668303" y="144748"/>
                </a:lnTo>
                <a:lnTo>
                  <a:pt x="1674705" y="146772"/>
                </a:lnTo>
                <a:lnTo>
                  <a:pt x="1680463" y="149605"/>
                </a:lnTo>
                <a:lnTo>
                  <a:pt x="1680463" y="143128"/>
                </a:lnTo>
                <a:close/>
              </a:path>
              <a:path w="2220595" h="313055">
                <a:moveTo>
                  <a:pt x="1670938" y="94996"/>
                </a:moveTo>
                <a:lnTo>
                  <a:pt x="1663319" y="94996"/>
                </a:lnTo>
                <a:lnTo>
                  <a:pt x="1645011" y="97732"/>
                </a:lnTo>
                <a:lnTo>
                  <a:pt x="1629727" y="105933"/>
                </a:lnTo>
                <a:lnTo>
                  <a:pt x="1617491" y="119588"/>
                </a:lnTo>
                <a:lnTo>
                  <a:pt x="1608327" y="138684"/>
                </a:lnTo>
                <a:lnTo>
                  <a:pt x="1680463" y="138684"/>
                </a:lnTo>
                <a:lnTo>
                  <a:pt x="1680348" y="97732"/>
                </a:lnTo>
                <a:lnTo>
                  <a:pt x="1676653" y="95885"/>
                </a:lnTo>
                <a:lnTo>
                  <a:pt x="1670938" y="94996"/>
                </a:lnTo>
                <a:close/>
              </a:path>
              <a:path w="2220595" h="313055">
                <a:moveTo>
                  <a:pt x="1750313" y="0"/>
                </a:moveTo>
                <a:lnTo>
                  <a:pt x="1731518" y="0"/>
                </a:lnTo>
                <a:lnTo>
                  <a:pt x="1723771" y="2921"/>
                </a:lnTo>
                <a:lnTo>
                  <a:pt x="1711705" y="14224"/>
                </a:lnTo>
                <a:lnTo>
                  <a:pt x="1708712" y="21209"/>
                </a:lnTo>
                <a:lnTo>
                  <a:pt x="1708766" y="38480"/>
                </a:lnTo>
                <a:lnTo>
                  <a:pt x="1711705" y="45338"/>
                </a:lnTo>
                <a:lnTo>
                  <a:pt x="1717802" y="51053"/>
                </a:lnTo>
                <a:lnTo>
                  <a:pt x="1723898" y="56896"/>
                </a:lnTo>
                <a:lnTo>
                  <a:pt x="1731645" y="59816"/>
                </a:lnTo>
                <a:lnTo>
                  <a:pt x="1750440" y="59816"/>
                </a:lnTo>
                <a:lnTo>
                  <a:pt x="1758314" y="57023"/>
                </a:lnTo>
                <a:lnTo>
                  <a:pt x="1764410" y="51307"/>
                </a:lnTo>
                <a:lnTo>
                  <a:pt x="1770633" y="45592"/>
                </a:lnTo>
                <a:lnTo>
                  <a:pt x="1773681" y="38480"/>
                </a:lnTo>
                <a:lnTo>
                  <a:pt x="1773681" y="21209"/>
                </a:lnTo>
                <a:lnTo>
                  <a:pt x="1770506" y="14097"/>
                </a:lnTo>
                <a:lnTo>
                  <a:pt x="1758060" y="2921"/>
                </a:lnTo>
                <a:lnTo>
                  <a:pt x="1750313" y="0"/>
                </a:lnTo>
                <a:close/>
              </a:path>
              <a:path w="2220595" h="313055">
                <a:moveTo>
                  <a:pt x="1768348" y="98551"/>
                </a:moveTo>
                <a:lnTo>
                  <a:pt x="1713102" y="98551"/>
                </a:lnTo>
                <a:lnTo>
                  <a:pt x="1713102" y="307466"/>
                </a:lnTo>
                <a:lnTo>
                  <a:pt x="1768348" y="307466"/>
                </a:lnTo>
                <a:lnTo>
                  <a:pt x="1768348" y="98551"/>
                </a:lnTo>
                <a:close/>
              </a:path>
              <a:path w="2220595" h="313055">
                <a:moveTo>
                  <a:pt x="1857121" y="98551"/>
                </a:moveTo>
                <a:lnTo>
                  <a:pt x="1797430" y="98551"/>
                </a:lnTo>
                <a:lnTo>
                  <a:pt x="1872996" y="307466"/>
                </a:lnTo>
                <a:lnTo>
                  <a:pt x="1934336" y="307466"/>
                </a:lnTo>
                <a:lnTo>
                  <a:pt x="1949125" y="268604"/>
                </a:lnTo>
                <a:lnTo>
                  <a:pt x="1905380" y="268604"/>
                </a:lnTo>
                <a:lnTo>
                  <a:pt x="1904430" y="260725"/>
                </a:lnTo>
                <a:lnTo>
                  <a:pt x="1902920" y="252333"/>
                </a:lnTo>
                <a:lnTo>
                  <a:pt x="1900862" y="243441"/>
                </a:lnTo>
                <a:lnTo>
                  <a:pt x="1898269" y="234061"/>
                </a:lnTo>
                <a:lnTo>
                  <a:pt x="1857121" y="98551"/>
                </a:lnTo>
                <a:close/>
              </a:path>
              <a:path w="2220595" h="313055">
                <a:moveTo>
                  <a:pt x="2013838" y="98551"/>
                </a:moveTo>
                <a:lnTo>
                  <a:pt x="1955800" y="98551"/>
                </a:lnTo>
                <a:lnTo>
                  <a:pt x="1913508" y="235076"/>
                </a:lnTo>
                <a:lnTo>
                  <a:pt x="1910986" y="244173"/>
                </a:lnTo>
                <a:lnTo>
                  <a:pt x="1908952" y="252793"/>
                </a:lnTo>
                <a:lnTo>
                  <a:pt x="1907418" y="260937"/>
                </a:lnTo>
                <a:lnTo>
                  <a:pt x="1906397" y="268604"/>
                </a:lnTo>
                <a:lnTo>
                  <a:pt x="1949125" y="268604"/>
                </a:lnTo>
                <a:lnTo>
                  <a:pt x="2013838" y="98551"/>
                </a:lnTo>
                <a:close/>
              </a:path>
              <a:path w="2220595" h="313055">
                <a:moveTo>
                  <a:pt x="2127630" y="93599"/>
                </a:moveTo>
                <a:lnTo>
                  <a:pt x="2087626" y="101393"/>
                </a:lnTo>
                <a:lnTo>
                  <a:pt x="2054859" y="124713"/>
                </a:lnTo>
                <a:lnTo>
                  <a:pt x="2033031" y="160432"/>
                </a:lnTo>
                <a:lnTo>
                  <a:pt x="2025777" y="205486"/>
                </a:lnTo>
                <a:lnTo>
                  <a:pt x="2027467" y="229417"/>
                </a:lnTo>
                <a:lnTo>
                  <a:pt x="2040993" y="268851"/>
                </a:lnTo>
                <a:lnTo>
                  <a:pt x="2067782" y="296687"/>
                </a:lnTo>
                <a:lnTo>
                  <a:pt x="2105691" y="310784"/>
                </a:lnTo>
                <a:lnTo>
                  <a:pt x="2128647" y="312547"/>
                </a:lnTo>
                <a:lnTo>
                  <a:pt x="2150385" y="311497"/>
                </a:lnTo>
                <a:lnTo>
                  <a:pt x="2170064" y="308340"/>
                </a:lnTo>
                <a:lnTo>
                  <a:pt x="2187672" y="303063"/>
                </a:lnTo>
                <a:lnTo>
                  <a:pt x="2203196" y="295655"/>
                </a:lnTo>
                <a:lnTo>
                  <a:pt x="2203196" y="271906"/>
                </a:lnTo>
                <a:lnTo>
                  <a:pt x="2141220" y="271906"/>
                </a:lnTo>
                <a:lnTo>
                  <a:pt x="2116022" y="268573"/>
                </a:lnTo>
                <a:lnTo>
                  <a:pt x="2097563" y="258571"/>
                </a:lnTo>
                <a:lnTo>
                  <a:pt x="2085820" y="241903"/>
                </a:lnTo>
                <a:lnTo>
                  <a:pt x="2080768" y="218566"/>
                </a:lnTo>
                <a:lnTo>
                  <a:pt x="2220213" y="218566"/>
                </a:lnTo>
                <a:lnTo>
                  <a:pt x="2220213" y="194182"/>
                </a:lnTo>
                <a:lnTo>
                  <a:pt x="2219394" y="182244"/>
                </a:lnTo>
                <a:lnTo>
                  <a:pt x="2080768" y="182244"/>
                </a:lnTo>
                <a:lnTo>
                  <a:pt x="2082986" y="171481"/>
                </a:lnTo>
                <a:lnTo>
                  <a:pt x="2111025" y="135937"/>
                </a:lnTo>
                <a:lnTo>
                  <a:pt x="2127123" y="132587"/>
                </a:lnTo>
                <a:lnTo>
                  <a:pt x="2204683" y="132587"/>
                </a:lnTo>
                <a:lnTo>
                  <a:pt x="2195829" y="120396"/>
                </a:lnTo>
                <a:lnTo>
                  <a:pt x="2182423" y="108708"/>
                </a:lnTo>
                <a:lnTo>
                  <a:pt x="2166588" y="100329"/>
                </a:lnTo>
                <a:lnTo>
                  <a:pt x="2148324" y="95285"/>
                </a:lnTo>
                <a:lnTo>
                  <a:pt x="2127630" y="93599"/>
                </a:lnTo>
                <a:close/>
              </a:path>
              <a:path w="2220595" h="313055">
                <a:moveTo>
                  <a:pt x="2203196" y="253618"/>
                </a:moveTo>
                <a:lnTo>
                  <a:pt x="2189100" y="261620"/>
                </a:lnTo>
                <a:lnTo>
                  <a:pt x="2174065" y="267335"/>
                </a:lnTo>
                <a:lnTo>
                  <a:pt x="2158101" y="270763"/>
                </a:lnTo>
                <a:lnTo>
                  <a:pt x="2141220" y="271906"/>
                </a:lnTo>
                <a:lnTo>
                  <a:pt x="2203196" y="271906"/>
                </a:lnTo>
                <a:lnTo>
                  <a:pt x="2203196" y="253618"/>
                </a:lnTo>
                <a:close/>
              </a:path>
              <a:path w="2220595" h="313055">
                <a:moveTo>
                  <a:pt x="2204683" y="132587"/>
                </a:moveTo>
                <a:lnTo>
                  <a:pt x="2127123" y="132587"/>
                </a:lnTo>
                <a:lnTo>
                  <a:pt x="2144978" y="135685"/>
                </a:lnTo>
                <a:lnTo>
                  <a:pt x="2157761" y="144986"/>
                </a:lnTo>
                <a:lnTo>
                  <a:pt x="2165449" y="160502"/>
                </a:lnTo>
                <a:lnTo>
                  <a:pt x="2168017" y="182244"/>
                </a:lnTo>
                <a:lnTo>
                  <a:pt x="2219394" y="182244"/>
                </a:lnTo>
                <a:lnTo>
                  <a:pt x="2218690" y="171991"/>
                </a:lnTo>
                <a:lnTo>
                  <a:pt x="2214118" y="152288"/>
                </a:lnTo>
                <a:lnTo>
                  <a:pt x="2206498" y="135086"/>
                </a:lnTo>
                <a:lnTo>
                  <a:pt x="2204683" y="132587"/>
                </a:lnTo>
                <a:close/>
              </a:path>
            </a:pathLst>
          </a:custGeom>
          <a:solidFill>
            <a:srgbClr val="006FC0">
              <a:alpha val="79998"/>
            </a:srgbClr>
          </a:solidFill>
        </p:spPr>
        <p:txBody>
          <a:bodyPr wrap="square" lIns="0" tIns="0" rIns="0" bIns="0" rtlCol="0"/>
          <a:lstStyle/>
          <a:p/>
        </p:txBody>
      </p:sp>
      <p:sp>
        <p:nvSpPr>
          <p:cNvPr id="13" name="object 13"/>
          <p:cNvSpPr txBox="1"/>
          <p:nvPr/>
        </p:nvSpPr>
        <p:spPr>
          <a:xfrm>
            <a:off x="5752591" y="3800347"/>
            <a:ext cx="3803015" cy="681355"/>
          </a:xfrm>
          <a:prstGeom prst="rect">
            <a:avLst/>
          </a:prstGeom>
        </p:spPr>
        <p:txBody>
          <a:bodyPr vert="horz" wrap="square" lIns="0" tIns="67310" rIns="0" bIns="0" rtlCol="0">
            <a:spAutoFit/>
          </a:bodyPr>
          <a:lstStyle/>
          <a:p>
            <a:pPr marL="193675" indent="-181610">
              <a:lnSpc>
                <a:spcPct val="100000"/>
              </a:lnSpc>
              <a:spcBef>
                <a:spcPts val="530"/>
              </a:spcBef>
              <a:buFont typeface="Arial" panose="020B0604020202020204"/>
              <a:buChar char="•"/>
              <a:tabLst>
                <a:tab pos="193675" algn="l"/>
                <a:tab pos="194310" algn="l"/>
              </a:tabLst>
            </a:pPr>
            <a:r>
              <a:rPr sz="1200" dirty="0">
                <a:solidFill>
                  <a:srgbClr val="585858"/>
                </a:solidFill>
                <a:latin typeface="UKIJ CJK"/>
                <a:cs typeface="UKIJ CJK"/>
              </a:rPr>
              <a:t>性价比高</a:t>
            </a:r>
            <a:endParaRPr sz="1200" dirty="0">
              <a:latin typeface="UKIJ CJK"/>
              <a:cs typeface="UKIJ CJK"/>
            </a:endParaRPr>
          </a:p>
          <a:p>
            <a:pPr marL="193675" indent="-181610">
              <a:lnSpc>
                <a:spcPts val="1395"/>
              </a:lnSpc>
              <a:spcBef>
                <a:spcPts val="435"/>
              </a:spcBef>
              <a:buFont typeface="Arial" panose="020B0604020202020204"/>
              <a:buChar char="•"/>
              <a:tabLst>
                <a:tab pos="193675" algn="l"/>
                <a:tab pos="194310" algn="l"/>
              </a:tabLst>
            </a:pPr>
            <a:r>
              <a:rPr sz="1200" b="1" spc="-50" dirty="0">
                <a:solidFill>
                  <a:srgbClr val="585858"/>
                </a:solidFill>
                <a:latin typeface="DejaVu Sans Condensed"/>
                <a:cs typeface="DejaVu Sans Condensed"/>
              </a:rPr>
              <a:t>Customizing</a:t>
            </a:r>
            <a:endParaRPr sz="1200" dirty="0">
              <a:latin typeface="DejaVu Sans Condensed"/>
              <a:cs typeface="DejaVu Sans Condensed"/>
            </a:endParaRPr>
          </a:p>
          <a:p>
            <a:pPr marL="1866265">
              <a:lnSpc>
                <a:spcPts val="1455"/>
              </a:lnSpc>
            </a:pPr>
            <a:r>
              <a:rPr sz="1250" spc="5" dirty="0">
                <a:solidFill>
                  <a:srgbClr val="006FC0"/>
                </a:solidFill>
                <a:latin typeface="UKIJ CJK"/>
                <a:cs typeface="UKIJ CJK"/>
              </a:rPr>
              <a:t>价格</a:t>
            </a:r>
            <a:r>
              <a:rPr sz="1250" spc="10" dirty="0">
                <a:solidFill>
                  <a:srgbClr val="006FC0"/>
                </a:solidFill>
                <a:latin typeface="Droid Sans Fallback"/>
                <a:cs typeface="Droid Sans Fallback"/>
              </a:rPr>
              <a:t>竞争力与竞争产品相比</a:t>
            </a:r>
            <a:endParaRPr sz="1250" dirty="0">
              <a:latin typeface="Droid Sans Fallback"/>
              <a:cs typeface="Droid Sans Fallback"/>
            </a:endParaRPr>
          </a:p>
        </p:txBody>
      </p:sp>
      <p:grpSp>
        <p:nvGrpSpPr>
          <p:cNvPr id="14" name="object 14"/>
          <p:cNvGrpSpPr/>
          <p:nvPr/>
        </p:nvGrpSpPr>
        <p:grpSpPr>
          <a:xfrm>
            <a:off x="6703885" y="4640389"/>
            <a:ext cx="2152650" cy="913765"/>
            <a:chOff x="6703885" y="4640389"/>
            <a:chExt cx="2152650" cy="913765"/>
          </a:xfrm>
        </p:grpSpPr>
        <p:sp>
          <p:nvSpPr>
            <p:cNvPr id="15" name="object 15"/>
            <p:cNvSpPr/>
            <p:nvPr/>
          </p:nvSpPr>
          <p:spPr>
            <a:xfrm>
              <a:off x="6708647" y="5247132"/>
              <a:ext cx="2143125" cy="0"/>
            </a:xfrm>
            <a:custGeom>
              <a:avLst/>
              <a:gdLst/>
              <a:ahLst/>
              <a:cxnLst/>
              <a:rect l="l" t="t" r="r" b="b"/>
              <a:pathLst>
                <a:path w="2143125">
                  <a:moveTo>
                    <a:pt x="0" y="0"/>
                  </a:moveTo>
                  <a:lnTo>
                    <a:pt x="146303" y="0"/>
                  </a:lnTo>
                </a:path>
                <a:path w="2143125">
                  <a:moveTo>
                    <a:pt x="281940" y="0"/>
                  </a:moveTo>
                  <a:lnTo>
                    <a:pt x="576072" y="0"/>
                  </a:lnTo>
                </a:path>
                <a:path w="2143125">
                  <a:moveTo>
                    <a:pt x="1566672" y="0"/>
                  </a:moveTo>
                  <a:lnTo>
                    <a:pt x="1860803" y="0"/>
                  </a:lnTo>
                </a:path>
                <a:path w="2143125">
                  <a:moveTo>
                    <a:pt x="1996439" y="0"/>
                  </a:moveTo>
                  <a:lnTo>
                    <a:pt x="2142744" y="0"/>
                  </a:lnTo>
                </a:path>
              </a:pathLst>
            </a:custGeom>
            <a:ln w="9143">
              <a:solidFill>
                <a:srgbClr val="D9D9D9"/>
              </a:solidFill>
            </a:ln>
          </p:spPr>
          <p:txBody>
            <a:bodyPr wrap="square" lIns="0" tIns="0" rIns="0" bIns="0" rtlCol="0"/>
            <a:lstStyle/>
            <a:p/>
          </p:txBody>
        </p:sp>
        <p:sp>
          <p:nvSpPr>
            <p:cNvPr id="16" name="object 16"/>
            <p:cNvSpPr/>
            <p:nvPr/>
          </p:nvSpPr>
          <p:spPr>
            <a:xfrm>
              <a:off x="6990587" y="4946904"/>
              <a:ext cx="1861185" cy="0"/>
            </a:xfrm>
            <a:custGeom>
              <a:avLst/>
              <a:gdLst/>
              <a:ahLst/>
              <a:cxnLst/>
              <a:rect l="l" t="t" r="r" b="b"/>
              <a:pathLst>
                <a:path w="1861184">
                  <a:moveTo>
                    <a:pt x="0" y="0"/>
                  </a:moveTo>
                  <a:lnTo>
                    <a:pt x="1578863" y="0"/>
                  </a:lnTo>
                </a:path>
                <a:path w="1861184">
                  <a:moveTo>
                    <a:pt x="1714499" y="0"/>
                  </a:moveTo>
                  <a:lnTo>
                    <a:pt x="1860803" y="0"/>
                  </a:lnTo>
                </a:path>
              </a:pathLst>
            </a:custGeom>
            <a:ln w="9144">
              <a:solidFill>
                <a:srgbClr val="D9D9D9"/>
              </a:solidFill>
            </a:ln>
          </p:spPr>
          <p:txBody>
            <a:bodyPr wrap="square" lIns="0" tIns="0" rIns="0" bIns="0" rtlCol="0"/>
            <a:lstStyle/>
            <a:p/>
          </p:txBody>
        </p:sp>
        <p:sp>
          <p:nvSpPr>
            <p:cNvPr id="17" name="object 17"/>
            <p:cNvSpPr/>
            <p:nvPr/>
          </p:nvSpPr>
          <p:spPr>
            <a:xfrm>
              <a:off x="8569451" y="4796028"/>
              <a:ext cx="135890" cy="753110"/>
            </a:xfrm>
            <a:custGeom>
              <a:avLst/>
              <a:gdLst/>
              <a:ahLst/>
              <a:cxnLst/>
              <a:rect l="l" t="t" r="r" b="b"/>
              <a:pathLst>
                <a:path w="135890" h="753110">
                  <a:moveTo>
                    <a:pt x="135635" y="0"/>
                  </a:moveTo>
                  <a:lnTo>
                    <a:pt x="0" y="0"/>
                  </a:lnTo>
                  <a:lnTo>
                    <a:pt x="0" y="752856"/>
                  </a:lnTo>
                  <a:lnTo>
                    <a:pt x="135635" y="752856"/>
                  </a:lnTo>
                  <a:lnTo>
                    <a:pt x="135635" y="0"/>
                  </a:lnTo>
                  <a:close/>
                </a:path>
              </a:pathLst>
            </a:custGeom>
            <a:solidFill>
              <a:srgbClr val="006FC0"/>
            </a:solidFill>
          </p:spPr>
          <p:txBody>
            <a:bodyPr wrap="square" lIns="0" tIns="0" rIns="0" bIns="0" rtlCol="0"/>
            <a:lstStyle/>
            <a:p/>
          </p:txBody>
        </p:sp>
        <p:sp>
          <p:nvSpPr>
            <p:cNvPr id="18" name="object 18"/>
            <p:cNvSpPr/>
            <p:nvPr/>
          </p:nvSpPr>
          <p:spPr>
            <a:xfrm>
              <a:off x="6708647" y="4946904"/>
              <a:ext cx="146685" cy="0"/>
            </a:xfrm>
            <a:custGeom>
              <a:avLst/>
              <a:gdLst/>
              <a:ahLst/>
              <a:cxnLst/>
              <a:rect l="l" t="t" r="r" b="b"/>
              <a:pathLst>
                <a:path w="146684">
                  <a:moveTo>
                    <a:pt x="0" y="0"/>
                  </a:moveTo>
                  <a:lnTo>
                    <a:pt x="146303" y="0"/>
                  </a:lnTo>
                </a:path>
              </a:pathLst>
            </a:custGeom>
            <a:ln w="9144">
              <a:solidFill>
                <a:srgbClr val="D9D9D9"/>
              </a:solidFill>
            </a:ln>
          </p:spPr>
          <p:txBody>
            <a:bodyPr wrap="square" lIns="0" tIns="0" rIns="0" bIns="0" rtlCol="0"/>
            <a:lstStyle/>
            <a:p/>
          </p:txBody>
        </p:sp>
        <p:sp>
          <p:nvSpPr>
            <p:cNvPr id="19" name="object 19"/>
            <p:cNvSpPr/>
            <p:nvPr/>
          </p:nvSpPr>
          <p:spPr>
            <a:xfrm>
              <a:off x="6854951" y="4855464"/>
              <a:ext cx="135890" cy="693420"/>
            </a:xfrm>
            <a:custGeom>
              <a:avLst/>
              <a:gdLst/>
              <a:ahLst/>
              <a:cxnLst/>
              <a:rect l="l" t="t" r="r" b="b"/>
              <a:pathLst>
                <a:path w="135890" h="693420">
                  <a:moveTo>
                    <a:pt x="135636" y="0"/>
                  </a:moveTo>
                  <a:lnTo>
                    <a:pt x="0" y="0"/>
                  </a:lnTo>
                  <a:lnTo>
                    <a:pt x="0" y="693420"/>
                  </a:lnTo>
                  <a:lnTo>
                    <a:pt x="135636" y="693420"/>
                  </a:lnTo>
                  <a:lnTo>
                    <a:pt x="135636" y="0"/>
                  </a:lnTo>
                  <a:close/>
                </a:path>
              </a:pathLst>
            </a:custGeom>
            <a:solidFill>
              <a:srgbClr val="C00000"/>
            </a:solidFill>
          </p:spPr>
          <p:txBody>
            <a:bodyPr wrap="square" lIns="0" tIns="0" rIns="0" bIns="0" rtlCol="0"/>
            <a:lstStyle/>
            <a:p/>
          </p:txBody>
        </p:sp>
        <p:sp>
          <p:nvSpPr>
            <p:cNvPr id="20" name="object 20"/>
            <p:cNvSpPr/>
            <p:nvPr/>
          </p:nvSpPr>
          <p:spPr>
            <a:xfrm>
              <a:off x="7418831" y="5247132"/>
              <a:ext cx="294640" cy="0"/>
            </a:xfrm>
            <a:custGeom>
              <a:avLst/>
              <a:gdLst/>
              <a:ahLst/>
              <a:cxnLst/>
              <a:rect l="l" t="t" r="r" b="b"/>
              <a:pathLst>
                <a:path w="294640">
                  <a:moveTo>
                    <a:pt x="0" y="0"/>
                  </a:moveTo>
                  <a:lnTo>
                    <a:pt x="294132" y="0"/>
                  </a:lnTo>
                </a:path>
              </a:pathLst>
            </a:custGeom>
            <a:ln w="9143">
              <a:solidFill>
                <a:srgbClr val="D9D9D9"/>
              </a:solidFill>
            </a:ln>
          </p:spPr>
          <p:txBody>
            <a:bodyPr wrap="square" lIns="0" tIns="0" rIns="0" bIns="0" rtlCol="0"/>
            <a:lstStyle/>
            <a:p/>
          </p:txBody>
        </p:sp>
        <p:sp>
          <p:nvSpPr>
            <p:cNvPr id="21" name="object 21"/>
            <p:cNvSpPr/>
            <p:nvPr/>
          </p:nvSpPr>
          <p:spPr>
            <a:xfrm>
              <a:off x="7284719" y="5036820"/>
              <a:ext cx="134620" cy="512445"/>
            </a:xfrm>
            <a:custGeom>
              <a:avLst/>
              <a:gdLst/>
              <a:ahLst/>
              <a:cxnLst/>
              <a:rect l="l" t="t" r="r" b="b"/>
              <a:pathLst>
                <a:path w="134620" h="512445">
                  <a:moveTo>
                    <a:pt x="134111" y="0"/>
                  </a:moveTo>
                  <a:lnTo>
                    <a:pt x="0" y="0"/>
                  </a:lnTo>
                  <a:lnTo>
                    <a:pt x="0" y="512063"/>
                  </a:lnTo>
                  <a:lnTo>
                    <a:pt x="134111" y="512063"/>
                  </a:lnTo>
                  <a:lnTo>
                    <a:pt x="134111" y="0"/>
                  </a:lnTo>
                  <a:close/>
                </a:path>
              </a:pathLst>
            </a:custGeom>
            <a:solidFill>
              <a:srgbClr val="C00000"/>
            </a:solidFill>
          </p:spPr>
          <p:txBody>
            <a:bodyPr wrap="square" lIns="0" tIns="0" rIns="0" bIns="0" rtlCol="0"/>
            <a:lstStyle/>
            <a:p/>
          </p:txBody>
        </p:sp>
        <p:sp>
          <p:nvSpPr>
            <p:cNvPr id="22" name="object 22"/>
            <p:cNvSpPr/>
            <p:nvPr/>
          </p:nvSpPr>
          <p:spPr>
            <a:xfrm>
              <a:off x="7847075" y="5247132"/>
              <a:ext cx="294640" cy="0"/>
            </a:xfrm>
            <a:custGeom>
              <a:avLst/>
              <a:gdLst/>
              <a:ahLst/>
              <a:cxnLst/>
              <a:rect l="l" t="t" r="r" b="b"/>
              <a:pathLst>
                <a:path w="294640">
                  <a:moveTo>
                    <a:pt x="0" y="0"/>
                  </a:moveTo>
                  <a:lnTo>
                    <a:pt x="294131" y="0"/>
                  </a:lnTo>
                </a:path>
              </a:pathLst>
            </a:custGeom>
            <a:ln w="9143">
              <a:solidFill>
                <a:srgbClr val="D9D9D9"/>
              </a:solidFill>
            </a:ln>
          </p:spPr>
          <p:txBody>
            <a:bodyPr wrap="square" lIns="0" tIns="0" rIns="0" bIns="0" rtlCol="0"/>
            <a:lstStyle/>
            <a:p/>
          </p:txBody>
        </p:sp>
        <p:sp>
          <p:nvSpPr>
            <p:cNvPr id="23" name="object 23"/>
            <p:cNvSpPr/>
            <p:nvPr/>
          </p:nvSpPr>
          <p:spPr>
            <a:xfrm>
              <a:off x="7712964" y="4975860"/>
              <a:ext cx="562610" cy="573405"/>
            </a:xfrm>
            <a:custGeom>
              <a:avLst/>
              <a:gdLst/>
              <a:ahLst/>
              <a:cxnLst/>
              <a:rect l="l" t="t" r="r" b="b"/>
              <a:pathLst>
                <a:path w="562609" h="573404">
                  <a:moveTo>
                    <a:pt x="134112" y="0"/>
                  </a:moveTo>
                  <a:lnTo>
                    <a:pt x="0" y="0"/>
                  </a:lnTo>
                  <a:lnTo>
                    <a:pt x="0" y="573024"/>
                  </a:lnTo>
                  <a:lnTo>
                    <a:pt x="134112" y="573024"/>
                  </a:lnTo>
                  <a:lnTo>
                    <a:pt x="134112" y="0"/>
                  </a:lnTo>
                  <a:close/>
                </a:path>
                <a:path w="562609" h="573404">
                  <a:moveTo>
                    <a:pt x="562356" y="181356"/>
                  </a:moveTo>
                  <a:lnTo>
                    <a:pt x="428244" y="181356"/>
                  </a:lnTo>
                  <a:lnTo>
                    <a:pt x="428244" y="573024"/>
                  </a:lnTo>
                  <a:lnTo>
                    <a:pt x="562356" y="573024"/>
                  </a:lnTo>
                  <a:lnTo>
                    <a:pt x="562356" y="181356"/>
                  </a:lnTo>
                  <a:close/>
                </a:path>
              </a:pathLst>
            </a:custGeom>
            <a:solidFill>
              <a:srgbClr val="C00000"/>
            </a:solidFill>
          </p:spPr>
          <p:txBody>
            <a:bodyPr wrap="square" lIns="0" tIns="0" rIns="0" bIns="0" rtlCol="0"/>
            <a:lstStyle/>
            <a:p/>
          </p:txBody>
        </p:sp>
        <p:sp>
          <p:nvSpPr>
            <p:cNvPr id="24" name="object 24"/>
            <p:cNvSpPr/>
            <p:nvPr/>
          </p:nvSpPr>
          <p:spPr>
            <a:xfrm>
              <a:off x="6708647" y="4645152"/>
              <a:ext cx="2143125" cy="904240"/>
            </a:xfrm>
            <a:custGeom>
              <a:avLst/>
              <a:gdLst/>
              <a:ahLst/>
              <a:cxnLst/>
              <a:rect l="l" t="t" r="r" b="b"/>
              <a:pathLst>
                <a:path w="2143125" h="904239">
                  <a:moveTo>
                    <a:pt x="0" y="903732"/>
                  </a:moveTo>
                  <a:lnTo>
                    <a:pt x="2142744" y="903732"/>
                  </a:lnTo>
                </a:path>
                <a:path w="2143125" h="904239">
                  <a:moveTo>
                    <a:pt x="0" y="0"/>
                  </a:moveTo>
                  <a:lnTo>
                    <a:pt x="2142744" y="0"/>
                  </a:lnTo>
                </a:path>
              </a:pathLst>
            </a:custGeom>
            <a:ln w="9144">
              <a:solidFill>
                <a:srgbClr val="D9D9D9"/>
              </a:solidFill>
            </a:ln>
          </p:spPr>
          <p:txBody>
            <a:bodyPr wrap="square" lIns="0" tIns="0" rIns="0" bIns="0" rtlCol="0"/>
            <a:lstStyle/>
            <a:p/>
          </p:txBody>
        </p:sp>
      </p:grpSp>
      <p:sp>
        <p:nvSpPr>
          <p:cNvPr id="25" name="object 25"/>
          <p:cNvSpPr txBox="1"/>
          <p:nvPr/>
        </p:nvSpPr>
        <p:spPr>
          <a:xfrm>
            <a:off x="6177534" y="4505705"/>
            <a:ext cx="2952115" cy="1948180"/>
          </a:xfrm>
          <a:prstGeom prst="rect">
            <a:avLst/>
          </a:prstGeom>
          <a:ln w="19811">
            <a:solidFill>
              <a:srgbClr val="006FC0"/>
            </a:solidFill>
          </a:ln>
        </p:spPr>
        <p:txBody>
          <a:bodyPr vert="horz" wrap="square" lIns="0" tIns="66040" rIns="0" bIns="0" rtlCol="0">
            <a:spAutoFit/>
          </a:bodyPr>
          <a:lstStyle/>
          <a:p>
            <a:pPr marR="2569210" algn="r">
              <a:lnSpc>
                <a:spcPct val="100000"/>
              </a:lnSpc>
              <a:spcBef>
                <a:spcPts val="520"/>
              </a:spcBef>
            </a:pPr>
            <a:r>
              <a:rPr sz="900" spc="-5" dirty="0">
                <a:solidFill>
                  <a:srgbClr val="585858"/>
                </a:solidFill>
                <a:latin typeface="UKIJ CJK"/>
                <a:cs typeface="UKIJ CJK"/>
              </a:rPr>
              <a:t>$</a:t>
            </a:r>
            <a:r>
              <a:rPr sz="900" spc="5" dirty="0">
                <a:solidFill>
                  <a:srgbClr val="585858"/>
                </a:solidFill>
                <a:latin typeface="UKIJ CJK"/>
                <a:cs typeface="UKIJ CJK"/>
              </a:rPr>
              <a:t>3</a:t>
            </a:r>
            <a:r>
              <a:rPr sz="900" spc="-5" dirty="0">
                <a:solidFill>
                  <a:srgbClr val="585858"/>
                </a:solidFill>
                <a:latin typeface="UKIJ CJK"/>
                <a:cs typeface="UKIJ CJK"/>
              </a:rPr>
              <a:t>0</a:t>
            </a:r>
            <a:r>
              <a:rPr sz="900" dirty="0">
                <a:solidFill>
                  <a:srgbClr val="585858"/>
                </a:solidFill>
                <a:latin typeface="UKIJ CJK"/>
                <a:cs typeface="UKIJ CJK"/>
              </a:rPr>
              <a:t>0</a:t>
            </a:r>
            <a:endParaRPr sz="900">
              <a:latin typeface="UKIJ CJK"/>
              <a:cs typeface="UKIJ CJK"/>
            </a:endParaRPr>
          </a:p>
          <a:p>
            <a:pPr>
              <a:lnSpc>
                <a:spcPct val="100000"/>
              </a:lnSpc>
            </a:pPr>
            <a:endParaRPr sz="700">
              <a:latin typeface="UKIJ CJK"/>
              <a:cs typeface="UKIJ CJK"/>
            </a:endParaRPr>
          </a:p>
          <a:p>
            <a:pPr marR="2569210" algn="r">
              <a:lnSpc>
                <a:spcPct val="100000"/>
              </a:lnSpc>
            </a:pPr>
            <a:r>
              <a:rPr sz="900" spc="-5" dirty="0">
                <a:solidFill>
                  <a:srgbClr val="585858"/>
                </a:solidFill>
                <a:latin typeface="UKIJ CJK"/>
                <a:cs typeface="UKIJ CJK"/>
              </a:rPr>
              <a:t>$</a:t>
            </a:r>
            <a:r>
              <a:rPr sz="900" spc="5" dirty="0">
                <a:solidFill>
                  <a:srgbClr val="585858"/>
                </a:solidFill>
                <a:latin typeface="UKIJ CJK"/>
                <a:cs typeface="UKIJ CJK"/>
              </a:rPr>
              <a:t>2</a:t>
            </a:r>
            <a:r>
              <a:rPr sz="900" spc="-5" dirty="0">
                <a:solidFill>
                  <a:srgbClr val="585858"/>
                </a:solidFill>
                <a:latin typeface="UKIJ CJK"/>
                <a:cs typeface="UKIJ CJK"/>
              </a:rPr>
              <a:t>0</a:t>
            </a:r>
            <a:r>
              <a:rPr sz="900" dirty="0">
                <a:solidFill>
                  <a:srgbClr val="585858"/>
                </a:solidFill>
                <a:latin typeface="UKIJ CJK"/>
                <a:cs typeface="UKIJ CJK"/>
              </a:rPr>
              <a:t>0</a:t>
            </a:r>
            <a:endParaRPr sz="900">
              <a:latin typeface="UKIJ CJK"/>
              <a:cs typeface="UKIJ CJK"/>
            </a:endParaRPr>
          </a:p>
          <a:p>
            <a:pPr>
              <a:lnSpc>
                <a:spcPct val="100000"/>
              </a:lnSpc>
              <a:spcBef>
                <a:spcPts val="5"/>
              </a:spcBef>
            </a:pPr>
            <a:endParaRPr sz="700">
              <a:latin typeface="UKIJ CJK"/>
              <a:cs typeface="UKIJ CJK"/>
            </a:endParaRPr>
          </a:p>
          <a:p>
            <a:pPr marR="2569210" algn="r">
              <a:lnSpc>
                <a:spcPct val="100000"/>
              </a:lnSpc>
            </a:pPr>
            <a:r>
              <a:rPr sz="900" spc="-5" dirty="0">
                <a:solidFill>
                  <a:srgbClr val="585858"/>
                </a:solidFill>
                <a:latin typeface="UKIJ CJK"/>
                <a:cs typeface="UKIJ CJK"/>
              </a:rPr>
              <a:t>$</a:t>
            </a:r>
            <a:r>
              <a:rPr sz="900" spc="5" dirty="0">
                <a:solidFill>
                  <a:srgbClr val="585858"/>
                </a:solidFill>
                <a:latin typeface="UKIJ CJK"/>
                <a:cs typeface="UKIJ CJK"/>
              </a:rPr>
              <a:t>1</a:t>
            </a:r>
            <a:r>
              <a:rPr sz="900" spc="-5" dirty="0">
                <a:solidFill>
                  <a:srgbClr val="585858"/>
                </a:solidFill>
                <a:latin typeface="UKIJ CJK"/>
                <a:cs typeface="UKIJ CJK"/>
              </a:rPr>
              <a:t>0</a:t>
            </a:r>
            <a:r>
              <a:rPr sz="900" dirty="0">
                <a:solidFill>
                  <a:srgbClr val="585858"/>
                </a:solidFill>
                <a:latin typeface="UKIJ CJK"/>
                <a:cs typeface="UKIJ CJK"/>
              </a:rPr>
              <a:t>0</a:t>
            </a:r>
            <a:endParaRPr sz="900">
              <a:latin typeface="UKIJ CJK"/>
              <a:cs typeface="UKIJ CJK"/>
            </a:endParaRPr>
          </a:p>
          <a:p>
            <a:pPr>
              <a:lnSpc>
                <a:spcPct val="100000"/>
              </a:lnSpc>
            </a:pPr>
            <a:endParaRPr sz="700">
              <a:latin typeface="UKIJ CJK"/>
              <a:cs typeface="UKIJ CJK"/>
            </a:endParaRPr>
          </a:p>
          <a:p>
            <a:pPr marR="2570480" algn="r">
              <a:lnSpc>
                <a:spcPct val="100000"/>
              </a:lnSpc>
              <a:spcBef>
                <a:spcPts val="5"/>
              </a:spcBef>
            </a:pPr>
            <a:r>
              <a:rPr sz="900" spc="-5" dirty="0">
                <a:solidFill>
                  <a:srgbClr val="585858"/>
                </a:solidFill>
                <a:latin typeface="UKIJ CJK"/>
                <a:cs typeface="UKIJ CJK"/>
              </a:rPr>
              <a:t>$0</a:t>
            </a:r>
            <a:endParaRPr sz="900">
              <a:latin typeface="UKIJ CJK"/>
              <a:cs typeface="UKIJ CJK"/>
            </a:endParaRPr>
          </a:p>
        </p:txBody>
      </p:sp>
      <p:sp>
        <p:nvSpPr>
          <p:cNvPr id="26" name="object 26"/>
          <p:cNvSpPr/>
          <p:nvPr/>
        </p:nvSpPr>
        <p:spPr>
          <a:xfrm>
            <a:off x="6184519" y="5634964"/>
            <a:ext cx="2043556" cy="773429"/>
          </a:xfrm>
          <a:prstGeom prst="rect">
            <a:avLst/>
          </a:prstGeom>
          <a:blipFill>
            <a:blip r:embed="rId8" cstate="print"/>
            <a:stretch>
              <a:fillRect/>
            </a:stretch>
          </a:blipFill>
        </p:spPr>
        <p:txBody>
          <a:bodyPr wrap="square" lIns="0" tIns="0" rIns="0" bIns="0" rtlCol="0"/>
          <a:lstStyle/>
          <a:p/>
        </p:txBody>
      </p:sp>
      <p:sp>
        <p:nvSpPr>
          <p:cNvPr id="27" name="object 27"/>
          <p:cNvSpPr/>
          <p:nvPr/>
        </p:nvSpPr>
        <p:spPr>
          <a:xfrm>
            <a:off x="8302497" y="5635828"/>
            <a:ext cx="354330" cy="359410"/>
          </a:xfrm>
          <a:custGeom>
            <a:avLst/>
            <a:gdLst/>
            <a:ahLst/>
            <a:cxnLst/>
            <a:rect l="l" t="t" r="r" b="b"/>
            <a:pathLst>
              <a:path w="354329" h="359410">
                <a:moveTo>
                  <a:pt x="4318" y="302259"/>
                </a:moveTo>
                <a:lnTo>
                  <a:pt x="0" y="306069"/>
                </a:lnTo>
                <a:lnTo>
                  <a:pt x="23749" y="359409"/>
                </a:lnTo>
                <a:lnTo>
                  <a:pt x="28575" y="355599"/>
                </a:lnTo>
                <a:lnTo>
                  <a:pt x="21462" y="340359"/>
                </a:lnTo>
                <a:lnTo>
                  <a:pt x="26582" y="335279"/>
                </a:lnTo>
                <a:lnTo>
                  <a:pt x="19050" y="335279"/>
                </a:lnTo>
                <a:lnTo>
                  <a:pt x="8508" y="312419"/>
                </a:lnTo>
                <a:lnTo>
                  <a:pt x="8254" y="311149"/>
                </a:lnTo>
                <a:lnTo>
                  <a:pt x="7620" y="309879"/>
                </a:lnTo>
                <a:lnTo>
                  <a:pt x="6603" y="308609"/>
                </a:lnTo>
                <a:lnTo>
                  <a:pt x="18455" y="308609"/>
                </a:lnTo>
                <a:lnTo>
                  <a:pt x="4318" y="302259"/>
                </a:lnTo>
                <a:close/>
              </a:path>
              <a:path w="354329" h="359410">
                <a:moveTo>
                  <a:pt x="18455" y="308609"/>
                </a:moveTo>
                <a:lnTo>
                  <a:pt x="6730" y="308609"/>
                </a:lnTo>
                <a:lnTo>
                  <a:pt x="7874" y="309879"/>
                </a:lnTo>
                <a:lnTo>
                  <a:pt x="9017" y="309879"/>
                </a:lnTo>
                <a:lnTo>
                  <a:pt x="9778" y="311149"/>
                </a:lnTo>
                <a:lnTo>
                  <a:pt x="32766" y="321309"/>
                </a:lnTo>
                <a:lnTo>
                  <a:pt x="19050" y="335279"/>
                </a:lnTo>
                <a:lnTo>
                  <a:pt x="26582" y="335279"/>
                </a:lnTo>
                <a:lnTo>
                  <a:pt x="38100" y="323849"/>
                </a:lnTo>
                <a:lnTo>
                  <a:pt x="52384" y="323849"/>
                </a:lnTo>
                <a:lnTo>
                  <a:pt x="18455" y="308609"/>
                </a:lnTo>
                <a:close/>
              </a:path>
              <a:path w="354329" h="359410">
                <a:moveTo>
                  <a:pt x="52384" y="323849"/>
                </a:moveTo>
                <a:lnTo>
                  <a:pt x="38100" y="323849"/>
                </a:lnTo>
                <a:lnTo>
                  <a:pt x="53340" y="330199"/>
                </a:lnTo>
                <a:lnTo>
                  <a:pt x="58038" y="326389"/>
                </a:lnTo>
                <a:lnTo>
                  <a:pt x="52384" y="323849"/>
                </a:lnTo>
                <a:close/>
              </a:path>
              <a:path w="354329" h="359410">
                <a:moveTo>
                  <a:pt x="30733" y="275589"/>
                </a:moveTo>
                <a:lnTo>
                  <a:pt x="25146" y="280669"/>
                </a:lnTo>
                <a:lnTo>
                  <a:pt x="63880" y="320039"/>
                </a:lnTo>
                <a:lnTo>
                  <a:pt x="67945" y="316229"/>
                </a:lnTo>
                <a:lnTo>
                  <a:pt x="37846" y="285749"/>
                </a:lnTo>
                <a:lnTo>
                  <a:pt x="35305" y="283209"/>
                </a:lnTo>
                <a:lnTo>
                  <a:pt x="34162" y="281939"/>
                </a:lnTo>
                <a:lnTo>
                  <a:pt x="47097" y="281939"/>
                </a:lnTo>
                <a:lnTo>
                  <a:pt x="30733" y="275589"/>
                </a:lnTo>
                <a:close/>
              </a:path>
              <a:path w="354329" h="359410">
                <a:moveTo>
                  <a:pt x="47097" y="281939"/>
                </a:moveTo>
                <a:lnTo>
                  <a:pt x="34290" y="281939"/>
                </a:lnTo>
                <a:lnTo>
                  <a:pt x="36449" y="283209"/>
                </a:lnTo>
                <a:lnTo>
                  <a:pt x="38226" y="284479"/>
                </a:lnTo>
                <a:lnTo>
                  <a:pt x="39243" y="284479"/>
                </a:lnTo>
                <a:lnTo>
                  <a:pt x="82550" y="300989"/>
                </a:lnTo>
                <a:lnTo>
                  <a:pt x="84454" y="299719"/>
                </a:lnTo>
                <a:lnTo>
                  <a:pt x="82027" y="293369"/>
                </a:lnTo>
                <a:lnTo>
                  <a:pt x="75437" y="293369"/>
                </a:lnTo>
                <a:lnTo>
                  <a:pt x="73278" y="292099"/>
                </a:lnTo>
                <a:lnTo>
                  <a:pt x="47097" y="281939"/>
                </a:lnTo>
                <a:close/>
              </a:path>
              <a:path w="354329" h="359410">
                <a:moveTo>
                  <a:pt x="64261" y="242569"/>
                </a:moveTo>
                <a:lnTo>
                  <a:pt x="59054" y="247649"/>
                </a:lnTo>
                <a:lnTo>
                  <a:pt x="73786" y="287019"/>
                </a:lnTo>
                <a:lnTo>
                  <a:pt x="75183" y="290829"/>
                </a:lnTo>
                <a:lnTo>
                  <a:pt x="76200" y="292099"/>
                </a:lnTo>
                <a:lnTo>
                  <a:pt x="76580" y="293369"/>
                </a:lnTo>
                <a:lnTo>
                  <a:pt x="82027" y="293369"/>
                </a:lnTo>
                <a:lnTo>
                  <a:pt x="67945" y="256539"/>
                </a:lnTo>
                <a:lnTo>
                  <a:pt x="66801" y="252729"/>
                </a:lnTo>
                <a:lnTo>
                  <a:pt x="65404" y="251459"/>
                </a:lnTo>
                <a:lnTo>
                  <a:pt x="73300" y="251459"/>
                </a:lnTo>
                <a:lnTo>
                  <a:pt x="64261" y="242569"/>
                </a:lnTo>
                <a:close/>
              </a:path>
              <a:path w="354329" h="359410">
                <a:moveTo>
                  <a:pt x="73300" y="251459"/>
                </a:moveTo>
                <a:lnTo>
                  <a:pt x="65531" y="251459"/>
                </a:lnTo>
                <a:lnTo>
                  <a:pt x="68199" y="253999"/>
                </a:lnTo>
                <a:lnTo>
                  <a:pt x="70611" y="256539"/>
                </a:lnTo>
                <a:lnTo>
                  <a:pt x="98805" y="284479"/>
                </a:lnTo>
                <a:lnTo>
                  <a:pt x="102997" y="280669"/>
                </a:lnTo>
                <a:lnTo>
                  <a:pt x="73300" y="251459"/>
                </a:lnTo>
                <a:close/>
              </a:path>
              <a:path w="354329" h="359410">
                <a:moveTo>
                  <a:pt x="101980" y="207009"/>
                </a:moveTo>
                <a:lnTo>
                  <a:pt x="98425" y="208279"/>
                </a:lnTo>
                <a:lnTo>
                  <a:pt x="94869" y="210819"/>
                </a:lnTo>
                <a:lnTo>
                  <a:pt x="91185" y="213359"/>
                </a:lnTo>
                <a:lnTo>
                  <a:pt x="85471" y="219709"/>
                </a:lnTo>
                <a:lnTo>
                  <a:pt x="82676" y="226059"/>
                </a:lnTo>
                <a:lnTo>
                  <a:pt x="83184" y="241299"/>
                </a:lnTo>
                <a:lnTo>
                  <a:pt x="86232" y="248919"/>
                </a:lnTo>
                <a:lnTo>
                  <a:pt x="92201" y="253999"/>
                </a:lnTo>
                <a:lnTo>
                  <a:pt x="97917" y="260349"/>
                </a:lnTo>
                <a:lnTo>
                  <a:pt x="104267" y="262889"/>
                </a:lnTo>
                <a:lnTo>
                  <a:pt x="117982" y="264159"/>
                </a:lnTo>
                <a:lnTo>
                  <a:pt x="124205" y="260349"/>
                </a:lnTo>
                <a:lnTo>
                  <a:pt x="126936" y="257809"/>
                </a:lnTo>
                <a:lnTo>
                  <a:pt x="117094" y="257809"/>
                </a:lnTo>
                <a:lnTo>
                  <a:pt x="106172" y="256539"/>
                </a:lnTo>
                <a:lnTo>
                  <a:pt x="88265" y="227329"/>
                </a:lnTo>
                <a:lnTo>
                  <a:pt x="90424" y="222249"/>
                </a:lnTo>
                <a:lnTo>
                  <a:pt x="94996" y="218439"/>
                </a:lnTo>
                <a:lnTo>
                  <a:pt x="98425" y="214629"/>
                </a:lnTo>
                <a:lnTo>
                  <a:pt x="102234" y="212089"/>
                </a:lnTo>
                <a:lnTo>
                  <a:pt x="106552" y="210819"/>
                </a:lnTo>
                <a:lnTo>
                  <a:pt x="101980" y="207009"/>
                </a:lnTo>
                <a:close/>
              </a:path>
              <a:path w="354329" h="359410">
                <a:moveTo>
                  <a:pt x="133857" y="238759"/>
                </a:moveTo>
                <a:lnTo>
                  <a:pt x="117094" y="257809"/>
                </a:lnTo>
                <a:lnTo>
                  <a:pt x="126936" y="257809"/>
                </a:lnTo>
                <a:lnTo>
                  <a:pt x="129667" y="255269"/>
                </a:lnTo>
                <a:lnTo>
                  <a:pt x="133857" y="251459"/>
                </a:lnTo>
                <a:lnTo>
                  <a:pt x="136651" y="246379"/>
                </a:lnTo>
                <a:lnTo>
                  <a:pt x="138049" y="242569"/>
                </a:lnTo>
                <a:lnTo>
                  <a:pt x="133857" y="238759"/>
                </a:lnTo>
                <a:close/>
              </a:path>
              <a:path w="354329" h="359410">
                <a:moveTo>
                  <a:pt x="120015" y="186689"/>
                </a:moveTo>
                <a:lnTo>
                  <a:pt x="116204" y="190499"/>
                </a:lnTo>
                <a:lnTo>
                  <a:pt x="117752" y="199389"/>
                </a:lnTo>
                <a:lnTo>
                  <a:pt x="120872" y="207009"/>
                </a:lnTo>
                <a:lnTo>
                  <a:pt x="154989" y="236219"/>
                </a:lnTo>
                <a:lnTo>
                  <a:pt x="163702" y="237489"/>
                </a:lnTo>
                <a:lnTo>
                  <a:pt x="167385" y="233679"/>
                </a:lnTo>
                <a:lnTo>
                  <a:pt x="158456" y="232409"/>
                </a:lnTo>
                <a:lnTo>
                  <a:pt x="150145" y="229869"/>
                </a:lnTo>
                <a:lnTo>
                  <a:pt x="121630" y="195579"/>
                </a:lnTo>
                <a:lnTo>
                  <a:pt x="120015" y="186689"/>
                </a:lnTo>
                <a:close/>
              </a:path>
              <a:path w="354329" h="359410">
                <a:moveTo>
                  <a:pt x="148401" y="176529"/>
                </a:moveTo>
                <a:lnTo>
                  <a:pt x="140080" y="176529"/>
                </a:lnTo>
                <a:lnTo>
                  <a:pt x="173608" y="210819"/>
                </a:lnTo>
                <a:lnTo>
                  <a:pt x="177800" y="205739"/>
                </a:lnTo>
                <a:lnTo>
                  <a:pt x="148401" y="176529"/>
                </a:lnTo>
                <a:close/>
              </a:path>
              <a:path w="354329" h="359410">
                <a:moveTo>
                  <a:pt x="138175" y="166369"/>
                </a:moveTo>
                <a:lnTo>
                  <a:pt x="136525" y="167639"/>
                </a:lnTo>
                <a:lnTo>
                  <a:pt x="136398" y="170179"/>
                </a:lnTo>
                <a:lnTo>
                  <a:pt x="135762" y="173989"/>
                </a:lnTo>
                <a:lnTo>
                  <a:pt x="134874" y="176529"/>
                </a:lnTo>
                <a:lnTo>
                  <a:pt x="133857" y="180339"/>
                </a:lnTo>
                <a:lnTo>
                  <a:pt x="132715" y="182879"/>
                </a:lnTo>
                <a:lnTo>
                  <a:pt x="131318" y="185419"/>
                </a:lnTo>
                <a:lnTo>
                  <a:pt x="135762" y="190499"/>
                </a:lnTo>
                <a:lnTo>
                  <a:pt x="136905" y="187959"/>
                </a:lnTo>
                <a:lnTo>
                  <a:pt x="137922" y="186689"/>
                </a:lnTo>
                <a:lnTo>
                  <a:pt x="139700" y="180339"/>
                </a:lnTo>
                <a:lnTo>
                  <a:pt x="140080" y="179069"/>
                </a:lnTo>
                <a:lnTo>
                  <a:pt x="140080" y="176529"/>
                </a:lnTo>
                <a:lnTo>
                  <a:pt x="148401" y="176529"/>
                </a:lnTo>
                <a:lnTo>
                  <a:pt x="138175" y="166369"/>
                </a:lnTo>
                <a:close/>
              </a:path>
              <a:path w="354329" h="359410">
                <a:moveTo>
                  <a:pt x="178053" y="137159"/>
                </a:moveTo>
                <a:lnTo>
                  <a:pt x="170529" y="137159"/>
                </a:lnTo>
                <a:lnTo>
                  <a:pt x="163956" y="140969"/>
                </a:lnTo>
                <a:lnTo>
                  <a:pt x="159766" y="144779"/>
                </a:lnTo>
                <a:lnTo>
                  <a:pt x="158369" y="149859"/>
                </a:lnTo>
                <a:lnTo>
                  <a:pt x="160908" y="161289"/>
                </a:lnTo>
                <a:lnTo>
                  <a:pt x="194563" y="186689"/>
                </a:lnTo>
                <a:lnTo>
                  <a:pt x="199262" y="185419"/>
                </a:lnTo>
                <a:lnTo>
                  <a:pt x="203200" y="181609"/>
                </a:lnTo>
                <a:lnTo>
                  <a:pt x="204554" y="180339"/>
                </a:lnTo>
                <a:lnTo>
                  <a:pt x="189865" y="180339"/>
                </a:lnTo>
                <a:lnTo>
                  <a:pt x="183344" y="176529"/>
                </a:lnTo>
                <a:lnTo>
                  <a:pt x="175895" y="170179"/>
                </a:lnTo>
                <a:lnTo>
                  <a:pt x="168993" y="162559"/>
                </a:lnTo>
                <a:lnTo>
                  <a:pt x="165258" y="154939"/>
                </a:lnTo>
                <a:lnTo>
                  <a:pt x="164715" y="149859"/>
                </a:lnTo>
                <a:lnTo>
                  <a:pt x="167385" y="144779"/>
                </a:lnTo>
                <a:lnTo>
                  <a:pt x="171934" y="142239"/>
                </a:lnTo>
                <a:lnTo>
                  <a:pt x="188102" y="142239"/>
                </a:lnTo>
                <a:lnTo>
                  <a:pt x="186531" y="140969"/>
                </a:lnTo>
                <a:lnTo>
                  <a:pt x="178053" y="137159"/>
                </a:lnTo>
                <a:close/>
              </a:path>
              <a:path w="354329" h="359410">
                <a:moveTo>
                  <a:pt x="188102" y="142239"/>
                </a:moveTo>
                <a:lnTo>
                  <a:pt x="171934" y="142239"/>
                </a:lnTo>
                <a:lnTo>
                  <a:pt x="177577" y="143509"/>
                </a:lnTo>
                <a:lnTo>
                  <a:pt x="184316" y="147319"/>
                </a:lnTo>
                <a:lnTo>
                  <a:pt x="192150" y="153669"/>
                </a:lnTo>
                <a:lnTo>
                  <a:pt x="198703" y="161289"/>
                </a:lnTo>
                <a:lnTo>
                  <a:pt x="202183" y="167639"/>
                </a:lnTo>
                <a:lnTo>
                  <a:pt x="202616" y="173989"/>
                </a:lnTo>
                <a:lnTo>
                  <a:pt x="200025" y="177799"/>
                </a:lnTo>
                <a:lnTo>
                  <a:pt x="195433" y="180339"/>
                </a:lnTo>
                <a:lnTo>
                  <a:pt x="204554" y="180339"/>
                </a:lnTo>
                <a:lnTo>
                  <a:pt x="207263" y="177799"/>
                </a:lnTo>
                <a:lnTo>
                  <a:pt x="208787" y="172719"/>
                </a:lnTo>
                <a:lnTo>
                  <a:pt x="207518" y="167639"/>
                </a:lnTo>
                <a:lnTo>
                  <a:pt x="206375" y="161289"/>
                </a:lnTo>
                <a:lnTo>
                  <a:pt x="202437" y="154939"/>
                </a:lnTo>
                <a:lnTo>
                  <a:pt x="195960" y="148589"/>
                </a:lnTo>
                <a:lnTo>
                  <a:pt x="188102" y="142239"/>
                </a:lnTo>
                <a:close/>
              </a:path>
              <a:path w="354329" h="359410">
                <a:moveTo>
                  <a:pt x="208168" y="106679"/>
                </a:moveTo>
                <a:lnTo>
                  <a:pt x="200681" y="106679"/>
                </a:lnTo>
                <a:lnTo>
                  <a:pt x="194182" y="110489"/>
                </a:lnTo>
                <a:lnTo>
                  <a:pt x="189992" y="115569"/>
                </a:lnTo>
                <a:lnTo>
                  <a:pt x="188595" y="120649"/>
                </a:lnTo>
                <a:lnTo>
                  <a:pt x="191134" y="132079"/>
                </a:lnTo>
                <a:lnTo>
                  <a:pt x="195199" y="138429"/>
                </a:lnTo>
                <a:lnTo>
                  <a:pt x="202056" y="144779"/>
                </a:lnTo>
                <a:lnTo>
                  <a:pt x="208152" y="151129"/>
                </a:lnTo>
                <a:lnTo>
                  <a:pt x="213868" y="154939"/>
                </a:lnTo>
                <a:lnTo>
                  <a:pt x="224662" y="157479"/>
                </a:lnTo>
                <a:lnTo>
                  <a:pt x="229361" y="156209"/>
                </a:lnTo>
                <a:lnTo>
                  <a:pt x="233299" y="152399"/>
                </a:lnTo>
                <a:lnTo>
                  <a:pt x="235394" y="149859"/>
                </a:lnTo>
                <a:lnTo>
                  <a:pt x="220027" y="149859"/>
                </a:lnTo>
                <a:lnTo>
                  <a:pt x="213498" y="146049"/>
                </a:lnTo>
                <a:lnTo>
                  <a:pt x="205994" y="139699"/>
                </a:lnTo>
                <a:lnTo>
                  <a:pt x="199112" y="132079"/>
                </a:lnTo>
                <a:lnTo>
                  <a:pt x="195421" y="125729"/>
                </a:lnTo>
                <a:lnTo>
                  <a:pt x="194921" y="119379"/>
                </a:lnTo>
                <a:lnTo>
                  <a:pt x="197611" y="114299"/>
                </a:lnTo>
                <a:lnTo>
                  <a:pt x="202160" y="111759"/>
                </a:lnTo>
                <a:lnTo>
                  <a:pt x="218203" y="111759"/>
                </a:lnTo>
                <a:lnTo>
                  <a:pt x="216632" y="110489"/>
                </a:lnTo>
                <a:lnTo>
                  <a:pt x="208168" y="106679"/>
                </a:lnTo>
                <a:close/>
              </a:path>
              <a:path w="354329" h="359410">
                <a:moveTo>
                  <a:pt x="218203" y="111759"/>
                </a:moveTo>
                <a:lnTo>
                  <a:pt x="202160" y="111759"/>
                </a:lnTo>
                <a:lnTo>
                  <a:pt x="207803" y="113029"/>
                </a:lnTo>
                <a:lnTo>
                  <a:pt x="214542" y="116839"/>
                </a:lnTo>
                <a:lnTo>
                  <a:pt x="222376" y="123189"/>
                </a:lnTo>
                <a:lnTo>
                  <a:pt x="228875" y="130809"/>
                </a:lnTo>
                <a:lnTo>
                  <a:pt x="232362" y="137159"/>
                </a:lnTo>
                <a:lnTo>
                  <a:pt x="232824" y="143509"/>
                </a:lnTo>
                <a:lnTo>
                  <a:pt x="230250" y="147319"/>
                </a:lnTo>
                <a:lnTo>
                  <a:pt x="225603" y="149859"/>
                </a:lnTo>
                <a:lnTo>
                  <a:pt x="235394" y="149859"/>
                </a:lnTo>
                <a:lnTo>
                  <a:pt x="237490" y="147319"/>
                </a:lnTo>
                <a:lnTo>
                  <a:pt x="239013" y="142239"/>
                </a:lnTo>
                <a:lnTo>
                  <a:pt x="236474" y="130809"/>
                </a:lnTo>
                <a:lnTo>
                  <a:pt x="232663" y="125729"/>
                </a:lnTo>
                <a:lnTo>
                  <a:pt x="226059" y="118109"/>
                </a:lnTo>
                <a:lnTo>
                  <a:pt x="218203" y="111759"/>
                </a:lnTo>
                <a:close/>
              </a:path>
              <a:path w="354329" h="359410">
                <a:moveTo>
                  <a:pt x="237251" y="77469"/>
                </a:moveTo>
                <a:lnTo>
                  <a:pt x="229764" y="77469"/>
                </a:lnTo>
                <a:lnTo>
                  <a:pt x="223266" y="81279"/>
                </a:lnTo>
                <a:lnTo>
                  <a:pt x="219075" y="86359"/>
                </a:lnTo>
                <a:lnTo>
                  <a:pt x="217677" y="91439"/>
                </a:lnTo>
                <a:lnTo>
                  <a:pt x="220218" y="102869"/>
                </a:lnTo>
                <a:lnTo>
                  <a:pt x="224281" y="109219"/>
                </a:lnTo>
                <a:lnTo>
                  <a:pt x="231140" y="115569"/>
                </a:lnTo>
                <a:lnTo>
                  <a:pt x="237235" y="121919"/>
                </a:lnTo>
                <a:lnTo>
                  <a:pt x="242950" y="125729"/>
                </a:lnTo>
                <a:lnTo>
                  <a:pt x="253873" y="128269"/>
                </a:lnTo>
                <a:lnTo>
                  <a:pt x="258445" y="126999"/>
                </a:lnTo>
                <a:lnTo>
                  <a:pt x="263089" y="121919"/>
                </a:lnTo>
                <a:lnTo>
                  <a:pt x="254688" y="121919"/>
                </a:lnTo>
                <a:lnTo>
                  <a:pt x="249126" y="120649"/>
                </a:lnTo>
                <a:lnTo>
                  <a:pt x="224006" y="90169"/>
                </a:lnTo>
                <a:lnTo>
                  <a:pt x="226695" y="85089"/>
                </a:lnTo>
                <a:lnTo>
                  <a:pt x="231243" y="83819"/>
                </a:lnTo>
                <a:lnTo>
                  <a:pt x="248408" y="83819"/>
                </a:lnTo>
                <a:lnTo>
                  <a:pt x="245715" y="81279"/>
                </a:lnTo>
                <a:lnTo>
                  <a:pt x="237251" y="77469"/>
                </a:lnTo>
                <a:close/>
              </a:path>
              <a:path w="354329" h="359410">
                <a:moveTo>
                  <a:pt x="248408" y="83819"/>
                </a:moveTo>
                <a:lnTo>
                  <a:pt x="236886" y="83819"/>
                </a:lnTo>
                <a:lnTo>
                  <a:pt x="243625" y="87629"/>
                </a:lnTo>
                <a:lnTo>
                  <a:pt x="251459" y="93979"/>
                </a:lnTo>
                <a:lnTo>
                  <a:pt x="257958" y="101599"/>
                </a:lnTo>
                <a:lnTo>
                  <a:pt x="261445" y="107949"/>
                </a:lnTo>
                <a:lnTo>
                  <a:pt x="261907" y="114299"/>
                </a:lnTo>
                <a:lnTo>
                  <a:pt x="259333" y="118109"/>
                </a:lnTo>
                <a:lnTo>
                  <a:pt x="254688" y="121919"/>
                </a:lnTo>
                <a:lnTo>
                  <a:pt x="263089" y="121919"/>
                </a:lnTo>
                <a:lnTo>
                  <a:pt x="266573" y="118109"/>
                </a:lnTo>
                <a:lnTo>
                  <a:pt x="268097" y="113029"/>
                </a:lnTo>
                <a:lnTo>
                  <a:pt x="265556" y="102869"/>
                </a:lnTo>
                <a:lnTo>
                  <a:pt x="261747" y="96519"/>
                </a:lnTo>
                <a:lnTo>
                  <a:pt x="255143" y="90169"/>
                </a:lnTo>
                <a:lnTo>
                  <a:pt x="248408" y="83819"/>
                </a:lnTo>
                <a:close/>
              </a:path>
              <a:path w="354329" h="359410">
                <a:moveTo>
                  <a:pt x="263398" y="43179"/>
                </a:moveTo>
                <a:lnTo>
                  <a:pt x="243840" y="62229"/>
                </a:lnTo>
                <a:lnTo>
                  <a:pt x="282575" y="101599"/>
                </a:lnTo>
                <a:lnTo>
                  <a:pt x="291520" y="92709"/>
                </a:lnTo>
                <a:lnTo>
                  <a:pt x="282955" y="92709"/>
                </a:lnTo>
                <a:lnTo>
                  <a:pt x="269112" y="78739"/>
                </a:lnTo>
                <a:lnTo>
                  <a:pt x="272957" y="74929"/>
                </a:lnTo>
                <a:lnTo>
                  <a:pt x="265175" y="74929"/>
                </a:lnTo>
                <a:lnTo>
                  <a:pt x="252095" y="62229"/>
                </a:lnTo>
                <a:lnTo>
                  <a:pt x="267334" y="46989"/>
                </a:lnTo>
                <a:lnTo>
                  <a:pt x="263398" y="43179"/>
                </a:lnTo>
                <a:close/>
              </a:path>
              <a:path w="354329" h="359410">
                <a:moveTo>
                  <a:pt x="299084" y="77469"/>
                </a:moveTo>
                <a:lnTo>
                  <a:pt x="282955" y="92709"/>
                </a:lnTo>
                <a:lnTo>
                  <a:pt x="291520" y="92709"/>
                </a:lnTo>
                <a:lnTo>
                  <a:pt x="303022" y="81279"/>
                </a:lnTo>
                <a:lnTo>
                  <a:pt x="299084" y="77469"/>
                </a:lnTo>
                <a:close/>
              </a:path>
              <a:path w="354329" h="359410">
                <a:moveTo>
                  <a:pt x="286638" y="20319"/>
                </a:moveTo>
                <a:lnTo>
                  <a:pt x="282321" y="24129"/>
                </a:lnTo>
                <a:lnTo>
                  <a:pt x="306197" y="77469"/>
                </a:lnTo>
                <a:lnTo>
                  <a:pt x="310896" y="72389"/>
                </a:lnTo>
                <a:lnTo>
                  <a:pt x="303783" y="58419"/>
                </a:lnTo>
                <a:lnTo>
                  <a:pt x="310182" y="52069"/>
                </a:lnTo>
                <a:lnTo>
                  <a:pt x="301371" y="52069"/>
                </a:lnTo>
                <a:lnTo>
                  <a:pt x="290829" y="29209"/>
                </a:lnTo>
                <a:lnTo>
                  <a:pt x="290575" y="29209"/>
                </a:lnTo>
                <a:lnTo>
                  <a:pt x="289941" y="27939"/>
                </a:lnTo>
                <a:lnTo>
                  <a:pt x="288925" y="26669"/>
                </a:lnTo>
                <a:lnTo>
                  <a:pt x="301561" y="26669"/>
                </a:lnTo>
                <a:lnTo>
                  <a:pt x="286638" y="20319"/>
                </a:lnTo>
                <a:close/>
              </a:path>
              <a:path w="354329" h="359410">
                <a:moveTo>
                  <a:pt x="279273" y="60959"/>
                </a:moveTo>
                <a:lnTo>
                  <a:pt x="265175" y="74929"/>
                </a:lnTo>
                <a:lnTo>
                  <a:pt x="272957" y="74929"/>
                </a:lnTo>
                <a:lnTo>
                  <a:pt x="283209" y="64769"/>
                </a:lnTo>
                <a:lnTo>
                  <a:pt x="279273" y="60959"/>
                </a:lnTo>
                <a:close/>
              </a:path>
              <a:path w="354329" h="359410">
                <a:moveTo>
                  <a:pt x="301561" y="26669"/>
                </a:moveTo>
                <a:lnTo>
                  <a:pt x="289051" y="26669"/>
                </a:lnTo>
                <a:lnTo>
                  <a:pt x="290322" y="27939"/>
                </a:lnTo>
                <a:lnTo>
                  <a:pt x="292100" y="27939"/>
                </a:lnTo>
                <a:lnTo>
                  <a:pt x="315086" y="39369"/>
                </a:lnTo>
                <a:lnTo>
                  <a:pt x="301371" y="52069"/>
                </a:lnTo>
                <a:lnTo>
                  <a:pt x="310182" y="52069"/>
                </a:lnTo>
                <a:lnTo>
                  <a:pt x="320421" y="41909"/>
                </a:lnTo>
                <a:lnTo>
                  <a:pt x="337375" y="41909"/>
                </a:lnTo>
                <a:lnTo>
                  <a:pt x="301561" y="26669"/>
                </a:lnTo>
                <a:close/>
              </a:path>
              <a:path w="354329" h="359410">
                <a:moveTo>
                  <a:pt x="306831" y="0"/>
                </a:moveTo>
                <a:lnTo>
                  <a:pt x="302895" y="3809"/>
                </a:lnTo>
                <a:lnTo>
                  <a:pt x="311993" y="5079"/>
                </a:lnTo>
                <a:lnTo>
                  <a:pt x="320436" y="7619"/>
                </a:lnTo>
                <a:lnTo>
                  <a:pt x="348997" y="41909"/>
                </a:lnTo>
                <a:lnTo>
                  <a:pt x="350520" y="50799"/>
                </a:lnTo>
                <a:lnTo>
                  <a:pt x="354329" y="46989"/>
                </a:lnTo>
                <a:lnTo>
                  <a:pt x="331781" y="8889"/>
                </a:lnTo>
                <a:lnTo>
                  <a:pt x="315640" y="1269"/>
                </a:lnTo>
                <a:lnTo>
                  <a:pt x="306831" y="0"/>
                </a:lnTo>
                <a:close/>
              </a:path>
              <a:path w="354329" h="359410">
                <a:moveTo>
                  <a:pt x="337375" y="41909"/>
                </a:moveTo>
                <a:lnTo>
                  <a:pt x="320421" y="41909"/>
                </a:lnTo>
                <a:lnTo>
                  <a:pt x="335660" y="48259"/>
                </a:lnTo>
                <a:lnTo>
                  <a:pt x="340359" y="43179"/>
                </a:lnTo>
                <a:lnTo>
                  <a:pt x="337375" y="41909"/>
                </a:lnTo>
                <a:close/>
              </a:path>
            </a:pathLst>
          </a:custGeom>
          <a:solidFill>
            <a:srgbClr val="585858"/>
          </a:solidFill>
        </p:spPr>
        <p:txBody>
          <a:bodyPr wrap="square" lIns="0" tIns="0" rIns="0" bIns="0" rtlCol="0"/>
          <a:lstStyle/>
          <a:p/>
        </p:txBody>
      </p:sp>
      <p:grpSp>
        <p:nvGrpSpPr>
          <p:cNvPr id="28" name="object 28"/>
          <p:cNvGrpSpPr/>
          <p:nvPr/>
        </p:nvGrpSpPr>
        <p:grpSpPr>
          <a:xfrm>
            <a:off x="7283195" y="4553711"/>
            <a:ext cx="1702435" cy="402590"/>
            <a:chOff x="7283195" y="4553711"/>
            <a:chExt cx="1702435" cy="402590"/>
          </a:xfrm>
        </p:grpSpPr>
        <p:sp>
          <p:nvSpPr>
            <p:cNvPr id="29" name="object 29"/>
            <p:cNvSpPr/>
            <p:nvPr/>
          </p:nvSpPr>
          <p:spPr>
            <a:xfrm>
              <a:off x="7283195" y="4553711"/>
              <a:ext cx="550164" cy="402336"/>
            </a:xfrm>
            <a:prstGeom prst="rect">
              <a:avLst/>
            </a:prstGeom>
            <a:blipFill>
              <a:blip r:embed="rId9" cstate="print"/>
              <a:stretch>
                <a:fillRect/>
              </a:stretch>
            </a:blipFill>
          </p:spPr>
          <p:txBody>
            <a:bodyPr wrap="square" lIns="0" tIns="0" rIns="0" bIns="0" rtlCol="0"/>
            <a:lstStyle/>
            <a:p/>
          </p:txBody>
        </p:sp>
        <p:sp>
          <p:nvSpPr>
            <p:cNvPr id="30" name="object 30"/>
            <p:cNvSpPr/>
            <p:nvPr/>
          </p:nvSpPr>
          <p:spPr>
            <a:xfrm>
              <a:off x="8261603" y="4553711"/>
              <a:ext cx="723900" cy="196595"/>
            </a:xfrm>
            <a:prstGeom prst="rect">
              <a:avLst/>
            </a:prstGeom>
            <a:blipFill>
              <a:blip r:embed="rId10" cstate="print"/>
              <a:stretch>
                <a:fillRect/>
              </a:stretch>
            </a:blipFill>
          </p:spPr>
          <p:txBody>
            <a:bodyPr wrap="square" lIns="0" tIns="0" rIns="0" bIns="0" rtlCol="0"/>
            <a:lstStyle/>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65505" y="1313180"/>
            <a:ext cx="2109470" cy="178435"/>
          </a:xfrm>
          <a:prstGeom prst="rect">
            <a:avLst/>
          </a:prstGeom>
        </p:spPr>
        <p:txBody>
          <a:bodyPr vert="horz" wrap="square" lIns="0" tIns="11516" rIns="0" bIns="0" rtlCol="0">
            <a:spAutoFit/>
          </a:bodyPr>
          <a:lstStyle/>
          <a:p>
            <a:pPr marL="218440" indent="-205740">
              <a:lnSpc>
                <a:spcPct val="100000"/>
              </a:lnSpc>
              <a:spcBef>
                <a:spcPts val="100"/>
              </a:spcBef>
              <a:buChar char="■"/>
              <a:tabLst>
                <a:tab pos="218440" algn="l"/>
              </a:tabLst>
            </a:pPr>
            <a:r>
              <a:rPr sz="1090" dirty="0">
                <a:solidFill>
                  <a:srgbClr val="7E7E7E"/>
                </a:solidFill>
                <a:latin typeface="Noto Sans CJK JP Black"/>
                <a:cs typeface="Noto Sans CJK JP Black"/>
              </a:rPr>
              <a:t>与竞争产品相比的价格竞争力</a:t>
            </a:r>
            <a:endParaRPr sz="1090" dirty="0">
              <a:solidFill>
                <a:srgbClr val="7E7E7E"/>
              </a:solidFill>
              <a:latin typeface="Noto Sans CJK JP Black"/>
              <a:cs typeface="Noto Sans CJK JP Black"/>
            </a:endParaRPr>
          </a:p>
        </p:txBody>
      </p:sp>
      <p:grpSp>
        <p:nvGrpSpPr>
          <p:cNvPr id="3" name="object 3"/>
          <p:cNvGrpSpPr/>
          <p:nvPr/>
        </p:nvGrpSpPr>
        <p:grpSpPr>
          <a:xfrm>
            <a:off x="1880719" y="1765978"/>
            <a:ext cx="3700211" cy="1680814"/>
            <a:chOff x="1831657" y="1947481"/>
            <a:chExt cx="4080510" cy="1853564"/>
          </a:xfrm>
        </p:grpSpPr>
        <p:sp>
          <p:nvSpPr>
            <p:cNvPr id="4" name="object 4"/>
            <p:cNvSpPr/>
            <p:nvPr/>
          </p:nvSpPr>
          <p:spPr>
            <a:xfrm>
              <a:off x="1836420" y="3427476"/>
              <a:ext cx="155575" cy="0"/>
            </a:xfrm>
            <a:custGeom>
              <a:avLst/>
              <a:gdLst/>
              <a:ahLst/>
              <a:cxnLst/>
              <a:rect l="l" t="t" r="r" b="b"/>
              <a:pathLst>
                <a:path w="155575">
                  <a:moveTo>
                    <a:pt x="0" y="0"/>
                  </a:moveTo>
                  <a:lnTo>
                    <a:pt x="155448" y="0"/>
                  </a:lnTo>
                </a:path>
              </a:pathLst>
            </a:custGeom>
            <a:ln w="9144">
              <a:solidFill>
                <a:srgbClr val="D9D9D9"/>
              </a:solidFill>
            </a:ln>
          </p:spPr>
          <p:txBody>
            <a:bodyPr wrap="square" lIns="0" tIns="0" rIns="0" bIns="0" rtlCol="0"/>
            <a:lstStyle/>
            <a:p>
              <a:endParaRPr sz="1630"/>
            </a:p>
          </p:txBody>
        </p:sp>
        <p:sp>
          <p:nvSpPr>
            <p:cNvPr id="5" name="object 5"/>
            <p:cNvSpPr/>
            <p:nvPr/>
          </p:nvSpPr>
          <p:spPr>
            <a:xfrm>
              <a:off x="2133600" y="3425190"/>
              <a:ext cx="762000" cy="5080"/>
            </a:xfrm>
            <a:custGeom>
              <a:avLst/>
              <a:gdLst/>
              <a:ahLst/>
              <a:cxnLst/>
              <a:rect l="l" t="t" r="r" b="b"/>
              <a:pathLst>
                <a:path w="762000" h="5079">
                  <a:moveTo>
                    <a:pt x="0" y="4572"/>
                  </a:moveTo>
                  <a:lnTo>
                    <a:pt x="762000" y="4572"/>
                  </a:lnTo>
                </a:path>
                <a:path w="762000" h="5079">
                  <a:moveTo>
                    <a:pt x="0" y="0"/>
                  </a:moveTo>
                  <a:lnTo>
                    <a:pt x="762000" y="0"/>
                  </a:lnTo>
                </a:path>
              </a:pathLst>
            </a:custGeom>
            <a:ln w="4572">
              <a:solidFill>
                <a:srgbClr val="D9D9D9"/>
              </a:solidFill>
            </a:ln>
          </p:spPr>
          <p:txBody>
            <a:bodyPr wrap="square" lIns="0" tIns="0" rIns="0" bIns="0" rtlCol="0"/>
            <a:lstStyle/>
            <a:p>
              <a:endParaRPr sz="1630"/>
            </a:p>
          </p:txBody>
        </p:sp>
        <p:sp>
          <p:nvSpPr>
            <p:cNvPr id="6" name="object 6"/>
            <p:cNvSpPr/>
            <p:nvPr/>
          </p:nvSpPr>
          <p:spPr>
            <a:xfrm>
              <a:off x="1991868" y="3243072"/>
              <a:ext cx="594360" cy="553720"/>
            </a:xfrm>
            <a:custGeom>
              <a:avLst/>
              <a:gdLst/>
              <a:ahLst/>
              <a:cxnLst/>
              <a:rect l="l" t="t" r="r" b="b"/>
              <a:pathLst>
                <a:path w="594360" h="553720">
                  <a:moveTo>
                    <a:pt x="141732" y="0"/>
                  </a:moveTo>
                  <a:lnTo>
                    <a:pt x="0" y="0"/>
                  </a:lnTo>
                  <a:lnTo>
                    <a:pt x="0" y="553212"/>
                  </a:lnTo>
                  <a:lnTo>
                    <a:pt x="141732" y="553212"/>
                  </a:lnTo>
                  <a:lnTo>
                    <a:pt x="141732" y="0"/>
                  </a:lnTo>
                  <a:close/>
                </a:path>
                <a:path w="594360" h="553720">
                  <a:moveTo>
                    <a:pt x="594360" y="184404"/>
                  </a:moveTo>
                  <a:lnTo>
                    <a:pt x="452628" y="184404"/>
                  </a:lnTo>
                  <a:lnTo>
                    <a:pt x="452628" y="553212"/>
                  </a:lnTo>
                  <a:lnTo>
                    <a:pt x="594360" y="553212"/>
                  </a:lnTo>
                  <a:lnTo>
                    <a:pt x="594360" y="184404"/>
                  </a:lnTo>
                  <a:close/>
                </a:path>
              </a:pathLst>
            </a:custGeom>
            <a:solidFill>
              <a:srgbClr val="C00000"/>
            </a:solidFill>
          </p:spPr>
          <p:txBody>
            <a:bodyPr wrap="square" lIns="0" tIns="0" rIns="0" bIns="0" rtlCol="0"/>
            <a:lstStyle/>
            <a:p>
              <a:endParaRPr sz="1630"/>
            </a:p>
          </p:txBody>
        </p:sp>
        <p:sp>
          <p:nvSpPr>
            <p:cNvPr id="7" name="object 7"/>
            <p:cNvSpPr/>
            <p:nvPr/>
          </p:nvSpPr>
          <p:spPr>
            <a:xfrm>
              <a:off x="3037332" y="3425190"/>
              <a:ext cx="763905" cy="5080"/>
            </a:xfrm>
            <a:custGeom>
              <a:avLst/>
              <a:gdLst/>
              <a:ahLst/>
              <a:cxnLst/>
              <a:rect l="l" t="t" r="r" b="b"/>
              <a:pathLst>
                <a:path w="763904" h="5079">
                  <a:moveTo>
                    <a:pt x="0" y="4572"/>
                  </a:moveTo>
                  <a:lnTo>
                    <a:pt x="763523" y="4572"/>
                  </a:lnTo>
                </a:path>
                <a:path w="763904" h="5079">
                  <a:moveTo>
                    <a:pt x="0" y="0"/>
                  </a:moveTo>
                  <a:lnTo>
                    <a:pt x="763523" y="0"/>
                  </a:lnTo>
                </a:path>
              </a:pathLst>
            </a:custGeom>
            <a:ln w="4572">
              <a:solidFill>
                <a:srgbClr val="D9D9D9"/>
              </a:solidFill>
            </a:ln>
          </p:spPr>
          <p:txBody>
            <a:bodyPr wrap="square" lIns="0" tIns="0" rIns="0" bIns="0" rtlCol="0"/>
            <a:lstStyle/>
            <a:p>
              <a:endParaRPr sz="1630"/>
            </a:p>
          </p:txBody>
        </p:sp>
        <p:sp>
          <p:nvSpPr>
            <p:cNvPr id="8" name="object 8"/>
            <p:cNvSpPr/>
            <p:nvPr/>
          </p:nvSpPr>
          <p:spPr>
            <a:xfrm>
              <a:off x="2895600" y="3390900"/>
              <a:ext cx="594360" cy="405765"/>
            </a:xfrm>
            <a:custGeom>
              <a:avLst/>
              <a:gdLst/>
              <a:ahLst/>
              <a:cxnLst/>
              <a:rect l="l" t="t" r="r" b="b"/>
              <a:pathLst>
                <a:path w="594360" h="405764">
                  <a:moveTo>
                    <a:pt x="141732" y="0"/>
                  </a:moveTo>
                  <a:lnTo>
                    <a:pt x="0" y="0"/>
                  </a:lnTo>
                  <a:lnTo>
                    <a:pt x="0" y="405384"/>
                  </a:lnTo>
                  <a:lnTo>
                    <a:pt x="141732" y="405384"/>
                  </a:lnTo>
                  <a:lnTo>
                    <a:pt x="141732" y="0"/>
                  </a:lnTo>
                  <a:close/>
                </a:path>
                <a:path w="594360" h="405764">
                  <a:moveTo>
                    <a:pt x="594360" y="109740"/>
                  </a:moveTo>
                  <a:lnTo>
                    <a:pt x="452628" y="109740"/>
                  </a:lnTo>
                  <a:lnTo>
                    <a:pt x="452628" y="405384"/>
                  </a:lnTo>
                  <a:lnTo>
                    <a:pt x="594360" y="405384"/>
                  </a:lnTo>
                  <a:lnTo>
                    <a:pt x="594360" y="109740"/>
                  </a:lnTo>
                  <a:close/>
                </a:path>
              </a:pathLst>
            </a:custGeom>
            <a:solidFill>
              <a:srgbClr val="C00000"/>
            </a:solidFill>
          </p:spPr>
          <p:txBody>
            <a:bodyPr wrap="square" lIns="0" tIns="0" rIns="0" bIns="0" rtlCol="0"/>
            <a:lstStyle/>
            <a:p>
              <a:endParaRPr sz="1630"/>
            </a:p>
          </p:txBody>
        </p:sp>
        <p:sp>
          <p:nvSpPr>
            <p:cNvPr id="9" name="object 9"/>
            <p:cNvSpPr/>
            <p:nvPr/>
          </p:nvSpPr>
          <p:spPr>
            <a:xfrm>
              <a:off x="3942588" y="3425190"/>
              <a:ext cx="311150" cy="5080"/>
            </a:xfrm>
            <a:custGeom>
              <a:avLst/>
              <a:gdLst/>
              <a:ahLst/>
              <a:cxnLst/>
              <a:rect l="l" t="t" r="r" b="b"/>
              <a:pathLst>
                <a:path w="311150" h="5079">
                  <a:moveTo>
                    <a:pt x="0" y="4572"/>
                  </a:moveTo>
                  <a:lnTo>
                    <a:pt x="310896" y="4572"/>
                  </a:lnTo>
                </a:path>
                <a:path w="311150" h="5079">
                  <a:moveTo>
                    <a:pt x="0" y="0"/>
                  </a:moveTo>
                  <a:lnTo>
                    <a:pt x="310896" y="0"/>
                  </a:lnTo>
                </a:path>
              </a:pathLst>
            </a:custGeom>
            <a:ln w="4572">
              <a:solidFill>
                <a:srgbClr val="D9D9D9"/>
              </a:solidFill>
            </a:ln>
          </p:spPr>
          <p:txBody>
            <a:bodyPr wrap="square" lIns="0" tIns="0" rIns="0" bIns="0" rtlCol="0"/>
            <a:lstStyle/>
            <a:p>
              <a:endParaRPr sz="1630"/>
            </a:p>
          </p:txBody>
        </p:sp>
        <p:sp>
          <p:nvSpPr>
            <p:cNvPr id="10" name="object 10"/>
            <p:cNvSpPr/>
            <p:nvPr/>
          </p:nvSpPr>
          <p:spPr>
            <a:xfrm>
              <a:off x="1836420" y="2689860"/>
              <a:ext cx="2417445" cy="368935"/>
            </a:xfrm>
            <a:custGeom>
              <a:avLst/>
              <a:gdLst/>
              <a:ahLst/>
              <a:cxnLst/>
              <a:rect l="l" t="t" r="r" b="b"/>
              <a:pathLst>
                <a:path w="2417445" h="368935">
                  <a:moveTo>
                    <a:pt x="0" y="368807"/>
                  </a:moveTo>
                  <a:lnTo>
                    <a:pt x="1964435" y="368807"/>
                  </a:lnTo>
                </a:path>
                <a:path w="2417445" h="368935">
                  <a:moveTo>
                    <a:pt x="2106168" y="368807"/>
                  </a:moveTo>
                  <a:lnTo>
                    <a:pt x="2417064" y="368807"/>
                  </a:lnTo>
                </a:path>
                <a:path w="2417445" h="368935">
                  <a:moveTo>
                    <a:pt x="0" y="0"/>
                  </a:moveTo>
                  <a:lnTo>
                    <a:pt x="1964435" y="0"/>
                  </a:lnTo>
                </a:path>
                <a:path w="2417445" h="368935">
                  <a:moveTo>
                    <a:pt x="2106168" y="0"/>
                  </a:moveTo>
                  <a:lnTo>
                    <a:pt x="2417064" y="0"/>
                  </a:lnTo>
                </a:path>
              </a:pathLst>
            </a:custGeom>
            <a:ln w="9144">
              <a:solidFill>
                <a:srgbClr val="D9D9D9"/>
              </a:solidFill>
            </a:ln>
          </p:spPr>
          <p:txBody>
            <a:bodyPr wrap="square" lIns="0" tIns="0" rIns="0" bIns="0" rtlCol="0"/>
            <a:lstStyle/>
            <a:p>
              <a:endParaRPr sz="1630"/>
            </a:p>
          </p:txBody>
        </p:sp>
        <p:sp>
          <p:nvSpPr>
            <p:cNvPr id="11" name="object 11"/>
            <p:cNvSpPr/>
            <p:nvPr/>
          </p:nvSpPr>
          <p:spPr>
            <a:xfrm>
              <a:off x="3800855" y="2598420"/>
              <a:ext cx="142240" cy="1198245"/>
            </a:xfrm>
            <a:custGeom>
              <a:avLst/>
              <a:gdLst/>
              <a:ahLst/>
              <a:cxnLst/>
              <a:rect l="l" t="t" r="r" b="b"/>
              <a:pathLst>
                <a:path w="142239" h="1198245">
                  <a:moveTo>
                    <a:pt x="141732" y="0"/>
                  </a:moveTo>
                  <a:lnTo>
                    <a:pt x="0" y="0"/>
                  </a:lnTo>
                  <a:lnTo>
                    <a:pt x="0" y="1197864"/>
                  </a:lnTo>
                  <a:lnTo>
                    <a:pt x="141732" y="1197864"/>
                  </a:lnTo>
                  <a:lnTo>
                    <a:pt x="141732" y="0"/>
                  </a:lnTo>
                  <a:close/>
                </a:path>
              </a:pathLst>
            </a:custGeom>
            <a:solidFill>
              <a:srgbClr val="BEBEBE"/>
            </a:solidFill>
          </p:spPr>
          <p:txBody>
            <a:bodyPr wrap="square" lIns="0" tIns="0" rIns="0" bIns="0" rtlCol="0"/>
            <a:lstStyle/>
            <a:p>
              <a:endParaRPr sz="1630"/>
            </a:p>
          </p:txBody>
        </p:sp>
        <p:sp>
          <p:nvSpPr>
            <p:cNvPr id="12" name="object 12"/>
            <p:cNvSpPr/>
            <p:nvPr/>
          </p:nvSpPr>
          <p:spPr>
            <a:xfrm>
              <a:off x="4395216" y="3425190"/>
              <a:ext cx="309880" cy="5080"/>
            </a:xfrm>
            <a:custGeom>
              <a:avLst/>
              <a:gdLst/>
              <a:ahLst/>
              <a:cxnLst/>
              <a:rect l="l" t="t" r="r" b="b"/>
              <a:pathLst>
                <a:path w="309879" h="5079">
                  <a:moveTo>
                    <a:pt x="0" y="4572"/>
                  </a:moveTo>
                  <a:lnTo>
                    <a:pt x="309371" y="4572"/>
                  </a:lnTo>
                </a:path>
                <a:path w="309879" h="5079">
                  <a:moveTo>
                    <a:pt x="0" y="0"/>
                  </a:moveTo>
                  <a:lnTo>
                    <a:pt x="309371" y="0"/>
                  </a:lnTo>
                </a:path>
              </a:pathLst>
            </a:custGeom>
            <a:ln w="4572">
              <a:solidFill>
                <a:srgbClr val="D9D9D9"/>
              </a:solidFill>
            </a:ln>
          </p:spPr>
          <p:txBody>
            <a:bodyPr wrap="square" lIns="0" tIns="0" rIns="0" bIns="0" rtlCol="0"/>
            <a:lstStyle/>
            <a:p>
              <a:endParaRPr sz="1630"/>
            </a:p>
          </p:txBody>
        </p:sp>
        <p:sp>
          <p:nvSpPr>
            <p:cNvPr id="13" name="object 13"/>
            <p:cNvSpPr/>
            <p:nvPr/>
          </p:nvSpPr>
          <p:spPr>
            <a:xfrm>
              <a:off x="1836420" y="2321052"/>
              <a:ext cx="4070985" cy="737870"/>
            </a:xfrm>
            <a:custGeom>
              <a:avLst/>
              <a:gdLst/>
              <a:ahLst/>
              <a:cxnLst/>
              <a:rect l="l" t="t" r="r" b="b"/>
              <a:pathLst>
                <a:path w="4070985" h="737869">
                  <a:moveTo>
                    <a:pt x="2558796" y="737615"/>
                  </a:moveTo>
                  <a:lnTo>
                    <a:pt x="2868168" y="737615"/>
                  </a:lnTo>
                </a:path>
                <a:path w="4070985" h="737869">
                  <a:moveTo>
                    <a:pt x="2558796" y="368808"/>
                  </a:moveTo>
                  <a:lnTo>
                    <a:pt x="4070604" y="368808"/>
                  </a:lnTo>
                </a:path>
                <a:path w="4070985" h="737869">
                  <a:moveTo>
                    <a:pt x="0" y="0"/>
                  </a:moveTo>
                  <a:lnTo>
                    <a:pt x="2417064" y="0"/>
                  </a:lnTo>
                </a:path>
                <a:path w="4070985" h="737869">
                  <a:moveTo>
                    <a:pt x="2558796" y="0"/>
                  </a:moveTo>
                  <a:lnTo>
                    <a:pt x="4070604" y="0"/>
                  </a:lnTo>
                </a:path>
              </a:pathLst>
            </a:custGeom>
            <a:ln w="9144">
              <a:solidFill>
                <a:srgbClr val="D9D9D9"/>
              </a:solidFill>
            </a:ln>
          </p:spPr>
          <p:txBody>
            <a:bodyPr wrap="square" lIns="0" tIns="0" rIns="0" bIns="0" rtlCol="0"/>
            <a:lstStyle/>
            <a:p>
              <a:endParaRPr sz="1630"/>
            </a:p>
          </p:txBody>
        </p:sp>
        <p:sp>
          <p:nvSpPr>
            <p:cNvPr id="14" name="object 14"/>
            <p:cNvSpPr/>
            <p:nvPr/>
          </p:nvSpPr>
          <p:spPr>
            <a:xfrm>
              <a:off x="4253484" y="2045208"/>
              <a:ext cx="142240" cy="1751330"/>
            </a:xfrm>
            <a:custGeom>
              <a:avLst/>
              <a:gdLst/>
              <a:ahLst/>
              <a:cxnLst/>
              <a:rect l="l" t="t" r="r" b="b"/>
              <a:pathLst>
                <a:path w="142239" h="1751329">
                  <a:moveTo>
                    <a:pt x="141732" y="0"/>
                  </a:moveTo>
                  <a:lnTo>
                    <a:pt x="0" y="0"/>
                  </a:lnTo>
                  <a:lnTo>
                    <a:pt x="0" y="1751076"/>
                  </a:lnTo>
                  <a:lnTo>
                    <a:pt x="141732" y="1751076"/>
                  </a:lnTo>
                  <a:lnTo>
                    <a:pt x="141732" y="0"/>
                  </a:lnTo>
                  <a:close/>
                </a:path>
              </a:pathLst>
            </a:custGeom>
            <a:solidFill>
              <a:srgbClr val="BEBEBE"/>
            </a:solidFill>
          </p:spPr>
          <p:txBody>
            <a:bodyPr wrap="square" lIns="0" tIns="0" rIns="0" bIns="0" rtlCol="0"/>
            <a:lstStyle/>
            <a:p>
              <a:endParaRPr sz="1630"/>
            </a:p>
          </p:txBody>
        </p:sp>
        <p:sp>
          <p:nvSpPr>
            <p:cNvPr id="15" name="object 15"/>
            <p:cNvSpPr/>
            <p:nvPr/>
          </p:nvSpPr>
          <p:spPr>
            <a:xfrm>
              <a:off x="4846320" y="3425190"/>
              <a:ext cx="311150" cy="5080"/>
            </a:xfrm>
            <a:custGeom>
              <a:avLst/>
              <a:gdLst/>
              <a:ahLst/>
              <a:cxnLst/>
              <a:rect l="l" t="t" r="r" b="b"/>
              <a:pathLst>
                <a:path w="311150" h="5079">
                  <a:moveTo>
                    <a:pt x="0" y="4572"/>
                  </a:moveTo>
                  <a:lnTo>
                    <a:pt x="310895" y="4572"/>
                  </a:lnTo>
                </a:path>
                <a:path w="311150" h="5079">
                  <a:moveTo>
                    <a:pt x="0" y="0"/>
                  </a:moveTo>
                  <a:lnTo>
                    <a:pt x="310895" y="0"/>
                  </a:lnTo>
                </a:path>
              </a:pathLst>
            </a:custGeom>
            <a:ln w="4572">
              <a:solidFill>
                <a:srgbClr val="D9D9D9"/>
              </a:solidFill>
            </a:ln>
          </p:spPr>
          <p:txBody>
            <a:bodyPr wrap="square" lIns="0" tIns="0" rIns="0" bIns="0" rtlCol="0"/>
            <a:lstStyle/>
            <a:p>
              <a:endParaRPr sz="1630"/>
            </a:p>
          </p:txBody>
        </p:sp>
        <p:sp>
          <p:nvSpPr>
            <p:cNvPr id="16" name="object 16"/>
            <p:cNvSpPr/>
            <p:nvPr/>
          </p:nvSpPr>
          <p:spPr>
            <a:xfrm>
              <a:off x="4846320" y="3058668"/>
              <a:ext cx="1061085" cy="0"/>
            </a:xfrm>
            <a:custGeom>
              <a:avLst/>
              <a:gdLst/>
              <a:ahLst/>
              <a:cxnLst/>
              <a:rect l="l" t="t" r="r" b="b"/>
              <a:pathLst>
                <a:path w="1061085">
                  <a:moveTo>
                    <a:pt x="0" y="0"/>
                  </a:moveTo>
                  <a:lnTo>
                    <a:pt x="1060703" y="0"/>
                  </a:lnTo>
                </a:path>
              </a:pathLst>
            </a:custGeom>
            <a:ln w="9144">
              <a:solidFill>
                <a:srgbClr val="D9D9D9"/>
              </a:solidFill>
            </a:ln>
          </p:spPr>
          <p:txBody>
            <a:bodyPr wrap="square" lIns="0" tIns="0" rIns="0" bIns="0" rtlCol="0"/>
            <a:lstStyle/>
            <a:p>
              <a:endParaRPr sz="1630"/>
            </a:p>
          </p:txBody>
        </p:sp>
        <p:sp>
          <p:nvSpPr>
            <p:cNvPr id="17" name="object 17"/>
            <p:cNvSpPr/>
            <p:nvPr/>
          </p:nvSpPr>
          <p:spPr>
            <a:xfrm>
              <a:off x="4704588" y="2965704"/>
              <a:ext cx="142240" cy="830580"/>
            </a:xfrm>
            <a:custGeom>
              <a:avLst/>
              <a:gdLst/>
              <a:ahLst/>
              <a:cxnLst/>
              <a:rect l="l" t="t" r="r" b="b"/>
              <a:pathLst>
                <a:path w="142239" h="830579">
                  <a:moveTo>
                    <a:pt x="141732" y="0"/>
                  </a:moveTo>
                  <a:lnTo>
                    <a:pt x="0" y="0"/>
                  </a:lnTo>
                  <a:lnTo>
                    <a:pt x="0" y="830579"/>
                  </a:lnTo>
                  <a:lnTo>
                    <a:pt x="141732" y="830579"/>
                  </a:lnTo>
                  <a:lnTo>
                    <a:pt x="141732" y="0"/>
                  </a:lnTo>
                  <a:close/>
                </a:path>
              </a:pathLst>
            </a:custGeom>
            <a:solidFill>
              <a:srgbClr val="000000"/>
            </a:solidFill>
          </p:spPr>
          <p:txBody>
            <a:bodyPr wrap="square" lIns="0" tIns="0" rIns="0" bIns="0" rtlCol="0"/>
            <a:lstStyle/>
            <a:p>
              <a:endParaRPr sz="1630"/>
            </a:p>
          </p:txBody>
        </p:sp>
        <p:sp>
          <p:nvSpPr>
            <p:cNvPr id="18" name="object 18"/>
            <p:cNvSpPr/>
            <p:nvPr/>
          </p:nvSpPr>
          <p:spPr>
            <a:xfrm>
              <a:off x="5298948" y="3425190"/>
              <a:ext cx="311150" cy="5080"/>
            </a:xfrm>
            <a:custGeom>
              <a:avLst/>
              <a:gdLst/>
              <a:ahLst/>
              <a:cxnLst/>
              <a:rect l="l" t="t" r="r" b="b"/>
              <a:pathLst>
                <a:path w="311150" h="5079">
                  <a:moveTo>
                    <a:pt x="0" y="4572"/>
                  </a:moveTo>
                  <a:lnTo>
                    <a:pt x="310896" y="4572"/>
                  </a:lnTo>
                </a:path>
                <a:path w="311150" h="5079">
                  <a:moveTo>
                    <a:pt x="0" y="0"/>
                  </a:moveTo>
                  <a:lnTo>
                    <a:pt x="310896" y="0"/>
                  </a:lnTo>
                </a:path>
              </a:pathLst>
            </a:custGeom>
            <a:ln w="4572">
              <a:solidFill>
                <a:srgbClr val="D9D9D9"/>
              </a:solidFill>
            </a:ln>
          </p:spPr>
          <p:txBody>
            <a:bodyPr wrap="square" lIns="0" tIns="0" rIns="0" bIns="0" rtlCol="0"/>
            <a:lstStyle/>
            <a:p>
              <a:endParaRPr sz="1630"/>
            </a:p>
          </p:txBody>
        </p:sp>
        <p:sp>
          <p:nvSpPr>
            <p:cNvPr id="19" name="object 19"/>
            <p:cNvSpPr/>
            <p:nvPr/>
          </p:nvSpPr>
          <p:spPr>
            <a:xfrm>
              <a:off x="5157216" y="3131820"/>
              <a:ext cx="142240" cy="664845"/>
            </a:xfrm>
            <a:custGeom>
              <a:avLst/>
              <a:gdLst/>
              <a:ahLst/>
              <a:cxnLst/>
              <a:rect l="l" t="t" r="r" b="b"/>
              <a:pathLst>
                <a:path w="142239" h="664845">
                  <a:moveTo>
                    <a:pt x="141732" y="0"/>
                  </a:moveTo>
                  <a:lnTo>
                    <a:pt x="0" y="0"/>
                  </a:lnTo>
                  <a:lnTo>
                    <a:pt x="0" y="664463"/>
                  </a:lnTo>
                  <a:lnTo>
                    <a:pt x="141732" y="664463"/>
                  </a:lnTo>
                  <a:lnTo>
                    <a:pt x="141732" y="0"/>
                  </a:lnTo>
                  <a:close/>
                </a:path>
              </a:pathLst>
            </a:custGeom>
            <a:solidFill>
              <a:srgbClr val="000000"/>
            </a:solidFill>
          </p:spPr>
          <p:txBody>
            <a:bodyPr wrap="square" lIns="0" tIns="0" rIns="0" bIns="0" rtlCol="0"/>
            <a:lstStyle/>
            <a:p>
              <a:endParaRPr sz="1630"/>
            </a:p>
          </p:txBody>
        </p:sp>
        <p:sp>
          <p:nvSpPr>
            <p:cNvPr id="20" name="object 20"/>
            <p:cNvSpPr/>
            <p:nvPr/>
          </p:nvSpPr>
          <p:spPr>
            <a:xfrm>
              <a:off x="5751576" y="3425190"/>
              <a:ext cx="155575" cy="5080"/>
            </a:xfrm>
            <a:custGeom>
              <a:avLst/>
              <a:gdLst/>
              <a:ahLst/>
              <a:cxnLst/>
              <a:rect l="l" t="t" r="r" b="b"/>
              <a:pathLst>
                <a:path w="155575" h="5079">
                  <a:moveTo>
                    <a:pt x="0" y="4572"/>
                  </a:moveTo>
                  <a:lnTo>
                    <a:pt x="155447" y="4572"/>
                  </a:lnTo>
                </a:path>
                <a:path w="155575" h="5079">
                  <a:moveTo>
                    <a:pt x="0" y="0"/>
                  </a:moveTo>
                  <a:lnTo>
                    <a:pt x="155447" y="0"/>
                  </a:lnTo>
                </a:path>
              </a:pathLst>
            </a:custGeom>
            <a:ln w="4572">
              <a:solidFill>
                <a:srgbClr val="D9D9D9"/>
              </a:solidFill>
            </a:ln>
          </p:spPr>
          <p:txBody>
            <a:bodyPr wrap="square" lIns="0" tIns="0" rIns="0" bIns="0" rtlCol="0"/>
            <a:lstStyle/>
            <a:p>
              <a:endParaRPr sz="1630"/>
            </a:p>
          </p:txBody>
        </p:sp>
        <p:sp>
          <p:nvSpPr>
            <p:cNvPr id="21" name="object 21"/>
            <p:cNvSpPr/>
            <p:nvPr/>
          </p:nvSpPr>
          <p:spPr>
            <a:xfrm>
              <a:off x="5609844" y="3261360"/>
              <a:ext cx="142240" cy="535305"/>
            </a:xfrm>
            <a:custGeom>
              <a:avLst/>
              <a:gdLst/>
              <a:ahLst/>
              <a:cxnLst/>
              <a:rect l="l" t="t" r="r" b="b"/>
              <a:pathLst>
                <a:path w="142239" h="535304">
                  <a:moveTo>
                    <a:pt x="141732" y="0"/>
                  </a:moveTo>
                  <a:lnTo>
                    <a:pt x="0" y="0"/>
                  </a:lnTo>
                  <a:lnTo>
                    <a:pt x="0" y="534924"/>
                  </a:lnTo>
                  <a:lnTo>
                    <a:pt x="141732" y="534924"/>
                  </a:lnTo>
                  <a:lnTo>
                    <a:pt x="141732" y="0"/>
                  </a:lnTo>
                  <a:close/>
                </a:path>
              </a:pathLst>
            </a:custGeom>
            <a:solidFill>
              <a:srgbClr val="006FC0"/>
            </a:solidFill>
          </p:spPr>
          <p:txBody>
            <a:bodyPr wrap="square" lIns="0" tIns="0" rIns="0" bIns="0" rtlCol="0"/>
            <a:lstStyle/>
            <a:p>
              <a:endParaRPr sz="1630"/>
            </a:p>
          </p:txBody>
        </p:sp>
        <p:sp>
          <p:nvSpPr>
            <p:cNvPr id="22" name="object 22"/>
            <p:cNvSpPr/>
            <p:nvPr/>
          </p:nvSpPr>
          <p:spPr>
            <a:xfrm>
              <a:off x="1836420" y="1952244"/>
              <a:ext cx="4070985" cy="1844039"/>
            </a:xfrm>
            <a:custGeom>
              <a:avLst/>
              <a:gdLst/>
              <a:ahLst/>
              <a:cxnLst/>
              <a:rect l="l" t="t" r="r" b="b"/>
              <a:pathLst>
                <a:path w="4070985" h="1844039">
                  <a:moveTo>
                    <a:pt x="0" y="1844040"/>
                  </a:moveTo>
                  <a:lnTo>
                    <a:pt x="4070604" y="1844040"/>
                  </a:lnTo>
                </a:path>
                <a:path w="4070985" h="1844039">
                  <a:moveTo>
                    <a:pt x="0" y="0"/>
                  </a:moveTo>
                  <a:lnTo>
                    <a:pt x="4070604" y="0"/>
                  </a:lnTo>
                </a:path>
              </a:pathLst>
            </a:custGeom>
            <a:ln w="9144">
              <a:solidFill>
                <a:srgbClr val="D9D9D9"/>
              </a:solidFill>
            </a:ln>
          </p:spPr>
          <p:txBody>
            <a:bodyPr wrap="square" lIns="0" tIns="0" rIns="0" bIns="0" rtlCol="0"/>
            <a:lstStyle/>
            <a:p>
              <a:endParaRPr sz="1630"/>
            </a:p>
          </p:txBody>
        </p:sp>
      </p:grpSp>
      <p:sp>
        <p:nvSpPr>
          <p:cNvPr id="23" name="object 23"/>
          <p:cNvSpPr txBox="1"/>
          <p:nvPr/>
        </p:nvSpPr>
        <p:spPr>
          <a:xfrm>
            <a:off x="1469642" y="2349686"/>
            <a:ext cx="293092" cy="1194435"/>
          </a:xfrm>
          <a:prstGeom prst="rect">
            <a:avLst/>
          </a:prstGeom>
        </p:spPr>
        <p:txBody>
          <a:bodyPr vert="horz" wrap="square" lIns="0" tIns="12092" rIns="0" bIns="0" rtlCol="0">
            <a:spAutoFit/>
          </a:bodyPr>
          <a:lstStyle/>
          <a:p>
            <a:pPr marR="5080" algn="r">
              <a:lnSpc>
                <a:spcPct val="100000"/>
              </a:lnSpc>
              <a:spcBef>
                <a:spcPts val="105"/>
              </a:spcBef>
            </a:pPr>
            <a:r>
              <a:rPr sz="950" spc="35" dirty="0">
                <a:solidFill>
                  <a:srgbClr val="585858"/>
                </a:solidFill>
                <a:latin typeface="Arial" panose="020B0604020202020204"/>
                <a:cs typeface="Arial" panose="020B0604020202020204"/>
              </a:rPr>
              <a:t>$</a:t>
            </a:r>
            <a:r>
              <a:rPr sz="950" spc="25" dirty="0">
                <a:solidFill>
                  <a:srgbClr val="585858"/>
                </a:solidFill>
                <a:latin typeface="Arial" panose="020B0604020202020204"/>
                <a:cs typeface="Arial" panose="020B0604020202020204"/>
              </a:rPr>
              <a:t>6</a:t>
            </a:r>
            <a:r>
              <a:rPr sz="950" spc="10" dirty="0">
                <a:solidFill>
                  <a:srgbClr val="585858"/>
                </a:solidFill>
                <a:latin typeface="Arial" panose="020B0604020202020204"/>
                <a:cs typeface="Arial" panose="020B0604020202020204"/>
              </a:rPr>
              <a:t>0</a:t>
            </a:r>
            <a:r>
              <a:rPr sz="950" spc="20" dirty="0">
                <a:solidFill>
                  <a:srgbClr val="585858"/>
                </a:solidFill>
                <a:latin typeface="Arial" panose="020B0604020202020204"/>
                <a:cs typeface="Arial" panose="020B0604020202020204"/>
              </a:rPr>
              <a:t>0</a:t>
            </a:r>
            <a:endParaRPr sz="950">
              <a:latin typeface="Arial" panose="020B0604020202020204"/>
              <a:cs typeface="Arial" panose="020B0604020202020204"/>
            </a:endParaRPr>
          </a:p>
          <a:p>
            <a:pPr>
              <a:lnSpc>
                <a:spcPct val="100000"/>
              </a:lnSpc>
              <a:spcBef>
                <a:spcPts val="35"/>
              </a:spcBef>
            </a:pPr>
            <a:endParaRPr sz="1270">
              <a:latin typeface="Arial" panose="020B0604020202020204"/>
              <a:cs typeface="Arial" panose="020B0604020202020204"/>
            </a:endParaRPr>
          </a:p>
          <a:p>
            <a:pPr marR="5080" algn="r">
              <a:lnSpc>
                <a:spcPct val="100000"/>
              </a:lnSpc>
            </a:pPr>
            <a:r>
              <a:rPr sz="950" spc="35" dirty="0">
                <a:solidFill>
                  <a:srgbClr val="585858"/>
                </a:solidFill>
                <a:latin typeface="Arial" panose="020B0604020202020204"/>
                <a:cs typeface="Arial" panose="020B0604020202020204"/>
              </a:rPr>
              <a:t>$</a:t>
            </a:r>
            <a:r>
              <a:rPr sz="950" spc="25" dirty="0">
                <a:solidFill>
                  <a:srgbClr val="585858"/>
                </a:solidFill>
                <a:latin typeface="Arial" panose="020B0604020202020204"/>
                <a:cs typeface="Arial" panose="020B0604020202020204"/>
              </a:rPr>
              <a:t>4</a:t>
            </a:r>
            <a:r>
              <a:rPr sz="950" spc="10" dirty="0">
                <a:solidFill>
                  <a:srgbClr val="585858"/>
                </a:solidFill>
                <a:latin typeface="Arial" panose="020B0604020202020204"/>
                <a:cs typeface="Arial" panose="020B0604020202020204"/>
              </a:rPr>
              <a:t>0</a:t>
            </a:r>
            <a:r>
              <a:rPr sz="950" spc="20" dirty="0">
                <a:solidFill>
                  <a:srgbClr val="585858"/>
                </a:solidFill>
                <a:latin typeface="Arial" panose="020B0604020202020204"/>
                <a:cs typeface="Arial" panose="020B0604020202020204"/>
              </a:rPr>
              <a:t>0</a:t>
            </a:r>
            <a:endParaRPr sz="950">
              <a:latin typeface="Arial" panose="020B0604020202020204"/>
              <a:cs typeface="Arial" panose="020B0604020202020204"/>
            </a:endParaRPr>
          </a:p>
          <a:p>
            <a:pPr>
              <a:lnSpc>
                <a:spcPct val="100000"/>
              </a:lnSpc>
              <a:spcBef>
                <a:spcPts val="30"/>
              </a:spcBef>
            </a:pPr>
            <a:endParaRPr sz="1270">
              <a:latin typeface="Arial" panose="020B0604020202020204"/>
              <a:cs typeface="Arial" panose="020B0604020202020204"/>
            </a:endParaRPr>
          </a:p>
          <a:p>
            <a:pPr marR="5080" algn="r">
              <a:lnSpc>
                <a:spcPct val="100000"/>
              </a:lnSpc>
              <a:spcBef>
                <a:spcPts val="5"/>
              </a:spcBef>
            </a:pPr>
            <a:r>
              <a:rPr sz="950" spc="35" dirty="0">
                <a:solidFill>
                  <a:srgbClr val="585858"/>
                </a:solidFill>
                <a:latin typeface="Arial" panose="020B0604020202020204"/>
                <a:cs typeface="Arial" panose="020B0604020202020204"/>
              </a:rPr>
              <a:t>$</a:t>
            </a:r>
            <a:r>
              <a:rPr sz="950" spc="25" dirty="0">
                <a:solidFill>
                  <a:srgbClr val="585858"/>
                </a:solidFill>
                <a:latin typeface="Arial" panose="020B0604020202020204"/>
                <a:cs typeface="Arial" panose="020B0604020202020204"/>
              </a:rPr>
              <a:t>2</a:t>
            </a:r>
            <a:r>
              <a:rPr sz="950" spc="10" dirty="0">
                <a:solidFill>
                  <a:srgbClr val="585858"/>
                </a:solidFill>
                <a:latin typeface="Arial" panose="020B0604020202020204"/>
                <a:cs typeface="Arial" panose="020B0604020202020204"/>
              </a:rPr>
              <a:t>0</a:t>
            </a:r>
            <a:r>
              <a:rPr sz="950" spc="20" dirty="0">
                <a:solidFill>
                  <a:srgbClr val="585858"/>
                </a:solidFill>
                <a:latin typeface="Arial" panose="020B0604020202020204"/>
                <a:cs typeface="Arial" panose="020B0604020202020204"/>
              </a:rPr>
              <a:t>0</a:t>
            </a:r>
            <a:endParaRPr sz="950">
              <a:latin typeface="Arial" panose="020B0604020202020204"/>
              <a:cs typeface="Arial" panose="020B0604020202020204"/>
            </a:endParaRPr>
          </a:p>
          <a:p>
            <a:pPr>
              <a:lnSpc>
                <a:spcPct val="100000"/>
              </a:lnSpc>
              <a:spcBef>
                <a:spcPts val="30"/>
              </a:spcBef>
            </a:pPr>
            <a:endParaRPr sz="1270">
              <a:latin typeface="Arial" panose="020B0604020202020204"/>
              <a:cs typeface="Arial" panose="020B0604020202020204"/>
            </a:endParaRPr>
          </a:p>
          <a:p>
            <a:pPr marR="6350" algn="r">
              <a:lnSpc>
                <a:spcPct val="100000"/>
              </a:lnSpc>
            </a:pPr>
            <a:r>
              <a:rPr sz="950" spc="20" dirty="0">
                <a:solidFill>
                  <a:srgbClr val="585858"/>
                </a:solidFill>
                <a:latin typeface="Arial" panose="020B0604020202020204"/>
                <a:cs typeface="Arial" panose="020B0604020202020204"/>
              </a:rPr>
              <a:t>$0</a:t>
            </a:r>
            <a:endParaRPr sz="950">
              <a:latin typeface="Arial" panose="020B0604020202020204"/>
              <a:cs typeface="Arial" panose="020B0604020202020204"/>
            </a:endParaRPr>
          </a:p>
        </p:txBody>
      </p:sp>
      <p:sp>
        <p:nvSpPr>
          <p:cNvPr id="24" name="object 24"/>
          <p:cNvSpPr txBox="1"/>
          <p:nvPr/>
        </p:nvSpPr>
        <p:spPr>
          <a:xfrm>
            <a:off x="1359615" y="1681160"/>
            <a:ext cx="403073" cy="502920"/>
          </a:xfrm>
          <a:prstGeom prst="rect">
            <a:avLst/>
          </a:prstGeom>
        </p:spPr>
        <p:txBody>
          <a:bodyPr vert="horz" wrap="square" lIns="0" tIns="12092" rIns="0" bIns="0" rtlCol="0">
            <a:spAutoFit/>
          </a:bodyPr>
          <a:lstStyle/>
          <a:p>
            <a:pPr marR="5715" algn="r">
              <a:lnSpc>
                <a:spcPct val="100000"/>
              </a:lnSpc>
              <a:spcBef>
                <a:spcPts val="105"/>
              </a:spcBef>
            </a:pPr>
            <a:r>
              <a:rPr sz="950" spc="35" dirty="0">
                <a:solidFill>
                  <a:srgbClr val="585858"/>
                </a:solidFill>
                <a:latin typeface="Arial" panose="020B0604020202020204"/>
                <a:cs typeface="Arial" panose="020B0604020202020204"/>
              </a:rPr>
              <a:t>$</a:t>
            </a:r>
            <a:r>
              <a:rPr sz="950" spc="25" dirty="0">
                <a:solidFill>
                  <a:srgbClr val="585858"/>
                </a:solidFill>
                <a:latin typeface="Arial" panose="020B0604020202020204"/>
                <a:cs typeface="Arial" panose="020B0604020202020204"/>
              </a:rPr>
              <a:t>1</a:t>
            </a:r>
            <a:r>
              <a:rPr sz="950" spc="55" dirty="0">
                <a:solidFill>
                  <a:srgbClr val="585858"/>
                </a:solidFill>
                <a:latin typeface="Arial" panose="020B0604020202020204"/>
                <a:cs typeface="Arial" panose="020B0604020202020204"/>
              </a:rPr>
              <a:t>,</a:t>
            </a:r>
            <a:r>
              <a:rPr sz="950" spc="10" dirty="0">
                <a:solidFill>
                  <a:srgbClr val="585858"/>
                </a:solidFill>
                <a:latin typeface="Arial" panose="020B0604020202020204"/>
                <a:cs typeface="Arial" panose="020B0604020202020204"/>
              </a:rPr>
              <a:t>00</a:t>
            </a:r>
            <a:r>
              <a:rPr sz="950" spc="20" dirty="0">
                <a:solidFill>
                  <a:srgbClr val="585858"/>
                </a:solidFill>
                <a:latin typeface="Arial" panose="020B0604020202020204"/>
                <a:cs typeface="Arial" panose="020B0604020202020204"/>
              </a:rPr>
              <a:t>0</a:t>
            </a:r>
            <a:endParaRPr sz="950">
              <a:latin typeface="Arial" panose="020B0604020202020204"/>
              <a:cs typeface="Arial" panose="020B0604020202020204"/>
            </a:endParaRPr>
          </a:p>
          <a:p>
            <a:pPr>
              <a:lnSpc>
                <a:spcPct val="100000"/>
              </a:lnSpc>
              <a:spcBef>
                <a:spcPts val="30"/>
              </a:spcBef>
            </a:pPr>
            <a:endParaRPr sz="1270">
              <a:latin typeface="Arial" panose="020B0604020202020204"/>
              <a:cs typeface="Arial" panose="020B0604020202020204"/>
            </a:endParaRPr>
          </a:p>
          <a:p>
            <a:pPr marR="5080" algn="r">
              <a:lnSpc>
                <a:spcPct val="100000"/>
              </a:lnSpc>
            </a:pPr>
            <a:r>
              <a:rPr sz="950" spc="35" dirty="0">
                <a:solidFill>
                  <a:srgbClr val="585858"/>
                </a:solidFill>
                <a:latin typeface="Arial" panose="020B0604020202020204"/>
                <a:cs typeface="Arial" panose="020B0604020202020204"/>
              </a:rPr>
              <a:t>$</a:t>
            </a:r>
            <a:r>
              <a:rPr sz="950" spc="20" dirty="0">
                <a:solidFill>
                  <a:srgbClr val="585858"/>
                </a:solidFill>
                <a:latin typeface="Arial" panose="020B0604020202020204"/>
                <a:cs typeface="Arial" panose="020B0604020202020204"/>
              </a:rPr>
              <a:t>8</a:t>
            </a:r>
            <a:r>
              <a:rPr sz="950" spc="10" dirty="0">
                <a:solidFill>
                  <a:srgbClr val="585858"/>
                </a:solidFill>
                <a:latin typeface="Arial" panose="020B0604020202020204"/>
                <a:cs typeface="Arial" panose="020B0604020202020204"/>
              </a:rPr>
              <a:t>0</a:t>
            </a:r>
            <a:r>
              <a:rPr sz="950" spc="20" dirty="0">
                <a:solidFill>
                  <a:srgbClr val="585858"/>
                </a:solidFill>
                <a:latin typeface="Arial" panose="020B0604020202020204"/>
                <a:cs typeface="Arial" panose="020B0604020202020204"/>
              </a:rPr>
              <a:t>0</a:t>
            </a:r>
            <a:endParaRPr sz="950">
              <a:latin typeface="Arial" panose="020B0604020202020204"/>
              <a:cs typeface="Arial" panose="020B0604020202020204"/>
            </a:endParaRPr>
          </a:p>
        </p:txBody>
      </p:sp>
      <p:grpSp>
        <p:nvGrpSpPr>
          <p:cNvPr id="25" name="object 25"/>
          <p:cNvGrpSpPr/>
          <p:nvPr/>
        </p:nvGrpSpPr>
        <p:grpSpPr>
          <a:xfrm>
            <a:off x="809754" y="1630603"/>
            <a:ext cx="4906551" cy="3311533"/>
            <a:chOff x="650620" y="1798193"/>
            <a:chExt cx="5410835" cy="3651885"/>
          </a:xfrm>
        </p:grpSpPr>
        <p:sp>
          <p:nvSpPr>
            <p:cNvPr id="26" name="object 26"/>
            <p:cNvSpPr/>
            <p:nvPr/>
          </p:nvSpPr>
          <p:spPr>
            <a:xfrm>
              <a:off x="706996" y="3900932"/>
              <a:ext cx="4989418" cy="1418462"/>
            </a:xfrm>
            <a:prstGeom prst="rect">
              <a:avLst/>
            </a:prstGeom>
            <a:blipFill>
              <a:blip r:embed="rId1" cstate="print"/>
              <a:stretch>
                <a:fillRect/>
              </a:stretch>
            </a:blipFill>
          </p:spPr>
          <p:txBody>
            <a:bodyPr wrap="square" lIns="0" tIns="0" rIns="0" bIns="0" rtlCol="0"/>
            <a:lstStyle/>
            <a:p>
              <a:endParaRPr sz="1630"/>
            </a:p>
          </p:txBody>
        </p:sp>
        <p:sp>
          <p:nvSpPr>
            <p:cNvPr id="27" name="object 27"/>
            <p:cNvSpPr/>
            <p:nvPr/>
          </p:nvSpPr>
          <p:spPr>
            <a:xfrm>
              <a:off x="665225" y="1812798"/>
              <a:ext cx="5381625" cy="3622675"/>
            </a:xfrm>
            <a:custGeom>
              <a:avLst/>
              <a:gdLst/>
              <a:ahLst/>
              <a:cxnLst/>
              <a:rect l="l" t="t" r="r" b="b"/>
              <a:pathLst>
                <a:path w="5381625" h="3622675">
                  <a:moveTo>
                    <a:pt x="0" y="3622548"/>
                  </a:moveTo>
                  <a:lnTo>
                    <a:pt x="5381244" y="3622548"/>
                  </a:lnTo>
                  <a:lnTo>
                    <a:pt x="5381244" y="0"/>
                  </a:lnTo>
                  <a:lnTo>
                    <a:pt x="0" y="0"/>
                  </a:lnTo>
                  <a:lnTo>
                    <a:pt x="0" y="3622548"/>
                  </a:lnTo>
                  <a:close/>
                </a:path>
              </a:pathLst>
            </a:custGeom>
            <a:ln w="28955">
              <a:solidFill>
                <a:srgbClr val="C00000"/>
              </a:solidFill>
            </a:ln>
          </p:spPr>
          <p:txBody>
            <a:bodyPr wrap="square" lIns="0" tIns="0" rIns="0" bIns="0" rtlCol="0"/>
            <a:lstStyle/>
            <a:p>
              <a:endParaRPr sz="1630"/>
            </a:p>
          </p:txBody>
        </p:sp>
        <p:sp>
          <p:nvSpPr>
            <p:cNvPr id="28" name="object 28"/>
            <p:cNvSpPr/>
            <p:nvPr/>
          </p:nvSpPr>
          <p:spPr>
            <a:xfrm>
              <a:off x="2542031" y="2763012"/>
              <a:ext cx="531876" cy="576072"/>
            </a:xfrm>
            <a:prstGeom prst="rect">
              <a:avLst/>
            </a:prstGeom>
            <a:blipFill>
              <a:blip r:embed="rId2" cstate="print"/>
              <a:stretch>
                <a:fillRect/>
              </a:stretch>
            </a:blipFill>
          </p:spPr>
          <p:txBody>
            <a:bodyPr wrap="square" lIns="0" tIns="0" rIns="0" bIns="0" rtlCol="0"/>
            <a:lstStyle/>
            <a:p>
              <a:endParaRPr sz="1630"/>
            </a:p>
          </p:txBody>
        </p:sp>
        <p:sp>
          <p:nvSpPr>
            <p:cNvPr id="29" name="object 29"/>
            <p:cNvSpPr/>
            <p:nvPr/>
          </p:nvSpPr>
          <p:spPr>
            <a:xfrm>
              <a:off x="3665858" y="2203412"/>
              <a:ext cx="551938" cy="341416"/>
            </a:xfrm>
            <a:prstGeom prst="rect">
              <a:avLst/>
            </a:prstGeom>
            <a:blipFill>
              <a:blip r:embed="rId3" cstate="print"/>
              <a:stretch>
                <a:fillRect/>
              </a:stretch>
            </a:blipFill>
          </p:spPr>
          <p:txBody>
            <a:bodyPr wrap="square" lIns="0" tIns="0" rIns="0" bIns="0" rtlCol="0"/>
            <a:lstStyle/>
            <a:p>
              <a:endParaRPr sz="1630"/>
            </a:p>
          </p:txBody>
        </p:sp>
        <p:sp>
          <p:nvSpPr>
            <p:cNvPr id="30" name="object 30"/>
            <p:cNvSpPr/>
            <p:nvPr/>
          </p:nvSpPr>
          <p:spPr>
            <a:xfrm>
              <a:off x="4661916" y="2462834"/>
              <a:ext cx="570867" cy="515076"/>
            </a:xfrm>
            <a:prstGeom prst="rect">
              <a:avLst/>
            </a:prstGeom>
            <a:blipFill>
              <a:blip r:embed="rId4" cstate="print"/>
              <a:stretch>
                <a:fillRect/>
              </a:stretch>
            </a:blipFill>
          </p:spPr>
          <p:txBody>
            <a:bodyPr wrap="square" lIns="0" tIns="0" rIns="0" bIns="0" rtlCol="0"/>
            <a:lstStyle/>
            <a:p>
              <a:endParaRPr sz="1630"/>
            </a:p>
          </p:txBody>
        </p:sp>
        <p:sp>
          <p:nvSpPr>
            <p:cNvPr id="31" name="object 31"/>
            <p:cNvSpPr/>
            <p:nvPr/>
          </p:nvSpPr>
          <p:spPr>
            <a:xfrm>
              <a:off x="5507736" y="2563368"/>
              <a:ext cx="327660" cy="614172"/>
            </a:xfrm>
            <a:prstGeom prst="rect">
              <a:avLst/>
            </a:prstGeom>
            <a:blipFill>
              <a:blip r:embed="rId5" cstate="print"/>
              <a:stretch>
                <a:fillRect/>
              </a:stretch>
            </a:blipFill>
          </p:spPr>
          <p:txBody>
            <a:bodyPr wrap="square" lIns="0" tIns="0" rIns="0" bIns="0" rtlCol="0"/>
            <a:lstStyle/>
            <a:p>
              <a:endParaRPr sz="1630"/>
            </a:p>
          </p:txBody>
        </p:sp>
      </p:grpSp>
      <p:sp>
        <p:nvSpPr>
          <p:cNvPr id="32" name="object 32"/>
          <p:cNvSpPr txBox="1"/>
          <p:nvPr/>
        </p:nvSpPr>
        <p:spPr>
          <a:xfrm>
            <a:off x="5079910" y="2092640"/>
            <a:ext cx="539542" cy="178435"/>
          </a:xfrm>
          <a:prstGeom prst="rect">
            <a:avLst/>
          </a:prstGeom>
        </p:spPr>
        <p:txBody>
          <a:bodyPr vert="horz" wrap="square" lIns="0" tIns="11516" rIns="0" bIns="0" rtlCol="0">
            <a:spAutoFit/>
          </a:bodyPr>
          <a:lstStyle/>
          <a:p>
            <a:pPr>
              <a:lnSpc>
                <a:spcPct val="100000"/>
              </a:lnSpc>
              <a:spcBef>
                <a:spcPts val="100"/>
              </a:spcBef>
            </a:pPr>
            <a:r>
              <a:rPr sz="1090" spc="5" dirty="0">
                <a:solidFill>
                  <a:srgbClr val="0066FF"/>
                </a:solidFill>
                <a:latin typeface="Noto Sans CJK JP Black"/>
                <a:cs typeface="Noto Sans CJK JP Black"/>
              </a:rPr>
              <a:t>N</a:t>
            </a:r>
            <a:r>
              <a:rPr sz="1090" spc="-100" dirty="0">
                <a:solidFill>
                  <a:srgbClr val="0066FF"/>
                </a:solidFill>
                <a:latin typeface="Noto Sans CJK JP Black"/>
                <a:cs typeface="Noto Sans CJK JP Black"/>
              </a:rPr>
              <a:t>an</a:t>
            </a:r>
            <a:r>
              <a:rPr sz="1090" spc="-50" dirty="0">
                <a:solidFill>
                  <a:srgbClr val="0066FF"/>
                </a:solidFill>
                <a:latin typeface="Noto Sans CJK JP Black"/>
                <a:cs typeface="Noto Sans CJK JP Black"/>
              </a:rPr>
              <a:t>o</a:t>
            </a:r>
            <a:r>
              <a:rPr sz="1090" spc="-145" dirty="0">
                <a:solidFill>
                  <a:srgbClr val="0066FF"/>
                </a:solidFill>
                <a:latin typeface="Noto Sans CJK JP Black"/>
                <a:cs typeface="Noto Sans CJK JP Black"/>
              </a:rPr>
              <a:t>t</a:t>
            </a:r>
            <a:r>
              <a:rPr sz="1090" spc="-70" dirty="0">
                <a:solidFill>
                  <a:srgbClr val="0066FF"/>
                </a:solidFill>
                <a:latin typeface="Noto Sans CJK JP Black"/>
                <a:cs typeface="Noto Sans CJK JP Black"/>
              </a:rPr>
              <a:t>e</a:t>
            </a:r>
            <a:r>
              <a:rPr sz="1090" spc="-80" dirty="0">
                <a:solidFill>
                  <a:srgbClr val="0066FF"/>
                </a:solidFill>
                <a:latin typeface="Noto Sans CJK JP Black"/>
                <a:cs typeface="Noto Sans CJK JP Black"/>
              </a:rPr>
              <a:t>c</a:t>
            </a:r>
            <a:endParaRPr sz="1090">
              <a:latin typeface="Noto Sans CJK JP Black"/>
              <a:cs typeface="Noto Sans CJK JP Black"/>
            </a:endParaRPr>
          </a:p>
        </p:txBody>
      </p:sp>
      <p:sp>
        <p:nvSpPr>
          <p:cNvPr id="33" name="object 33"/>
          <p:cNvSpPr txBox="1"/>
          <p:nvPr/>
        </p:nvSpPr>
        <p:spPr>
          <a:xfrm>
            <a:off x="714606" y="643304"/>
            <a:ext cx="3100783" cy="261620"/>
          </a:xfrm>
          <a:prstGeom prst="rect">
            <a:avLst/>
          </a:prstGeom>
        </p:spPr>
        <p:txBody>
          <a:bodyPr vert="horz" wrap="square" lIns="0" tIns="11516" rIns="0" bIns="0" rtlCol="0">
            <a:spAutoFit/>
          </a:bodyPr>
          <a:lstStyle/>
          <a:p>
            <a:pPr marL="12700">
              <a:lnSpc>
                <a:spcPct val="100000"/>
              </a:lnSpc>
              <a:spcBef>
                <a:spcPts val="100"/>
              </a:spcBef>
            </a:pPr>
            <a:r>
              <a:rPr sz="1630" spc="-95" dirty="0">
                <a:solidFill>
                  <a:srgbClr val="585858"/>
                </a:solidFill>
                <a:latin typeface="Noto Sans CJK JP Black"/>
                <a:cs typeface="Noto Sans CJK JP Black"/>
              </a:rPr>
              <a:t>WELCON </a:t>
            </a:r>
            <a:r>
              <a:rPr sz="1630" spc="-150" dirty="0">
                <a:solidFill>
                  <a:srgbClr val="585858"/>
                </a:solidFill>
                <a:latin typeface="Noto Sans CJK JP Black"/>
                <a:cs typeface="Noto Sans CJK JP Black"/>
              </a:rPr>
              <a:t>Line </a:t>
            </a:r>
            <a:r>
              <a:rPr sz="1630" spc="-120" dirty="0">
                <a:solidFill>
                  <a:srgbClr val="585858"/>
                </a:solidFill>
                <a:latin typeface="Noto Sans CJK JP Black"/>
                <a:cs typeface="Noto Sans CJK JP Black"/>
              </a:rPr>
              <a:t>up </a:t>
            </a:r>
            <a:r>
              <a:rPr sz="1630" spc="-105" dirty="0">
                <a:solidFill>
                  <a:srgbClr val="585858"/>
                </a:solidFill>
                <a:latin typeface="Noto Sans CJK JP Black"/>
                <a:cs typeface="Noto Sans CJK JP Black"/>
              </a:rPr>
              <a:t>1 </a:t>
            </a:r>
            <a:r>
              <a:rPr sz="1630" spc="-240" dirty="0">
                <a:solidFill>
                  <a:srgbClr val="585858"/>
                </a:solidFill>
                <a:latin typeface="Noto Sans CJK JP Black"/>
                <a:cs typeface="Noto Sans CJK JP Black"/>
              </a:rPr>
              <a:t>: </a:t>
            </a:r>
            <a:r>
              <a:rPr sz="1630" spc="-145" dirty="0">
                <a:solidFill>
                  <a:srgbClr val="585858"/>
                </a:solidFill>
                <a:latin typeface="Noto Sans CJK JP Black"/>
                <a:cs typeface="Noto Sans CJK JP Black"/>
              </a:rPr>
              <a:t>Servo</a:t>
            </a:r>
            <a:r>
              <a:rPr sz="1630" spc="-40" dirty="0">
                <a:solidFill>
                  <a:srgbClr val="585858"/>
                </a:solidFill>
                <a:latin typeface="Noto Sans CJK JP Black"/>
                <a:cs typeface="Noto Sans CJK JP Black"/>
              </a:rPr>
              <a:t> </a:t>
            </a:r>
            <a:r>
              <a:rPr sz="1630" spc="-140" dirty="0">
                <a:solidFill>
                  <a:srgbClr val="585858"/>
                </a:solidFill>
                <a:latin typeface="Noto Sans CJK JP Black"/>
                <a:cs typeface="Noto Sans CJK JP Black"/>
              </a:rPr>
              <a:t>Drive</a:t>
            </a:r>
            <a:endParaRPr sz="1630">
              <a:latin typeface="Noto Sans CJK JP Black"/>
              <a:cs typeface="Noto Sans CJK JP Black"/>
            </a:endParaRPr>
          </a:p>
        </p:txBody>
      </p:sp>
      <p:sp>
        <p:nvSpPr>
          <p:cNvPr id="34" name="object 34"/>
          <p:cNvSpPr txBox="1"/>
          <p:nvPr/>
        </p:nvSpPr>
        <p:spPr>
          <a:xfrm>
            <a:off x="894715" y="5062855"/>
            <a:ext cx="5842000" cy="628015"/>
          </a:xfrm>
          <a:prstGeom prst="rect">
            <a:avLst/>
          </a:prstGeom>
        </p:spPr>
        <p:txBody>
          <a:bodyPr vert="horz" wrap="square" lIns="0" tIns="11516" rIns="0" bIns="0" rtlCol="0">
            <a:spAutoFit/>
          </a:bodyPr>
          <a:lstStyle/>
          <a:p>
            <a:pPr marL="12700">
              <a:lnSpc>
                <a:spcPts val="2355"/>
              </a:lnSpc>
              <a:spcBef>
                <a:spcPts val="100"/>
              </a:spcBef>
            </a:pPr>
            <a:r>
              <a:rPr sz="1815" spc="-85" dirty="0">
                <a:solidFill>
                  <a:srgbClr val="C00000"/>
                </a:solidFill>
                <a:latin typeface="Noto Sans CJK JP Black"/>
                <a:cs typeface="Noto Sans CJK JP Black"/>
              </a:rPr>
              <a:t>WELCON </a:t>
            </a:r>
            <a:r>
              <a:rPr sz="1815" spc="-170" dirty="0">
                <a:solidFill>
                  <a:srgbClr val="C00000"/>
                </a:solidFill>
                <a:latin typeface="Noto Sans CJK JP Black"/>
                <a:cs typeface="Noto Sans CJK JP Black"/>
              </a:rPr>
              <a:t>Servo </a:t>
            </a:r>
            <a:r>
              <a:rPr sz="1815" spc="-155" dirty="0">
                <a:solidFill>
                  <a:srgbClr val="C00000"/>
                </a:solidFill>
                <a:latin typeface="Noto Sans CJK JP Black"/>
                <a:cs typeface="Noto Sans CJK JP Black"/>
              </a:rPr>
              <a:t>Drive 与竞争对手的性能相比</a:t>
            </a:r>
            <a:endParaRPr sz="1815" spc="-155" dirty="0">
              <a:solidFill>
                <a:srgbClr val="C00000"/>
              </a:solidFill>
              <a:latin typeface="Noto Sans CJK JP Black"/>
              <a:cs typeface="Noto Sans CJK JP Black"/>
            </a:endParaRPr>
          </a:p>
          <a:p>
            <a:pPr marL="12700">
              <a:lnSpc>
                <a:spcPts val="2355"/>
              </a:lnSpc>
              <a:spcBef>
                <a:spcPts val="100"/>
              </a:spcBef>
            </a:pPr>
            <a:r>
              <a:rPr sz="1815" spc="160" dirty="0">
                <a:solidFill>
                  <a:srgbClr val="C00000"/>
                </a:solidFill>
                <a:latin typeface="Noto Sans CJK JP Black"/>
                <a:cs typeface="Noto Sans CJK JP Black"/>
              </a:rPr>
              <a:t>价格竞争力超过30％</a:t>
            </a:r>
            <a:endParaRPr sz="2900">
              <a:latin typeface="Noto Sans CJK JP Black"/>
              <a:cs typeface="Noto Sans CJK JP Black"/>
            </a:endParaRPr>
          </a:p>
        </p:txBody>
      </p:sp>
      <p:graphicFrame>
        <p:nvGraphicFramePr>
          <p:cNvPr id="35" name="object 35"/>
          <p:cNvGraphicFramePr>
            <a:graphicFrameLocks noGrp="1"/>
          </p:cNvGraphicFramePr>
          <p:nvPr>
            <p:custDataLst>
              <p:tags r:id="rId6"/>
            </p:custDataLst>
          </p:nvPr>
        </p:nvGraphicFramePr>
        <p:xfrm>
          <a:off x="5985154" y="2516615"/>
          <a:ext cx="3368675" cy="2173605"/>
        </p:xfrm>
        <a:graphic>
          <a:graphicData uri="http://schemas.openxmlformats.org/drawingml/2006/table">
            <a:tbl>
              <a:tblPr firstRow="1" bandRow="1">
                <a:tableStyleId>{2D5ABB26-0587-4C30-8999-92F81FD0307C}</a:tableStyleId>
              </a:tblPr>
              <a:tblGrid>
                <a:gridCol w="1189355"/>
                <a:gridCol w="726440"/>
                <a:gridCol w="735330"/>
                <a:gridCol w="717550"/>
              </a:tblGrid>
              <a:tr h="762635">
                <a:tc>
                  <a:txBody>
                    <a:bodyPr/>
                    <a:lstStyle/>
                    <a:p>
                      <a:pPr>
                        <a:lnSpc>
                          <a:spcPct val="100000"/>
                        </a:lnSpc>
                      </a:pPr>
                      <a:endParaRPr sz="1905">
                        <a:latin typeface="Times New Roman" panose="02020603050405020304"/>
                        <a:cs typeface="Times New Roman" panose="02020603050405020304"/>
                      </a:endParaRPr>
                    </a:p>
                    <a:p>
                      <a:pPr marL="1270" algn="ctr">
                        <a:lnSpc>
                          <a:spcPct val="100000"/>
                        </a:lnSpc>
                      </a:pPr>
                      <a:r>
                        <a:rPr lang="zh-CN" sz="1270" b="0" spc="114" dirty="0">
                          <a:latin typeface="Noto Sans CJK JP Medium"/>
                          <a:cs typeface="Noto Sans CJK JP Medium"/>
                        </a:rPr>
                        <a:t>区分</a:t>
                      </a:r>
                      <a:endParaRPr lang="zh-CN" sz="1270">
                        <a:latin typeface="Noto Sans CJK JP Medium"/>
                        <a:cs typeface="Noto Sans CJK JP Medium"/>
                      </a:endParaRPr>
                    </a:p>
                  </a:txBody>
                  <a:tcPr marL="0" marR="0" marT="0" marB="0">
                    <a:lnL w="28575">
                      <a:solidFill>
                        <a:srgbClr val="C00000"/>
                      </a:solidFill>
                      <a:prstDash val="solid"/>
                    </a:lnL>
                    <a:lnR w="12700">
                      <a:solidFill>
                        <a:srgbClr val="7E7E7E"/>
                      </a:solidFill>
                      <a:prstDash val="solid"/>
                    </a:lnR>
                    <a:lnT w="28575">
                      <a:solidFill>
                        <a:srgbClr val="C00000"/>
                      </a:solidFill>
                      <a:prstDash val="solid"/>
                    </a:lnT>
                    <a:lnB w="12700">
                      <a:solidFill>
                        <a:srgbClr val="7E7E7E"/>
                      </a:solidFill>
                      <a:prstDash val="solid"/>
                    </a:lnB>
                  </a:tcPr>
                </a:tc>
                <a:tc>
                  <a:txBody>
                    <a:bodyPr/>
                    <a:lstStyle/>
                    <a:p>
                      <a:pPr>
                        <a:lnSpc>
                          <a:spcPct val="100000"/>
                        </a:lnSpc>
                      </a:pPr>
                      <a:endParaRPr sz="1450">
                        <a:latin typeface="Times New Roman" panose="02020603050405020304"/>
                        <a:cs typeface="Times New Roman" panose="02020603050405020304"/>
                      </a:endParaRPr>
                    </a:p>
                  </a:txBody>
                  <a:tcPr marL="0" marR="0" marT="0" marB="0">
                    <a:lnL w="12700">
                      <a:solidFill>
                        <a:srgbClr val="7E7E7E"/>
                      </a:solidFill>
                      <a:prstDash val="solid"/>
                    </a:lnL>
                    <a:lnR w="12700">
                      <a:solidFill>
                        <a:srgbClr val="7E7E7E"/>
                      </a:solidFill>
                      <a:prstDash val="solid"/>
                    </a:lnR>
                    <a:lnT w="28575">
                      <a:solidFill>
                        <a:srgbClr val="C00000"/>
                      </a:solidFill>
                      <a:prstDash val="solid"/>
                    </a:lnT>
                    <a:lnB w="12700">
                      <a:solidFill>
                        <a:srgbClr val="7E7E7E"/>
                      </a:solidFill>
                      <a:prstDash val="solid"/>
                    </a:lnB>
                  </a:tcPr>
                </a:tc>
                <a:tc>
                  <a:txBody>
                    <a:bodyPr/>
                    <a:lstStyle/>
                    <a:p>
                      <a:pPr>
                        <a:lnSpc>
                          <a:spcPct val="100000"/>
                        </a:lnSpc>
                      </a:pPr>
                      <a:endParaRPr sz="1450">
                        <a:latin typeface="Times New Roman" panose="02020603050405020304"/>
                        <a:cs typeface="Times New Roman" panose="02020603050405020304"/>
                      </a:endParaRPr>
                    </a:p>
                  </a:txBody>
                  <a:tcPr marL="0" marR="0" marT="0" marB="0">
                    <a:lnL w="12700">
                      <a:solidFill>
                        <a:srgbClr val="7E7E7E"/>
                      </a:solidFill>
                      <a:prstDash val="solid"/>
                    </a:lnL>
                    <a:lnR w="12700">
                      <a:solidFill>
                        <a:srgbClr val="7E7E7E"/>
                      </a:solidFill>
                      <a:prstDash val="solid"/>
                    </a:lnR>
                    <a:lnT w="28575">
                      <a:solidFill>
                        <a:srgbClr val="C00000"/>
                      </a:solidFill>
                      <a:prstDash val="solid"/>
                    </a:lnT>
                    <a:lnB w="12700">
                      <a:solidFill>
                        <a:srgbClr val="7E7E7E"/>
                      </a:solidFill>
                      <a:prstDash val="solid"/>
                    </a:lnB>
                  </a:tcPr>
                </a:tc>
                <a:tc>
                  <a:txBody>
                    <a:bodyPr/>
                    <a:lstStyle/>
                    <a:p>
                      <a:pPr>
                        <a:lnSpc>
                          <a:spcPct val="100000"/>
                        </a:lnSpc>
                      </a:pPr>
                      <a:endParaRPr sz="1450">
                        <a:latin typeface="Times New Roman" panose="02020603050405020304"/>
                        <a:cs typeface="Times New Roman" panose="02020603050405020304"/>
                      </a:endParaRPr>
                    </a:p>
                  </a:txBody>
                  <a:tcPr marL="0" marR="0" marT="0" marB="0">
                    <a:lnL w="12700">
                      <a:solidFill>
                        <a:srgbClr val="7E7E7E"/>
                      </a:solidFill>
                      <a:prstDash val="solid"/>
                    </a:lnL>
                    <a:lnR w="28575">
                      <a:solidFill>
                        <a:srgbClr val="C00000"/>
                      </a:solidFill>
                      <a:prstDash val="solid"/>
                    </a:lnR>
                    <a:lnT w="28575">
                      <a:solidFill>
                        <a:srgbClr val="C00000"/>
                      </a:solidFill>
                      <a:prstDash val="solid"/>
                    </a:lnT>
                    <a:lnB w="12700">
                      <a:solidFill>
                        <a:srgbClr val="7E7E7E"/>
                      </a:solidFill>
                      <a:prstDash val="solid"/>
                    </a:lnB>
                  </a:tcPr>
                </a:tc>
              </a:tr>
              <a:tr h="478155">
                <a:tc>
                  <a:txBody>
                    <a:bodyPr/>
                    <a:lstStyle/>
                    <a:p>
                      <a:pPr marL="1270" algn="ctr">
                        <a:lnSpc>
                          <a:spcPct val="100000"/>
                        </a:lnSpc>
                        <a:spcBef>
                          <a:spcPts val="1195"/>
                        </a:spcBef>
                      </a:pPr>
                      <a:r>
                        <a:rPr sz="1270" spc="114" dirty="0">
                          <a:latin typeface="Noto Sans CJK JP Black"/>
                          <a:cs typeface="Noto Sans CJK JP Black"/>
                        </a:rPr>
                        <a:t>控制性能</a:t>
                      </a:r>
                      <a:endParaRPr sz="1270" spc="114" dirty="0">
                        <a:latin typeface="Noto Sans CJK JP Black"/>
                        <a:cs typeface="Noto Sans CJK JP Black"/>
                      </a:endParaRPr>
                    </a:p>
                  </a:txBody>
                  <a:tcPr marL="0" marR="0" marT="137620" marB="0">
                    <a:lnL w="28575">
                      <a:solidFill>
                        <a:srgbClr val="C00000"/>
                      </a:solidFill>
                      <a:prstDash val="solid"/>
                    </a:lnL>
                    <a:lnR w="12700">
                      <a:solidFill>
                        <a:srgbClr val="7E7E7E"/>
                      </a:solidFill>
                      <a:prstDash val="solid"/>
                    </a:lnR>
                    <a:lnT w="12700">
                      <a:solidFill>
                        <a:srgbClr val="7E7E7E"/>
                      </a:solidFill>
                      <a:prstDash val="solid"/>
                    </a:lnT>
                    <a:lnB w="12700">
                      <a:solidFill>
                        <a:srgbClr val="7E7E7E"/>
                      </a:solidFill>
                      <a:prstDash val="solid"/>
                    </a:lnB>
                  </a:tcPr>
                </a:tc>
                <a:tc>
                  <a:txBody>
                    <a:bodyPr/>
                    <a:lstStyle/>
                    <a:p>
                      <a:pPr marL="2540" algn="ctr">
                        <a:lnSpc>
                          <a:spcPct val="100000"/>
                        </a:lnSpc>
                        <a:spcBef>
                          <a:spcPts val="1195"/>
                        </a:spcBef>
                      </a:pPr>
                      <a:r>
                        <a:rPr sz="1270" dirty="0">
                          <a:latin typeface="Noto Sans CJK JP Black"/>
                          <a:cs typeface="Noto Sans CJK JP Black"/>
                        </a:rPr>
                        <a:t>◎</a:t>
                      </a:r>
                      <a:endParaRPr sz="1270">
                        <a:latin typeface="Noto Sans CJK JP Black"/>
                        <a:cs typeface="Noto Sans CJK JP Black"/>
                      </a:endParaRPr>
                    </a:p>
                  </a:txBody>
                  <a:tcPr marL="0" marR="0" marT="137620" marB="0">
                    <a:lnL w="12700">
                      <a:solidFill>
                        <a:srgbClr val="7E7E7E"/>
                      </a:solidFill>
                      <a:prstDash val="solid"/>
                    </a:lnL>
                    <a:lnR w="12700">
                      <a:solidFill>
                        <a:srgbClr val="7E7E7E"/>
                      </a:solidFill>
                      <a:prstDash val="solid"/>
                    </a:lnR>
                    <a:lnT w="12700">
                      <a:solidFill>
                        <a:srgbClr val="7E7E7E"/>
                      </a:solidFill>
                      <a:prstDash val="solid"/>
                    </a:lnT>
                    <a:lnB w="12700">
                      <a:solidFill>
                        <a:srgbClr val="7E7E7E"/>
                      </a:solidFill>
                      <a:prstDash val="solid"/>
                    </a:lnB>
                  </a:tcPr>
                </a:tc>
                <a:tc>
                  <a:txBody>
                    <a:bodyPr/>
                    <a:lstStyle/>
                    <a:p>
                      <a:pPr marL="2540" algn="ctr">
                        <a:lnSpc>
                          <a:spcPct val="100000"/>
                        </a:lnSpc>
                        <a:spcBef>
                          <a:spcPts val="1195"/>
                        </a:spcBef>
                      </a:pPr>
                      <a:r>
                        <a:rPr sz="1270" dirty="0">
                          <a:latin typeface="Noto Sans CJK JP Black"/>
                          <a:cs typeface="Noto Sans CJK JP Black"/>
                        </a:rPr>
                        <a:t>◎</a:t>
                      </a:r>
                      <a:endParaRPr sz="1270">
                        <a:latin typeface="Noto Sans CJK JP Black"/>
                        <a:cs typeface="Noto Sans CJK JP Black"/>
                      </a:endParaRPr>
                    </a:p>
                  </a:txBody>
                  <a:tcPr marL="0" marR="0" marT="137620" marB="0">
                    <a:lnL w="12700">
                      <a:solidFill>
                        <a:srgbClr val="7E7E7E"/>
                      </a:solidFill>
                      <a:prstDash val="solid"/>
                    </a:lnL>
                    <a:lnR w="12700">
                      <a:solidFill>
                        <a:srgbClr val="7E7E7E"/>
                      </a:solidFill>
                      <a:prstDash val="solid"/>
                    </a:lnR>
                    <a:lnT w="12700">
                      <a:solidFill>
                        <a:srgbClr val="7E7E7E"/>
                      </a:solidFill>
                      <a:prstDash val="solid"/>
                    </a:lnT>
                    <a:lnB w="12700">
                      <a:solidFill>
                        <a:srgbClr val="7E7E7E"/>
                      </a:solidFill>
                      <a:prstDash val="solid"/>
                    </a:lnB>
                  </a:tcPr>
                </a:tc>
                <a:tc>
                  <a:txBody>
                    <a:bodyPr/>
                    <a:lstStyle/>
                    <a:p>
                      <a:pPr marL="3175" algn="ctr">
                        <a:lnSpc>
                          <a:spcPct val="100000"/>
                        </a:lnSpc>
                        <a:spcBef>
                          <a:spcPts val="1195"/>
                        </a:spcBef>
                      </a:pPr>
                      <a:r>
                        <a:rPr sz="1270" dirty="0">
                          <a:latin typeface="Noto Sans CJK JP Black"/>
                          <a:cs typeface="Noto Sans CJK JP Black"/>
                        </a:rPr>
                        <a:t>◎</a:t>
                      </a:r>
                      <a:endParaRPr sz="1270">
                        <a:latin typeface="Noto Sans CJK JP Black"/>
                        <a:cs typeface="Noto Sans CJK JP Black"/>
                      </a:endParaRPr>
                    </a:p>
                  </a:txBody>
                  <a:tcPr marL="0" marR="0" marT="137620" marB="0">
                    <a:lnL w="12700">
                      <a:solidFill>
                        <a:srgbClr val="7E7E7E"/>
                      </a:solidFill>
                      <a:prstDash val="solid"/>
                    </a:lnL>
                    <a:lnR w="28575">
                      <a:solidFill>
                        <a:srgbClr val="C00000"/>
                      </a:solidFill>
                      <a:prstDash val="solid"/>
                    </a:lnR>
                    <a:lnT w="12700">
                      <a:solidFill>
                        <a:srgbClr val="7E7E7E"/>
                      </a:solidFill>
                      <a:prstDash val="solid"/>
                    </a:lnT>
                    <a:lnB w="12700">
                      <a:solidFill>
                        <a:srgbClr val="7E7E7E"/>
                      </a:solidFill>
                      <a:prstDash val="solid"/>
                    </a:lnB>
                  </a:tcPr>
                </a:tc>
              </a:tr>
              <a:tr h="469900">
                <a:tc>
                  <a:txBody>
                    <a:bodyPr/>
                    <a:lstStyle/>
                    <a:p>
                      <a:pPr marL="1270" algn="ctr">
                        <a:lnSpc>
                          <a:spcPct val="100000"/>
                        </a:lnSpc>
                        <a:spcBef>
                          <a:spcPts val="1160"/>
                        </a:spcBef>
                      </a:pPr>
                      <a:r>
                        <a:rPr sz="1270" dirty="0">
                          <a:latin typeface="Noto Sans CJK JP Black"/>
                          <a:cs typeface="Noto Sans CJK JP Black"/>
                        </a:rPr>
                        <a:t>硬件支持能力</a:t>
                      </a:r>
                      <a:endParaRPr sz="1270" dirty="0">
                        <a:latin typeface="Noto Sans CJK JP Black"/>
                        <a:cs typeface="Noto Sans CJK JP Black"/>
                      </a:endParaRPr>
                    </a:p>
                  </a:txBody>
                  <a:tcPr marL="0" marR="0" marT="133589" marB="0">
                    <a:lnL w="28575">
                      <a:solidFill>
                        <a:srgbClr val="C00000"/>
                      </a:solidFill>
                      <a:prstDash val="solid"/>
                    </a:lnL>
                    <a:lnR w="12700">
                      <a:solidFill>
                        <a:srgbClr val="7E7E7E"/>
                      </a:solidFill>
                      <a:prstDash val="solid"/>
                    </a:lnR>
                    <a:lnT w="12700">
                      <a:solidFill>
                        <a:srgbClr val="7E7E7E"/>
                      </a:solidFill>
                      <a:prstDash val="solid"/>
                    </a:lnT>
                    <a:lnB w="12700">
                      <a:solidFill>
                        <a:srgbClr val="7E7E7E"/>
                      </a:solidFill>
                      <a:prstDash val="solid"/>
                    </a:lnB>
                  </a:tcPr>
                </a:tc>
                <a:tc>
                  <a:txBody>
                    <a:bodyPr/>
                    <a:lstStyle/>
                    <a:p>
                      <a:pPr marL="2540" algn="ctr">
                        <a:lnSpc>
                          <a:spcPct val="100000"/>
                        </a:lnSpc>
                        <a:spcBef>
                          <a:spcPts val="1160"/>
                        </a:spcBef>
                      </a:pPr>
                      <a:r>
                        <a:rPr sz="1270" dirty="0">
                          <a:latin typeface="Noto Sans CJK JP Black"/>
                          <a:cs typeface="Noto Sans CJK JP Black"/>
                        </a:rPr>
                        <a:t>◎</a:t>
                      </a:r>
                      <a:endParaRPr sz="1270">
                        <a:latin typeface="Noto Sans CJK JP Black"/>
                        <a:cs typeface="Noto Sans CJK JP Black"/>
                      </a:endParaRPr>
                    </a:p>
                  </a:txBody>
                  <a:tcPr marL="0" marR="0" marT="133589" marB="0">
                    <a:lnL w="12700">
                      <a:solidFill>
                        <a:srgbClr val="7E7E7E"/>
                      </a:solidFill>
                      <a:prstDash val="solid"/>
                    </a:lnL>
                    <a:lnR w="12700">
                      <a:solidFill>
                        <a:srgbClr val="7E7E7E"/>
                      </a:solidFill>
                      <a:prstDash val="solid"/>
                    </a:lnR>
                    <a:lnT w="12700">
                      <a:solidFill>
                        <a:srgbClr val="7E7E7E"/>
                      </a:solidFill>
                      <a:prstDash val="solid"/>
                    </a:lnT>
                    <a:lnB w="12700">
                      <a:solidFill>
                        <a:srgbClr val="7E7E7E"/>
                      </a:solidFill>
                      <a:prstDash val="solid"/>
                    </a:lnB>
                  </a:tcPr>
                </a:tc>
                <a:tc>
                  <a:txBody>
                    <a:bodyPr/>
                    <a:lstStyle/>
                    <a:p>
                      <a:pPr marL="2540" algn="ctr">
                        <a:lnSpc>
                          <a:spcPct val="100000"/>
                        </a:lnSpc>
                        <a:spcBef>
                          <a:spcPts val="1160"/>
                        </a:spcBef>
                      </a:pPr>
                      <a:r>
                        <a:rPr sz="1270" dirty="0">
                          <a:latin typeface="Noto Sans CJK JP Black"/>
                          <a:cs typeface="Noto Sans CJK JP Black"/>
                        </a:rPr>
                        <a:t>○</a:t>
                      </a:r>
                      <a:endParaRPr sz="1270">
                        <a:latin typeface="Noto Sans CJK JP Black"/>
                        <a:cs typeface="Noto Sans CJK JP Black"/>
                      </a:endParaRPr>
                    </a:p>
                  </a:txBody>
                  <a:tcPr marL="0" marR="0" marT="133589" marB="0">
                    <a:lnL w="12700">
                      <a:solidFill>
                        <a:srgbClr val="7E7E7E"/>
                      </a:solidFill>
                      <a:prstDash val="solid"/>
                    </a:lnL>
                    <a:lnR w="12700">
                      <a:solidFill>
                        <a:srgbClr val="7E7E7E"/>
                      </a:solidFill>
                      <a:prstDash val="solid"/>
                    </a:lnR>
                    <a:lnT w="12700">
                      <a:solidFill>
                        <a:srgbClr val="7E7E7E"/>
                      </a:solidFill>
                      <a:prstDash val="solid"/>
                    </a:lnT>
                    <a:lnB w="12700">
                      <a:solidFill>
                        <a:srgbClr val="7E7E7E"/>
                      </a:solidFill>
                      <a:prstDash val="solid"/>
                    </a:lnB>
                  </a:tcPr>
                </a:tc>
                <a:tc>
                  <a:txBody>
                    <a:bodyPr/>
                    <a:lstStyle/>
                    <a:p>
                      <a:pPr marL="2540" algn="ctr">
                        <a:lnSpc>
                          <a:spcPct val="100000"/>
                        </a:lnSpc>
                        <a:spcBef>
                          <a:spcPts val="680"/>
                        </a:spcBef>
                      </a:pPr>
                      <a:r>
                        <a:rPr sz="1905" spc="-75" baseline="-20000" dirty="0">
                          <a:latin typeface="Noto Sans CJK JP Black"/>
                          <a:cs typeface="Noto Sans CJK JP Black"/>
                        </a:rPr>
                        <a:t>○</a:t>
                      </a:r>
                      <a:r>
                        <a:rPr sz="950" spc="-50" dirty="0">
                          <a:solidFill>
                            <a:srgbClr val="FF0000"/>
                          </a:solidFill>
                          <a:latin typeface="Noto Sans CJK JP Black"/>
                          <a:cs typeface="Noto Sans CJK JP Black"/>
                        </a:rPr>
                        <a:t>*</a:t>
                      </a:r>
                      <a:endParaRPr sz="950">
                        <a:latin typeface="Noto Sans CJK JP Black"/>
                        <a:cs typeface="Noto Sans CJK JP Black"/>
                      </a:endParaRPr>
                    </a:p>
                  </a:txBody>
                  <a:tcPr marL="0" marR="0" marT="78311" marB="0">
                    <a:lnL w="12700">
                      <a:solidFill>
                        <a:srgbClr val="7E7E7E"/>
                      </a:solidFill>
                      <a:prstDash val="solid"/>
                    </a:lnL>
                    <a:lnR w="28575">
                      <a:solidFill>
                        <a:srgbClr val="C00000"/>
                      </a:solidFill>
                      <a:prstDash val="solid"/>
                    </a:lnR>
                    <a:lnT w="12700">
                      <a:solidFill>
                        <a:srgbClr val="7E7E7E"/>
                      </a:solidFill>
                      <a:prstDash val="solid"/>
                    </a:lnT>
                    <a:lnB w="12700">
                      <a:solidFill>
                        <a:srgbClr val="7E7E7E"/>
                      </a:solidFill>
                      <a:prstDash val="solid"/>
                    </a:lnB>
                  </a:tcPr>
                </a:tc>
              </a:tr>
              <a:tr h="462915">
                <a:tc>
                  <a:txBody>
                    <a:bodyPr/>
                    <a:lstStyle/>
                    <a:p>
                      <a:pPr marL="1270" algn="ctr">
                        <a:lnSpc>
                          <a:spcPct val="100000"/>
                        </a:lnSpc>
                        <a:spcBef>
                          <a:spcPts val="1130"/>
                        </a:spcBef>
                      </a:pPr>
                      <a:r>
                        <a:rPr lang="zh-CN" sz="1270" spc="114" dirty="0">
                          <a:latin typeface="Noto Sans CJK JP Black"/>
                          <a:cs typeface="Noto Sans CJK JP Black"/>
                        </a:rPr>
                        <a:t>价格</a:t>
                      </a:r>
                      <a:endParaRPr lang="zh-CN" sz="1270">
                        <a:latin typeface="Noto Sans CJK JP Black"/>
                        <a:cs typeface="Noto Sans CJK JP Black"/>
                      </a:endParaRPr>
                    </a:p>
                  </a:txBody>
                  <a:tcPr marL="0" marR="0" marT="130135" marB="0">
                    <a:lnL w="28575">
                      <a:solidFill>
                        <a:srgbClr val="C00000"/>
                      </a:solidFill>
                      <a:prstDash val="solid"/>
                    </a:lnL>
                    <a:lnR w="12700">
                      <a:solidFill>
                        <a:srgbClr val="7E7E7E"/>
                      </a:solidFill>
                      <a:prstDash val="solid"/>
                    </a:lnR>
                    <a:lnT w="12700">
                      <a:solidFill>
                        <a:srgbClr val="7E7E7E"/>
                      </a:solidFill>
                      <a:prstDash val="solid"/>
                    </a:lnT>
                    <a:lnB w="28575">
                      <a:solidFill>
                        <a:srgbClr val="C00000"/>
                      </a:solidFill>
                      <a:prstDash val="solid"/>
                    </a:lnB>
                  </a:tcPr>
                </a:tc>
                <a:tc>
                  <a:txBody>
                    <a:bodyPr/>
                    <a:lstStyle/>
                    <a:p>
                      <a:pPr marL="1270" algn="ctr">
                        <a:lnSpc>
                          <a:spcPct val="100000"/>
                        </a:lnSpc>
                        <a:spcBef>
                          <a:spcPts val="1130"/>
                        </a:spcBef>
                      </a:pPr>
                      <a:r>
                        <a:rPr sz="1270" dirty="0">
                          <a:latin typeface="Noto Sans CJK JP Black"/>
                          <a:cs typeface="Noto Sans CJK JP Black"/>
                        </a:rPr>
                        <a:t>高高</a:t>
                      </a:r>
                      <a:endParaRPr sz="1270">
                        <a:latin typeface="Noto Sans CJK JP Black"/>
                        <a:cs typeface="Noto Sans CJK JP Black"/>
                      </a:endParaRPr>
                    </a:p>
                  </a:txBody>
                  <a:tcPr marL="0" marR="0" marT="130135" marB="0">
                    <a:lnL w="12700">
                      <a:solidFill>
                        <a:srgbClr val="7E7E7E"/>
                      </a:solidFill>
                      <a:prstDash val="solid"/>
                    </a:lnL>
                    <a:lnR w="12700">
                      <a:solidFill>
                        <a:srgbClr val="7E7E7E"/>
                      </a:solidFill>
                      <a:prstDash val="solid"/>
                    </a:lnR>
                    <a:lnT w="12700">
                      <a:solidFill>
                        <a:srgbClr val="7E7E7E"/>
                      </a:solidFill>
                      <a:prstDash val="solid"/>
                    </a:lnT>
                    <a:lnB w="28575">
                      <a:solidFill>
                        <a:srgbClr val="C00000"/>
                      </a:solidFill>
                      <a:prstDash val="solid"/>
                    </a:lnB>
                  </a:tcPr>
                </a:tc>
                <a:tc>
                  <a:txBody>
                    <a:bodyPr/>
                    <a:lstStyle/>
                    <a:p>
                      <a:pPr marL="2540" algn="ctr">
                        <a:lnSpc>
                          <a:spcPct val="100000"/>
                        </a:lnSpc>
                        <a:spcBef>
                          <a:spcPts val="1130"/>
                        </a:spcBef>
                      </a:pPr>
                      <a:r>
                        <a:rPr sz="1270" dirty="0">
                          <a:latin typeface="Noto Sans CJK JP Black"/>
                          <a:cs typeface="Noto Sans CJK JP Black"/>
                        </a:rPr>
                        <a:t>高</a:t>
                      </a:r>
                      <a:endParaRPr sz="1270">
                        <a:latin typeface="Noto Sans CJK JP Black"/>
                        <a:cs typeface="Noto Sans CJK JP Black"/>
                      </a:endParaRPr>
                    </a:p>
                  </a:txBody>
                  <a:tcPr marL="0" marR="0" marT="130135" marB="0">
                    <a:lnL w="12700">
                      <a:solidFill>
                        <a:srgbClr val="7E7E7E"/>
                      </a:solidFill>
                      <a:prstDash val="solid"/>
                    </a:lnL>
                    <a:lnR w="12700">
                      <a:solidFill>
                        <a:srgbClr val="7E7E7E"/>
                      </a:solidFill>
                      <a:prstDash val="solid"/>
                    </a:lnR>
                    <a:lnT w="12700">
                      <a:solidFill>
                        <a:srgbClr val="7E7E7E"/>
                      </a:solidFill>
                      <a:prstDash val="solid"/>
                    </a:lnT>
                    <a:lnB w="28575">
                      <a:solidFill>
                        <a:srgbClr val="C00000"/>
                      </a:solidFill>
                      <a:prstDash val="solid"/>
                    </a:lnB>
                  </a:tcPr>
                </a:tc>
                <a:tc>
                  <a:txBody>
                    <a:bodyPr/>
                    <a:lstStyle/>
                    <a:p>
                      <a:pPr marL="3175" algn="ctr">
                        <a:lnSpc>
                          <a:spcPct val="100000"/>
                        </a:lnSpc>
                        <a:spcBef>
                          <a:spcPts val="1130"/>
                        </a:spcBef>
                      </a:pPr>
                      <a:r>
                        <a:rPr sz="1270" dirty="0">
                          <a:latin typeface="Noto Sans CJK JP Black"/>
                          <a:cs typeface="Noto Sans CJK JP Black"/>
                        </a:rPr>
                        <a:t>中</a:t>
                      </a:r>
                      <a:endParaRPr sz="1270">
                        <a:latin typeface="Noto Sans CJK JP Black"/>
                        <a:cs typeface="Noto Sans CJK JP Black"/>
                      </a:endParaRPr>
                    </a:p>
                  </a:txBody>
                  <a:tcPr marL="0" marR="0" marT="130135" marB="0">
                    <a:lnL w="12700">
                      <a:solidFill>
                        <a:srgbClr val="7E7E7E"/>
                      </a:solidFill>
                      <a:prstDash val="solid"/>
                    </a:lnL>
                    <a:lnR w="28575">
                      <a:solidFill>
                        <a:srgbClr val="C00000"/>
                      </a:solidFill>
                      <a:prstDash val="solid"/>
                    </a:lnR>
                    <a:lnT w="12700">
                      <a:solidFill>
                        <a:srgbClr val="7E7E7E"/>
                      </a:solidFill>
                      <a:prstDash val="solid"/>
                    </a:lnT>
                    <a:lnB w="28575">
                      <a:solidFill>
                        <a:srgbClr val="C00000"/>
                      </a:solidFill>
                      <a:prstDash val="solid"/>
                    </a:lnB>
                  </a:tcPr>
                </a:tc>
              </a:tr>
            </a:tbl>
          </a:graphicData>
        </a:graphic>
      </p:graphicFrame>
      <p:sp>
        <p:nvSpPr>
          <p:cNvPr id="36" name="object 36"/>
          <p:cNvSpPr/>
          <p:nvPr/>
        </p:nvSpPr>
        <p:spPr>
          <a:xfrm>
            <a:off x="8793479" y="2858862"/>
            <a:ext cx="396988" cy="401192"/>
          </a:xfrm>
          <a:prstGeom prst="rect">
            <a:avLst/>
          </a:prstGeom>
          <a:blipFill>
            <a:blip r:embed="rId7" cstate="print"/>
            <a:stretch>
              <a:fillRect/>
            </a:stretch>
          </a:blipFill>
        </p:spPr>
        <p:txBody>
          <a:bodyPr wrap="square" lIns="0" tIns="0" rIns="0" bIns="0" rtlCol="0"/>
          <a:lstStyle/>
          <a:p>
            <a:endParaRPr sz="1630"/>
          </a:p>
        </p:txBody>
      </p:sp>
      <p:grpSp>
        <p:nvGrpSpPr>
          <p:cNvPr id="37" name="object 37"/>
          <p:cNvGrpSpPr/>
          <p:nvPr/>
        </p:nvGrpSpPr>
        <p:grpSpPr>
          <a:xfrm>
            <a:off x="7215276" y="2587038"/>
            <a:ext cx="566030" cy="647220"/>
            <a:chOff x="7714488" y="2852928"/>
            <a:chExt cx="624205" cy="713740"/>
          </a:xfrm>
        </p:grpSpPr>
        <p:sp>
          <p:nvSpPr>
            <p:cNvPr id="38" name="object 38"/>
            <p:cNvSpPr/>
            <p:nvPr/>
          </p:nvSpPr>
          <p:spPr>
            <a:xfrm>
              <a:off x="7740006" y="3205330"/>
              <a:ext cx="598305" cy="361260"/>
            </a:xfrm>
            <a:prstGeom prst="rect">
              <a:avLst/>
            </a:prstGeom>
            <a:blipFill>
              <a:blip r:embed="rId8" cstate="print"/>
              <a:stretch>
                <a:fillRect/>
              </a:stretch>
            </a:blipFill>
          </p:spPr>
          <p:txBody>
            <a:bodyPr wrap="square" lIns="0" tIns="0" rIns="0" bIns="0" rtlCol="0"/>
            <a:lstStyle/>
            <a:p>
              <a:endParaRPr sz="1630"/>
            </a:p>
          </p:txBody>
        </p:sp>
        <p:sp>
          <p:nvSpPr>
            <p:cNvPr id="39" name="object 39"/>
            <p:cNvSpPr/>
            <p:nvPr/>
          </p:nvSpPr>
          <p:spPr>
            <a:xfrm>
              <a:off x="7714488" y="2852928"/>
              <a:ext cx="592835" cy="397763"/>
            </a:xfrm>
            <a:prstGeom prst="rect">
              <a:avLst/>
            </a:prstGeom>
            <a:blipFill>
              <a:blip r:embed="rId9" cstate="print"/>
              <a:stretch>
                <a:fillRect/>
              </a:stretch>
            </a:blipFill>
          </p:spPr>
          <p:txBody>
            <a:bodyPr wrap="square" lIns="0" tIns="0" rIns="0" bIns="0" rtlCol="0"/>
            <a:lstStyle/>
            <a:p>
              <a:endParaRPr sz="1630"/>
            </a:p>
          </p:txBody>
        </p:sp>
      </p:grpSp>
      <p:grpSp>
        <p:nvGrpSpPr>
          <p:cNvPr id="40" name="object 40"/>
          <p:cNvGrpSpPr/>
          <p:nvPr/>
        </p:nvGrpSpPr>
        <p:grpSpPr>
          <a:xfrm>
            <a:off x="7826104" y="2592566"/>
            <a:ext cx="785417" cy="659888"/>
            <a:chOff x="8388095" y="2859024"/>
            <a:chExt cx="866140" cy="727710"/>
          </a:xfrm>
        </p:grpSpPr>
        <p:sp>
          <p:nvSpPr>
            <p:cNvPr id="41" name="object 41"/>
            <p:cNvSpPr/>
            <p:nvPr/>
          </p:nvSpPr>
          <p:spPr>
            <a:xfrm>
              <a:off x="8593806" y="3097430"/>
              <a:ext cx="533040" cy="489147"/>
            </a:xfrm>
            <a:prstGeom prst="rect">
              <a:avLst/>
            </a:prstGeom>
            <a:blipFill>
              <a:blip r:embed="rId10" cstate="print"/>
              <a:stretch>
                <a:fillRect/>
              </a:stretch>
            </a:blipFill>
          </p:spPr>
          <p:txBody>
            <a:bodyPr wrap="square" lIns="0" tIns="0" rIns="0" bIns="0" rtlCol="0"/>
            <a:lstStyle/>
            <a:p>
              <a:endParaRPr sz="1630"/>
            </a:p>
          </p:txBody>
        </p:sp>
        <p:sp>
          <p:nvSpPr>
            <p:cNvPr id="42" name="object 42"/>
            <p:cNvSpPr/>
            <p:nvPr/>
          </p:nvSpPr>
          <p:spPr>
            <a:xfrm>
              <a:off x="8388095" y="2859024"/>
              <a:ext cx="865631" cy="348996"/>
            </a:xfrm>
            <a:prstGeom prst="rect">
              <a:avLst/>
            </a:prstGeom>
            <a:blipFill>
              <a:blip r:embed="rId11" cstate="print"/>
              <a:stretch>
                <a:fillRect/>
              </a:stretch>
            </a:blipFill>
          </p:spPr>
          <p:txBody>
            <a:bodyPr wrap="square" lIns="0" tIns="0" rIns="0" bIns="0" rtlCol="0"/>
            <a:lstStyle/>
            <a:p>
              <a:endParaRPr sz="1630"/>
            </a:p>
          </p:txBody>
        </p:sp>
      </p:grpSp>
      <p:sp>
        <p:nvSpPr>
          <p:cNvPr id="43" name="object 43"/>
          <p:cNvSpPr txBox="1"/>
          <p:nvPr/>
        </p:nvSpPr>
        <p:spPr>
          <a:xfrm>
            <a:off x="6070318" y="2214598"/>
            <a:ext cx="1779855" cy="178435"/>
          </a:xfrm>
          <a:prstGeom prst="rect">
            <a:avLst/>
          </a:prstGeom>
        </p:spPr>
        <p:txBody>
          <a:bodyPr vert="horz" wrap="square" lIns="0" tIns="11516" rIns="0" bIns="0" rtlCol="0">
            <a:spAutoFit/>
          </a:bodyPr>
          <a:lstStyle/>
          <a:p>
            <a:pPr marL="218440" indent="-206375">
              <a:lnSpc>
                <a:spcPct val="100000"/>
              </a:lnSpc>
              <a:spcBef>
                <a:spcPts val="100"/>
              </a:spcBef>
              <a:buChar char="■"/>
              <a:tabLst>
                <a:tab pos="219075" algn="l"/>
              </a:tabLst>
            </a:pPr>
            <a:r>
              <a:rPr sz="1090" dirty="0">
                <a:solidFill>
                  <a:srgbClr val="7E7E7E"/>
                </a:solidFill>
                <a:latin typeface="Noto Sans CJK JP Black"/>
                <a:cs typeface="Noto Sans CJK JP Black"/>
              </a:rPr>
              <a:t>与顶级品牌产品的比较</a:t>
            </a:r>
            <a:endParaRPr sz="1090" dirty="0">
              <a:solidFill>
                <a:srgbClr val="7E7E7E"/>
              </a:solidFill>
              <a:latin typeface="Noto Sans CJK JP Black"/>
              <a:cs typeface="Noto Sans CJK JP Black"/>
            </a:endParaRPr>
          </a:p>
        </p:txBody>
      </p:sp>
      <p:sp>
        <p:nvSpPr>
          <p:cNvPr id="44" name="object 44"/>
          <p:cNvSpPr txBox="1"/>
          <p:nvPr/>
        </p:nvSpPr>
        <p:spPr>
          <a:xfrm>
            <a:off x="8310713" y="4786089"/>
            <a:ext cx="1027836" cy="150495"/>
          </a:xfrm>
          <a:prstGeom prst="rect">
            <a:avLst/>
          </a:prstGeom>
        </p:spPr>
        <p:txBody>
          <a:bodyPr vert="horz" wrap="square" lIns="0" tIns="10940" rIns="0" bIns="0" rtlCol="0">
            <a:spAutoFit/>
          </a:bodyPr>
          <a:lstStyle/>
          <a:p>
            <a:pPr marL="12700">
              <a:lnSpc>
                <a:spcPct val="100000"/>
              </a:lnSpc>
              <a:spcBef>
                <a:spcPts val="95"/>
              </a:spcBef>
            </a:pPr>
            <a:r>
              <a:rPr sz="905" spc="-110" dirty="0">
                <a:solidFill>
                  <a:srgbClr val="C00000"/>
                </a:solidFill>
                <a:latin typeface="Noto Sans CJK JP Black"/>
                <a:cs typeface="Noto Sans CJK JP Black"/>
              </a:rPr>
              <a:t>* </a:t>
            </a:r>
            <a:r>
              <a:rPr sz="905" spc="-75" dirty="0">
                <a:solidFill>
                  <a:srgbClr val="C00000"/>
                </a:solidFill>
                <a:latin typeface="Noto Sans CJK JP Black"/>
                <a:cs typeface="Noto Sans CJK JP Black"/>
              </a:rPr>
              <a:t>Customizing</a:t>
            </a:r>
            <a:r>
              <a:rPr sz="905" spc="75" dirty="0">
                <a:solidFill>
                  <a:srgbClr val="C00000"/>
                </a:solidFill>
                <a:latin typeface="Noto Sans CJK JP Black"/>
                <a:cs typeface="Noto Sans CJK JP Black"/>
              </a:rPr>
              <a:t> </a:t>
            </a:r>
            <a:endParaRPr sz="905">
              <a:latin typeface="Noto Sans CJK JP Black"/>
              <a:cs typeface="Noto Sans CJK JP Black"/>
            </a:endParaRPr>
          </a:p>
        </p:txBody>
      </p:sp>
      <p:grpSp>
        <p:nvGrpSpPr>
          <p:cNvPr id="45" name="object 45"/>
          <p:cNvGrpSpPr/>
          <p:nvPr/>
        </p:nvGrpSpPr>
        <p:grpSpPr>
          <a:xfrm>
            <a:off x="2467458" y="1655594"/>
            <a:ext cx="2588305" cy="746261"/>
            <a:chOff x="2478700" y="1825752"/>
            <a:chExt cx="2854325" cy="822960"/>
          </a:xfrm>
        </p:grpSpPr>
        <p:sp>
          <p:nvSpPr>
            <p:cNvPr id="46" name="object 46"/>
            <p:cNvSpPr/>
            <p:nvPr/>
          </p:nvSpPr>
          <p:spPr>
            <a:xfrm>
              <a:off x="4465319" y="2058924"/>
              <a:ext cx="867155" cy="348996"/>
            </a:xfrm>
            <a:prstGeom prst="rect">
              <a:avLst/>
            </a:prstGeom>
            <a:blipFill>
              <a:blip r:embed="rId11" cstate="print"/>
              <a:stretch>
                <a:fillRect/>
              </a:stretch>
            </a:blipFill>
          </p:spPr>
          <p:txBody>
            <a:bodyPr wrap="square" lIns="0" tIns="0" rIns="0" bIns="0" rtlCol="0"/>
            <a:lstStyle/>
            <a:p>
              <a:endParaRPr sz="1630"/>
            </a:p>
          </p:txBody>
        </p:sp>
        <p:sp>
          <p:nvSpPr>
            <p:cNvPr id="47" name="object 47"/>
            <p:cNvSpPr/>
            <p:nvPr/>
          </p:nvSpPr>
          <p:spPr>
            <a:xfrm>
              <a:off x="2478700" y="2451016"/>
              <a:ext cx="645707" cy="197270"/>
            </a:xfrm>
            <a:prstGeom prst="rect">
              <a:avLst/>
            </a:prstGeom>
            <a:blipFill>
              <a:blip r:embed="rId12" cstate="print"/>
              <a:stretch>
                <a:fillRect/>
              </a:stretch>
            </a:blipFill>
          </p:spPr>
          <p:txBody>
            <a:bodyPr wrap="square" lIns="0" tIns="0" rIns="0" bIns="0" rtlCol="0"/>
            <a:lstStyle/>
            <a:p>
              <a:endParaRPr sz="1630"/>
            </a:p>
          </p:txBody>
        </p:sp>
        <p:sp>
          <p:nvSpPr>
            <p:cNvPr id="48" name="object 48"/>
            <p:cNvSpPr/>
            <p:nvPr/>
          </p:nvSpPr>
          <p:spPr>
            <a:xfrm>
              <a:off x="3566159" y="1825752"/>
              <a:ext cx="606551" cy="406908"/>
            </a:xfrm>
            <a:prstGeom prst="rect">
              <a:avLst/>
            </a:prstGeom>
            <a:blipFill>
              <a:blip r:embed="rId13" cstate="print"/>
              <a:stretch>
                <a:fillRect/>
              </a:stretch>
            </a:blipFill>
          </p:spPr>
          <p:txBody>
            <a:bodyPr wrap="square" lIns="0" tIns="0" rIns="0" bIns="0" rtlCol="0"/>
            <a:lstStyle/>
            <a:p>
              <a:endParaRPr sz="1630"/>
            </a:p>
          </p:txBody>
        </p:sp>
      </p:grpSp>
      <p:sp>
        <p:nvSpPr>
          <p:cNvPr id="49" name="object 49"/>
          <p:cNvSpPr/>
          <p:nvPr/>
        </p:nvSpPr>
        <p:spPr>
          <a:xfrm>
            <a:off x="8689137" y="2627341"/>
            <a:ext cx="586803" cy="177820"/>
          </a:xfrm>
          <a:prstGeom prst="rect">
            <a:avLst/>
          </a:prstGeom>
          <a:blipFill>
            <a:blip r:embed="rId12" cstate="print"/>
            <a:stretch>
              <a:fillRect/>
            </a:stretch>
          </a:blipFill>
        </p:spPr>
        <p:txBody>
          <a:bodyPr wrap="square" lIns="0" tIns="0" rIns="0" bIns="0" rtlCol="0"/>
          <a:lstStyle/>
          <a:p>
            <a:endParaRPr sz="1630"/>
          </a:p>
        </p:txBody>
      </p:sp>
    </p:spTree>
  </p:cSld>
  <p:clrMapOvr>
    <a:masterClrMapping/>
  </p:clrMapOvr>
</p:sld>
</file>

<file path=ppt/tags/tag1.xml><?xml version="1.0" encoding="utf-8"?>
<p:tagLst xmlns:p="http://schemas.openxmlformats.org/presentationml/2006/main">
  <p:tag name="KSO_WM_UNIT_TABLE_BEAUTIFY" val="smartTable{7f9600b0-4730-441d-9f83-7ed39eacf2c6}"/>
</p:tagLst>
</file>

<file path=ppt/tags/tag2.xml><?xml version="1.0" encoding="utf-8"?>
<p:tagLst xmlns:p="http://schemas.openxmlformats.org/presentationml/2006/main">
  <p:tag name="KSO_WM_UNIT_TABLE_BEAUTIFY" val="smartTable{455d4d95-a1d5-4ff4-804d-98957a6e2c54}"/>
</p:tagLst>
</file>

<file path=ppt/tags/tag3.xml><?xml version="1.0" encoding="utf-8"?>
<p:tagLst xmlns:p="http://schemas.openxmlformats.org/presentationml/2006/main">
  <p:tag name="KSO_WM_UNIT_TABLE_BEAUTIFY" val="smartTable{9054d398-0f9b-46bd-a8ac-c0c4cb5eb62a}"/>
</p:tagLst>
</file>

<file path=ppt/tags/tag4.xml><?xml version="1.0" encoding="utf-8"?>
<p:tagLst xmlns:p="http://schemas.openxmlformats.org/presentationml/2006/main">
  <p:tag name="KSO_WM_UNIT_TABLE_BEAUTIFY" val="smartTable{17af6801-fabd-4c75-8ff6-0683b509847d}"/>
</p:tagLst>
</file>

<file path=ppt/tags/tag5.xml><?xml version="1.0" encoding="utf-8"?>
<p:tagLst xmlns:p="http://schemas.openxmlformats.org/presentationml/2006/main">
  <p:tag name="KSO_WM_UNIT_TABLE_BEAUTIFY" val="smartTable{6588d572-452f-4f33-82c2-17bef7faa067}"/>
</p:tagLst>
</file>

<file path=ppt/tags/tag6.xml><?xml version="1.0" encoding="utf-8"?>
<p:tagLst xmlns:p="http://schemas.openxmlformats.org/presentationml/2006/main">
  <p:tag name="KSO_WM_UNIT_TABLE_BEAUTIFY" val="smartTable{ca6cdfd8-1dbd-4f9c-9f83-3ef2c975ed86}"/>
</p:tagLst>
</file>

<file path=ppt/tags/tag7.xml><?xml version="1.0" encoding="utf-8"?>
<p:tagLst xmlns:p="http://schemas.openxmlformats.org/presentationml/2006/main">
  <p:tag name="KSO_WM_UNIT_TABLE_BEAUTIFY" val="smartTable{02737fda-9b83-452c-803e-c22d08b32996}"/>
</p:tagLst>
</file>

<file path=ppt/tags/tag8.xml><?xml version="1.0" encoding="utf-8"?>
<p:tagLst xmlns:p="http://schemas.openxmlformats.org/presentationml/2006/main">
  <p:tag name="KSO_WM_UNIT_TABLE_BEAUTIFY" val="smartTable{ce57e6c8-752a-4a35-97e9-6a468175933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5528</Words>
  <Application>WPS 演示</Application>
  <PresentationFormat>A4 纸张(210x297 毫米)</PresentationFormat>
  <Paragraphs>1128</Paragraphs>
  <Slides>37</Slides>
  <Notes>1</Notes>
  <HiddenSlides>0</HiddenSlides>
  <MMClips>0</MMClips>
  <ScaleCrop>false</ScaleCrop>
  <HeadingPairs>
    <vt:vector size="6" baseType="variant">
      <vt:variant>
        <vt:lpstr>已用的字体</vt:lpstr>
      </vt:variant>
      <vt:variant>
        <vt:i4>23</vt:i4>
      </vt:variant>
      <vt:variant>
        <vt:lpstr>主题</vt:lpstr>
      </vt:variant>
      <vt:variant>
        <vt:i4>1</vt:i4>
      </vt:variant>
      <vt:variant>
        <vt:lpstr>幻灯片标题</vt:lpstr>
      </vt:variant>
      <vt:variant>
        <vt:i4>37</vt:i4>
      </vt:variant>
    </vt:vector>
  </HeadingPairs>
  <TitlesOfParts>
    <vt:vector size="61" baseType="lpstr">
      <vt:lpstr>Arial</vt:lpstr>
      <vt:lpstr>宋体</vt:lpstr>
      <vt:lpstr>Wingdings</vt:lpstr>
      <vt:lpstr>Droid Sans Fallback</vt:lpstr>
      <vt:lpstr>FZSong_Superfont</vt:lpstr>
      <vt:lpstr>UKIJ CJK</vt:lpstr>
      <vt:lpstr>Arial</vt:lpstr>
      <vt:lpstr>UnDotum</vt:lpstr>
      <vt:lpstr>Noto Sans CJK JP Medium</vt:lpstr>
      <vt:lpstr>Noto Sans CJK JP Black</vt:lpstr>
      <vt:lpstr>Wingdings</vt:lpstr>
      <vt:lpstr>Times New Roman</vt:lpstr>
      <vt:lpstr>WenQuanYi Micro Hei</vt:lpstr>
      <vt:lpstr>DejaVu Sans Condensed</vt:lpstr>
      <vt:lpstr>Calibri</vt:lpstr>
      <vt:lpstr>Malgun Gothic</vt:lpstr>
      <vt:lpstr>BatangChe</vt:lpstr>
      <vt:lpstr>微软雅黑</vt:lpstr>
      <vt:lpstr>Arial Unicode MS</vt:lpstr>
      <vt:lpstr>等线</vt:lpstr>
      <vt:lpstr>Noto Sans CJK JP Regular</vt:lpstr>
      <vt:lpstr>UKIJ Nasq</vt:lpstr>
      <vt:lpstr>Bandal</vt:lpstr>
      <vt:lpstr>Office Theme</vt:lpstr>
      <vt:lpstr>（株）WELCON Systems   (주) 웰콘시스템즈</vt:lpstr>
      <vt:lpstr>Well Control</vt:lpstr>
      <vt:lpstr>目录</vt:lpstr>
      <vt:lpstr>公司简介</vt:lpstr>
      <vt:lpstr>高速·高精密运动 控制解决方案</vt:lpstr>
      <vt:lpstr>产品介绍</vt:lpstr>
      <vt:lpstr>WELCON Servo Drive（伺服驱动）</vt:lpstr>
      <vt:lpstr>PowerPoint 演示文稿</vt:lpstr>
      <vt:lpstr>PowerPoint 演示文稿</vt:lpstr>
      <vt:lpstr>用户界面  User Interface (WELSS)</vt:lpstr>
      <vt:lpstr>用户手册 User Manuals</vt:lpstr>
      <vt:lpstr>问题解决方案</vt:lpstr>
      <vt:lpstr>问题点 1</vt:lpstr>
      <vt:lpstr>问题点	2</vt:lpstr>
      <vt:lpstr>问题点 3</vt:lpstr>
      <vt:lpstr>解决方案	1</vt:lpstr>
      <vt:lpstr>解决方案 2</vt:lpstr>
      <vt:lpstr>解决方案 3</vt:lpstr>
      <vt:lpstr>拥有技术</vt:lpstr>
      <vt:lpstr>技术支持系统</vt:lpstr>
      <vt:lpstr>① 精密位置控制技术</vt:lpstr>
      <vt:lpstr>② 精密速度控制技术</vt:lpstr>
      <vt:lpstr>③ 干扰克服控制技术</vt:lpstr>
      <vt:lpstr>④ 精密力控制技术</vt:lpstr>
      <vt:lpstr>⑤ 碰撞检测技术</vt:lpstr>
      <vt:lpstr>⑥ 机器人软件技术</vt:lpstr>
      <vt:lpstr>⑦残留振动抑制技术  </vt:lpstr>
      <vt:lpstr>Customized Products（示例）</vt:lpstr>
      <vt:lpstr>商业计划</vt:lpstr>
      <vt:lpstr>2020 成长计划</vt:lpstr>
      <vt:lpstr>销售多元化</vt:lpstr>
      <vt:lpstr>财务计划</vt:lpstr>
      <vt:lpstr>销售计划及预计财务报表</vt:lpstr>
      <vt:lpstr>资金分析和资金计划</vt:lpstr>
      <vt:lpstr>人力招聘及核心人力计划</vt:lpstr>
      <vt:lpstr>Homepage (www.welconsystems.com)</vt:lpstr>
      <vt:lpstr>WELCON Systems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WELCON Systems    웰콘시스템즈</dc:title>
  <dc:creator>jintagi</dc:creator>
  <cp:lastModifiedBy>노력하는 애</cp:lastModifiedBy>
  <cp:revision>15</cp:revision>
  <dcterms:created xsi:type="dcterms:W3CDTF">2020-09-15T05:10:00Z</dcterms:created>
  <dcterms:modified xsi:type="dcterms:W3CDTF">2020-10-22T01:25:48Z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2020-08-25T00:00:00Z</vt:filetime>
  </property>
  <property fmtid="{D5CDD505-2E9C-101B-9397-08002B2CF9AE}" pid="3" name="Creator">
    <vt:lpwstr>Microsoft® PowerPoint® 2013</vt:lpwstr>
  </property>
  <property fmtid="{D5CDD505-2E9C-101B-9397-08002B2CF9AE}" pid="4" name="LastSaved">
    <vt:filetime>2020-09-14T00:00:00Z</vt:filetime>
  </property>
  <property fmtid="{D5CDD505-2E9C-101B-9397-08002B2CF9AE}" pid="5" name="KSOProductBuildVer">
    <vt:lpwstr>2052-11.1.0.10011</vt:lpwstr>
  </property>
</Properties>
</file>