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34" r:id="rId2"/>
    <p:sldId id="426" r:id="rId3"/>
    <p:sldId id="427" r:id="rId4"/>
    <p:sldId id="442" r:id="rId5"/>
    <p:sldId id="428" r:id="rId6"/>
    <p:sldId id="429" r:id="rId7"/>
    <p:sldId id="430" r:id="rId8"/>
    <p:sldId id="431" r:id="rId9"/>
    <p:sldId id="432" r:id="rId10"/>
    <p:sldId id="433" r:id="rId11"/>
    <p:sldId id="434" r:id="rId12"/>
    <p:sldId id="435" r:id="rId13"/>
    <p:sldId id="436" r:id="rId14"/>
    <p:sldId id="437" r:id="rId15"/>
    <p:sldId id="384" r:id="rId16"/>
    <p:sldId id="438" r:id="rId17"/>
    <p:sldId id="439" r:id="rId18"/>
    <p:sldId id="440" r:id="rId19"/>
    <p:sldId id="441" r:id="rId20"/>
  </p:sldIdLst>
  <p:sldSz cx="9144000" cy="6858000" type="screen4x3"/>
  <p:notesSz cx="6769100" cy="9906000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1pPr>
    <a:lvl2pPr marL="457200" algn="ctr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2pPr>
    <a:lvl3pPr marL="914400" algn="ctr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3pPr>
    <a:lvl4pPr marL="1371600" algn="ctr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4pPr>
    <a:lvl5pPr marL="1828800" algn="ctr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1">
          <p15:clr>
            <a:srgbClr val="A4A3A4"/>
          </p15:clr>
        </p15:guide>
        <p15:guide id="2" pos="213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FFFF00"/>
    <a:srgbClr val="FFFF99"/>
    <a:srgbClr val="FFFFCC"/>
    <a:srgbClr val="6666FF"/>
    <a:srgbClr val="9999FF"/>
    <a:srgbClr val="E7E7FF"/>
    <a:srgbClr val="C9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0" autoAdjust="0"/>
    <p:restoredTop sz="90929"/>
  </p:normalViewPr>
  <p:slideViewPr>
    <p:cSldViewPr>
      <p:cViewPr varScale="1">
        <p:scale>
          <a:sx n="61" d="100"/>
          <a:sy n="61" d="100"/>
        </p:scale>
        <p:origin x="1536" y="48"/>
      </p:cViewPr>
      <p:guideLst>
        <p:guide orient="horz" pos="33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56" y="456"/>
      </p:cViewPr>
      <p:guideLst>
        <p:guide orient="horz" pos="3121"/>
        <p:guide pos="21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>
            <a:extLst>
              <a:ext uri="{FF2B5EF4-FFF2-40B4-BE49-F238E27FC236}">
                <a16:creationId xmlns:a16="http://schemas.microsoft.com/office/drawing/2014/main" id="{A9125DDD-890D-465C-9EA3-23E6E1C7912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93663"/>
            <a:ext cx="742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986" tIns="45993" rIns="91986" bIns="45993" numCol="1" anchor="ctr" anchorCtr="0" compatLnSpc="1">
            <a:prstTxWarp prst="textNoShape">
              <a:avLst/>
            </a:prstTxWarp>
            <a:spAutoFit/>
          </a:bodyPr>
          <a:lstStyle>
            <a:lvl1pPr algn="l" defTabSz="919163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86022F08-ADD5-4F5F-9705-BAD504BC70D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76913" y="93663"/>
            <a:ext cx="9588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986" tIns="45993" rIns="91986" bIns="45993" numCol="1" anchor="ctr" anchorCtr="0" compatLnSpc="1">
            <a:prstTxWarp prst="textNoShape">
              <a:avLst/>
            </a:prstTxWarp>
            <a:spAutoFit/>
          </a:bodyPr>
          <a:lstStyle>
            <a:lvl1pPr algn="r" defTabSz="919163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04" name="Rectangle 4">
            <a:extLst>
              <a:ext uri="{FF2B5EF4-FFF2-40B4-BE49-F238E27FC236}">
                <a16:creationId xmlns:a16="http://schemas.microsoft.com/office/drawing/2014/main" id="{0EA94F61-E989-437C-B36E-8CA05E14BF7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28188"/>
            <a:ext cx="742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986" tIns="45993" rIns="91986" bIns="45993" numCol="1" anchor="b" anchorCtr="0" compatLnSpc="1">
            <a:prstTxWarp prst="textNoShape">
              <a:avLst/>
            </a:prstTxWarp>
            <a:spAutoFit/>
          </a:bodyPr>
          <a:lstStyle>
            <a:lvl1pPr algn="l" defTabSz="919163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05" name="Rectangle 5">
            <a:extLst>
              <a:ext uri="{FF2B5EF4-FFF2-40B4-BE49-F238E27FC236}">
                <a16:creationId xmlns:a16="http://schemas.microsoft.com/office/drawing/2014/main" id="{72A32A39-016B-4BE7-A0CA-9634AF2BB79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335713" y="9628188"/>
            <a:ext cx="4000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986" tIns="45993" rIns="91986" bIns="45993" numCol="1" anchor="b" anchorCtr="0" compatLnSpc="1">
            <a:prstTxWarp prst="textNoShape">
              <a:avLst/>
            </a:prstTxWarp>
            <a:spAutoFit/>
          </a:bodyPr>
          <a:lstStyle>
            <a:lvl1pPr algn="r" defTabSz="919163">
              <a:defRPr sz="1200"/>
            </a:lvl1pPr>
          </a:lstStyle>
          <a:p>
            <a:fld id="{71E9E27D-EFBF-4953-A1F2-5CDA84A20CF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E3A83C1-093C-4B7C-AF26-3ED0A04E709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2" tIns="45671" rIns="91342" bIns="45671" numCol="1" anchor="t" anchorCtr="0" compatLnSpc="1">
            <a:prstTxWarp prst="textNoShape">
              <a:avLst/>
            </a:prstTxWarp>
          </a:bodyPr>
          <a:lstStyle>
            <a:lvl1pPr algn="l" defTabSz="912813">
              <a:defRPr sz="12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0283BAB-0AC0-4CFB-B752-C9D027494BE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3540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2" tIns="45671" rIns="91342" bIns="45671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939868E3-2AE2-42BA-A405-37A7E77EF8AE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09638" y="744538"/>
            <a:ext cx="4953000" cy="3713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3067A217-488B-44D7-8106-B5E3C3A47E4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706938"/>
            <a:ext cx="4965700" cy="445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2" tIns="45671" rIns="91342" bIns="456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문자열 유형을 편집하려면 누르십시오</a:t>
            </a:r>
            <a:r>
              <a:rPr lang="en-US" altLang="ko-KR" noProof="0"/>
              <a:t>.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세째 수준</a:t>
            </a:r>
          </a:p>
          <a:p>
            <a:pPr lvl="3"/>
            <a:r>
              <a:rPr lang="ko-KR" altLang="en-US" noProof="0"/>
              <a:t>네째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52A04EED-F66B-40EC-948A-FE265AACECE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2" tIns="45671" rIns="91342" bIns="45671" numCol="1" anchor="b" anchorCtr="0" compatLnSpc="1">
            <a:prstTxWarp prst="textNoShape">
              <a:avLst/>
            </a:prstTxWarp>
          </a:bodyPr>
          <a:lstStyle>
            <a:lvl1pPr algn="l" defTabSz="912813">
              <a:defRPr sz="12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B5CEC971-7761-485E-A76E-0A03F65987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5400" y="941070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2" tIns="45671" rIns="91342" bIns="45671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latin typeface="Times New Roman" panose="02020603050405020304" pitchFamily="18" charset="0"/>
              </a:defRPr>
            </a:lvl1pPr>
          </a:lstStyle>
          <a:p>
            <a:fld id="{04E7DD55-7C8F-44A3-903A-15BB0BFCCFB7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12FEFB82-FBDC-4E1B-91C2-43612998F6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defTabSz="912813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defTabSz="912813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defTabSz="912813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defTabSz="912813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defTabSz="912813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defTabSz="912813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defTabSz="912813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defTabSz="912813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BB795E92-56FC-46EC-85DC-990F7B9F98E7}" type="slidenum">
              <a:rPr lang="en-US" altLang="ko-KR">
                <a:latin typeface="Times New Roman" panose="02020603050405020304" pitchFamily="18" charset="0"/>
              </a:rPr>
              <a:pPr eaLnBrk="1" hangingPunct="1"/>
              <a:t>1</a:t>
            </a:fld>
            <a:endParaRPr lang="en-US" altLang="ko-KR">
              <a:latin typeface="Times New Roman" panose="02020603050405020304" pitchFamily="18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FA3CF4C8-30DE-45D1-929A-1429AAD5951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11225" y="744538"/>
            <a:ext cx="4949825" cy="3713162"/>
          </a:xfrm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6571B7C8-2A8C-42F8-AA8D-AAE849842AA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346" tIns="45673" rIns="91346" bIns="45673"/>
          <a:lstStyle/>
          <a:p>
            <a:pPr eaLnBrk="1" hangingPunct="1"/>
            <a:endParaRPr lang="ko-KR" altLang="ko-KR">
              <a:ea typeface="굴림" panose="020B0600000101010101" pitchFamily="34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E6B26305-BFD0-47E2-AB9D-AEA77C0ABD9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                                                                                                           </a:t>
            </a:r>
            <a:endParaRPr lang="en-US" altLang="ko-KR" sz="900">
              <a:solidFill>
                <a:srgbClr val="FF0000"/>
              </a:solidFill>
            </a:endParaRPr>
          </a:p>
        </p:txBody>
      </p:sp>
      <p:sp>
        <p:nvSpPr>
          <p:cNvPr id="5" name="Rectangle 29">
            <a:extLst>
              <a:ext uri="{FF2B5EF4-FFF2-40B4-BE49-F238E27FC236}">
                <a16:creationId xmlns:a16="http://schemas.microsoft.com/office/drawing/2014/main" id="{073E3E9B-AD1A-4DC3-BB7E-5EB7A8C4C29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8B8AB0-6EE3-4CCA-BB42-EFA0D7D73470}" type="slidenum">
              <a:rPr lang="en-US" altLang="ko-KR"/>
              <a:pPr/>
              <a:t>‹#›</a:t>
            </a:fld>
            <a:endParaRPr lang="en-US" altLang="ko-K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04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0C58FD80-9091-4409-80C1-740AEE82FB0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                                                                                                           </a:t>
            </a:r>
            <a:endParaRPr lang="en-US" altLang="ko-KR" sz="900">
              <a:solidFill>
                <a:srgbClr val="FF0000"/>
              </a:solidFill>
            </a:endParaRPr>
          </a:p>
        </p:txBody>
      </p:sp>
      <p:sp>
        <p:nvSpPr>
          <p:cNvPr id="5" name="Rectangle 29">
            <a:extLst>
              <a:ext uri="{FF2B5EF4-FFF2-40B4-BE49-F238E27FC236}">
                <a16:creationId xmlns:a16="http://schemas.microsoft.com/office/drawing/2014/main" id="{49BB9F5D-82B9-40A4-876A-28C4682E7BC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8A19AF-97F6-469C-BC9E-E2AEA4CCF968}" type="slidenum">
              <a:rPr lang="en-US" altLang="ko-KR"/>
              <a:pPr/>
              <a:t>‹#›</a:t>
            </a:fld>
            <a:endParaRPr lang="en-US" altLang="ko-K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68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72250" y="304800"/>
            <a:ext cx="2038350" cy="57912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5962650" cy="57912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DC507505-9345-480B-93C5-7DAD817DEAE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                                                                                                           </a:t>
            </a:r>
            <a:endParaRPr lang="en-US" altLang="ko-KR" sz="900">
              <a:solidFill>
                <a:srgbClr val="FF0000"/>
              </a:solidFill>
            </a:endParaRPr>
          </a:p>
        </p:txBody>
      </p:sp>
      <p:sp>
        <p:nvSpPr>
          <p:cNvPr id="5" name="Rectangle 29">
            <a:extLst>
              <a:ext uri="{FF2B5EF4-FFF2-40B4-BE49-F238E27FC236}">
                <a16:creationId xmlns:a16="http://schemas.microsoft.com/office/drawing/2014/main" id="{900C2568-A651-49BD-BF65-5AF68B27AF4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5D314A-A107-42EE-ADA1-91BBBF46030E}" type="slidenum">
              <a:rPr lang="en-US" altLang="ko-KR"/>
              <a:pPr/>
              <a:t>‹#›</a:t>
            </a:fld>
            <a:endParaRPr lang="en-US" altLang="ko-K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764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4572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457200" y="990600"/>
            <a:ext cx="8153400" cy="5105400"/>
          </a:xfrm>
        </p:spPr>
        <p:txBody>
          <a:bodyPr/>
          <a:lstStyle/>
          <a:p>
            <a:pPr lvl="0"/>
            <a:endParaRPr lang="ko-KR" altLang="en-US" noProof="0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4D228702-6F35-4A25-9AA7-56071423B06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                                                                                                           </a:t>
            </a:r>
            <a:endParaRPr lang="en-US" altLang="ko-KR" sz="900">
              <a:solidFill>
                <a:srgbClr val="FF0000"/>
              </a:solidFill>
            </a:endParaRPr>
          </a:p>
        </p:txBody>
      </p:sp>
      <p:sp>
        <p:nvSpPr>
          <p:cNvPr id="5" name="Rectangle 29">
            <a:extLst>
              <a:ext uri="{FF2B5EF4-FFF2-40B4-BE49-F238E27FC236}">
                <a16:creationId xmlns:a16="http://schemas.microsoft.com/office/drawing/2014/main" id="{85C57485-F9E4-4C13-B17E-871E8F90032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4235CF-AF15-4C1B-8598-4B690E5A62BD}" type="slidenum">
              <a:rPr lang="en-US" altLang="ko-KR"/>
              <a:pPr/>
              <a:t>‹#›</a:t>
            </a:fld>
            <a:endParaRPr lang="en-US" altLang="ko-K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563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E790F638-EBC2-47C6-B6CA-88A3BC06EF2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                                                                                                           </a:t>
            </a:r>
            <a:endParaRPr lang="en-US" altLang="ko-KR" sz="900">
              <a:solidFill>
                <a:srgbClr val="FF0000"/>
              </a:solidFill>
            </a:endParaRPr>
          </a:p>
        </p:txBody>
      </p:sp>
      <p:sp>
        <p:nvSpPr>
          <p:cNvPr id="5" name="Rectangle 29">
            <a:extLst>
              <a:ext uri="{FF2B5EF4-FFF2-40B4-BE49-F238E27FC236}">
                <a16:creationId xmlns:a16="http://schemas.microsoft.com/office/drawing/2014/main" id="{E87B83C3-DC56-4ABF-850C-950E242DF15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44F810-9899-4A6E-A6B6-BA708AEDB719}" type="slidenum">
              <a:rPr lang="en-US" altLang="ko-KR"/>
              <a:pPr/>
              <a:t>‹#›</a:t>
            </a:fld>
            <a:endParaRPr lang="en-US" altLang="ko-K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849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0AA0ED78-163F-4D8D-8B49-D4F84564D3D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                                                                                                           </a:t>
            </a:r>
            <a:endParaRPr lang="en-US" altLang="ko-KR" sz="900">
              <a:solidFill>
                <a:srgbClr val="FF0000"/>
              </a:solidFill>
            </a:endParaRPr>
          </a:p>
        </p:txBody>
      </p:sp>
      <p:sp>
        <p:nvSpPr>
          <p:cNvPr id="5" name="Rectangle 29">
            <a:extLst>
              <a:ext uri="{FF2B5EF4-FFF2-40B4-BE49-F238E27FC236}">
                <a16:creationId xmlns:a16="http://schemas.microsoft.com/office/drawing/2014/main" id="{84717C8E-9407-48E5-926F-17C3B807FAE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EFC62B-B0EC-43AE-ABC9-C38DDE2DBFFE}" type="slidenum">
              <a:rPr lang="en-US" altLang="ko-KR"/>
              <a:pPr/>
              <a:t>‹#›</a:t>
            </a:fld>
            <a:endParaRPr lang="en-US" altLang="ko-K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656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005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10100" y="990600"/>
            <a:ext cx="40005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048A332-479C-4D81-B68E-54F69904278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                                                                                                           </a:t>
            </a:r>
            <a:endParaRPr lang="en-US" altLang="ko-KR" sz="900">
              <a:solidFill>
                <a:srgbClr val="FF0000"/>
              </a:solidFill>
            </a:endParaRPr>
          </a:p>
        </p:txBody>
      </p:sp>
      <p:sp>
        <p:nvSpPr>
          <p:cNvPr id="6" name="Rectangle 29">
            <a:extLst>
              <a:ext uri="{FF2B5EF4-FFF2-40B4-BE49-F238E27FC236}">
                <a16:creationId xmlns:a16="http://schemas.microsoft.com/office/drawing/2014/main" id="{00BA649B-2ACC-4769-8D2F-03081D57422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A3005-F587-4D6B-962A-CAE6D017A269}" type="slidenum">
              <a:rPr lang="en-US" altLang="ko-KR"/>
              <a:pPr/>
              <a:t>‹#›</a:t>
            </a:fld>
            <a:endParaRPr lang="en-US" altLang="ko-K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33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48596CF4-9760-4DE8-80B6-6F7B018E07F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                                                                                                           </a:t>
            </a:r>
            <a:endParaRPr lang="en-US" altLang="ko-KR" sz="900">
              <a:solidFill>
                <a:srgbClr val="FF0000"/>
              </a:solidFill>
            </a:endParaRPr>
          </a:p>
        </p:txBody>
      </p:sp>
      <p:sp>
        <p:nvSpPr>
          <p:cNvPr id="8" name="Rectangle 29">
            <a:extLst>
              <a:ext uri="{FF2B5EF4-FFF2-40B4-BE49-F238E27FC236}">
                <a16:creationId xmlns:a16="http://schemas.microsoft.com/office/drawing/2014/main" id="{0E9EDFEB-DF80-4C14-A3A9-004BBA5DF5F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BBDBB0-F9B7-4076-AE59-3F553AC82333}" type="slidenum">
              <a:rPr lang="en-US" altLang="ko-KR"/>
              <a:pPr/>
              <a:t>‹#›</a:t>
            </a:fld>
            <a:endParaRPr lang="en-US" altLang="ko-K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748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A0B5B59D-BAE4-45D7-B782-8C9E5A2B0B2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                                                                                                           </a:t>
            </a:r>
            <a:endParaRPr lang="en-US" altLang="ko-KR" sz="900">
              <a:solidFill>
                <a:srgbClr val="FF0000"/>
              </a:solidFill>
            </a:endParaRPr>
          </a:p>
        </p:txBody>
      </p:sp>
      <p:sp>
        <p:nvSpPr>
          <p:cNvPr id="4" name="Rectangle 29">
            <a:extLst>
              <a:ext uri="{FF2B5EF4-FFF2-40B4-BE49-F238E27FC236}">
                <a16:creationId xmlns:a16="http://schemas.microsoft.com/office/drawing/2014/main" id="{FF0ACE81-E827-4454-9BA7-CE374E568A5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105097-2381-4ED1-B252-01AAAE6B800F}" type="slidenum">
              <a:rPr lang="en-US" altLang="ko-KR"/>
              <a:pPr/>
              <a:t>‹#›</a:t>
            </a:fld>
            <a:endParaRPr lang="en-US" altLang="ko-K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703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1B60E9D0-654C-484D-B10D-B48494BFD32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                                                                                                           </a:t>
            </a:r>
            <a:endParaRPr lang="en-US" altLang="ko-KR" sz="900">
              <a:solidFill>
                <a:srgbClr val="FF0000"/>
              </a:solidFill>
            </a:endParaRPr>
          </a:p>
        </p:txBody>
      </p:sp>
      <p:sp>
        <p:nvSpPr>
          <p:cNvPr id="3" name="Rectangle 29">
            <a:extLst>
              <a:ext uri="{FF2B5EF4-FFF2-40B4-BE49-F238E27FC236}">
                <a16:creationId xmlns:a16="http://schemas.microsoft.com/office/drawing/2014/main" id="{56458AF7-BEA3-4993-85A7-504C705B351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75BD14-E4AC-44F0-BA4B-AEBD25088EF5}" type="slidenum">
              <a:rPr lang="en-US" altLang="ko-KR"/>
              <a:pPr/>
              <a:t>‹#›</a:t>
            </a:fld>
            <a:endParaRPr lang="en-US" altLang="ko-K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97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B4C0107-2900-4FE0-805F-A231A6536C2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                                                                                                           </a:t>
            </a:r>
            <a:endParaRPr lang="en-US" altLang="ko-KR" sz="900">
              <a:solidFill>
                <a:srgbClr val="FF0000"/>
              </a:solidFill>
            </a:endParaRPr>
          </a:p>
        </p:txBody>
      </p:sp>
      <p:sp>
        <p:nvSpPr>
          <p:cNvPr id="6" name="Rectangle 29">
            <a:extLst>
              <a:ext uri="{FF2B5EF4-FFF2-40B4-BE49-F238E27FC236}">
                <a16:creationId xmlns:a16="http://schemas.microsoft.com/office/drawing/2014/main" id="{C5FEE993-86EE-4D0A-B207-781158E14FC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B7887-30C3-4E45-A547-BC7B6F42B5DB}" type="slidenum">
              <a:rPr lang="en-US" altLang="ko-KR"/>
              <a:pPr/>
              <a:t>‹#›</a:t>
            </a:fld>
            <a:endParaRPr lang="en-US" altLang="ko-K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07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2158BF5F-600E-4677-9294-EACED7DB9D9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                                                                                                           </a:t>
            </a:r>
            <a:endParaRPr lang="en-US" altLang="ko-KR" sz="900">
              <a:solidFill>
                <a:srgbClr val="FF0000"/>
              </a:solidFill>
            </a:endParaRPr>
          </a:p>
        </p:txBody>
      </p:sp>
      <p:sp>
        <p:nvSpPr>
          <p:cNvPr id="6" name="Rectangle 29">
            <a:extLst>
              <a:ext uri="{FF2B5EF4-FFF2-40B4-BE49-F238E27FC236}">
                <a16:creationId xmlns:a16="http://schemas.microsoft.com/office/drawing/2014/main" id="{6534CE6B-FF9D-4ED2-B3A4-6A5D9D25DCA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829611-6CE3-4902-8620-F71ECE1479CD}" type="slidenum">
              <a:rPr lang="en-US" altLang="ko-KR"/>
              <a:pPr/>
              <a:t>‹#›</a:t>
            </a:fld>
            <a:endParaRPr lang="en-US" altLang="ko-K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864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>
            <a:extLst>
              <a:ext uri="{FF2B5EF4-FFF2-40B4-BE49-F238E27FC236}">
                <a16:creationId xmlns:a16="http://schemas.microsoft.com/office/drawing/2014/main" id="{2F8749E4-3ADB-4E72-9E21-E0BDEFF25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2CB122F0-DAD5-4437-80DA-5DA1D68323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유형을 편집하려면 누르십시오</a:t>
            </a:r>
            <a:r>
              <a:rPr lang="en-US" altLang="ko-KR"/>
              <a:t>.</a:t>
            </a: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26CD1094-F9ED-4C0B-9143-5A7AC15B5F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153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문자열 유형을 편집하려면 누르십시오</a:t>
            </a:r>
            <a:r>
              <a:rPr lang="en-US" altLang="ko-KR"/>
              <a:t>.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세째 수준</a:t>
            </a:r>
          </a:p>
          <a:p>
            <a:pPr lvl="3"/>
            <a:r>
              <a:rPr lang="ko-KR" altLang="en-US"/>
              <a:t>네째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C690EFA5-D85C-47AD-A14B-7AAE6804673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324600"/>
            <a:ext cx="85344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>
                <a:solidFill>
                  <a:srgbClr val="2B0BE9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                                                                                                           </a:t>
            </a:r>
            <a:endParaRPr lang="en-US" altLang="ko-KR" sz="900">
              <a:solidFill>
                <a:srgbClr val="FF0000"/>
              </a:solidFill>
            </a:endParaRPr>
          </a:p>
        </p:txBody>
      </p:sp>
      <p:sp>
        <p:nvSpPr>
          <p:cNvPr id="1044" name="Rectangle 20">
            <a:extLst>
              <a:ext uri="{FF2B5EF4-FFF2-40B4-BE49-F238E27FC236}">
                <a16:creationId xmlns:a16="http://schemas.microsoft.com/office/drawing/2014/main" id="{D71B75CD-924A-4735-A3F5-F08ABE724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6248400"/>
            <a:ext cx="8229600" cy="76200"/>
          </a:xfrm>
          <a:prstGeom prst="rect">
            <a:avLst/>
          </a:prstGeom>
          <a:gradFill rotWithShape="0">
            <a:gsLst>
              <a:gs pos="0">
                <a:srgbClr val="660033"/>
              </a:gs>
              <a:gs pos="100000">
                <a:srgbClr val="FFFFFF"/>
              </a:gs>
            </a:gsLst>
            <a:lin ang="0" scaled="1"/>
          </a:gradFill>
          <a:ln w="1016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53" name="Rectangle 29">
            <a:extLst>
              <a:ext uri="{FF2B5EF4-FFF2-40B4-BE49-F238E27FC236}">
                <a16:creationId xmlns:a16="http://schemas.microsoft.com/office/drawing/2014/main" id="{D76F118B-D198-4749-BE26-6CB379B7AF0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8D5C33C2-6188-4387-B184-9E83E9C4D78F}" type="slidenum">
              <a:rPr lang="en-US" altLang="ko-KR"/>
              <a:pPr/>
              <a:t>‹#›</a:t>
            </a:fld>
            <a:endParaRPr lang="en-US" altLang="ko-KR">
              <a:latin typeface="Times New Roman" panose="02020603050405020304" pitchFamily="18" charset="0"/>
            </a:endParaRPr>
          </a:p>
        </p:txBody>
      </p:sp>
      <p:sp>
        <p:nvSpPr>
          <p:cNvPr id="1054" name="Rectangle 30">
            <a:extLst>
              <a:ext uri="{FF2B5EF4-FFF2-40B4-BE49-F238E27FC236}">
                <a16:creationId xmlns:a16="http://schemas.microsoft.com/office/drawing/2014/main" id="{6BB8C8A9-69A1-4535-9BF5-D991920F7A6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9263" y="838200"/>
            <a:ext cx="8237537" cy="8255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rgbClr val="FFFFFF"/>
              </a:gs>
            </a:gsLst>
            <a:lin ang="0" scaled="1"/>
          </a:gradFill>
          <a:ln w="1016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2057" name="Picture 32" descr="C:\ETRICIS\정장색상.WMF">
            <a:extLst>
              <a:ext uri="{FF2B5EF4-FFF2-40B4-BE49-F238E27FC236}">
                <a16:creationId xmlns:a16="http://schemas.microsoft.com/office/drawing/2014/main" id="{601AB6EB-D8D0-4298-A540-FF9085A3021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446838"/>
            <a:ext cx="7413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3600" b="1">
          <a:solidFill>
            <a:srgbClr val="FF3300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3600" b="1">
          <a:solidFill>
            <a:srgbClr val="FF3300"/>
          </a:solidFill>
          <a:latin typeface="Arial" pitchFamily="34" charset="0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3600" b="1">
          <a:solidFill>
            <a:srgbClr val="FF3300"/>
          </a:solidFill>
          <a:latin typeface="Arial" pitchFamily="34" charset="0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3600" b="1">
          <a:solidFill>
            <a:srgbClr val="FF3300"/>
          </a:solidFill>
          <a:latin typeface="Arial" pitchFamily="34" charset="0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3600" b="1">
          <a:solidFill>
            <a:srgbClr val="FF3300"/>
          </a:solidFill>
          <a:latin typeface="Arial" pitchFamily="34" charset="0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3600" b="1">
          <a:solidFill>
            <a:srgbClr val="FF3300"/>
          </a:solidFill>
          <a:latin typeface="Arial" pitchFamily="34" charset="0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3600" b="1">
          <a:solidFill>
            <a:srgbClr val="FF3300"/>
          </a:solidFill>
          <a:latin typeface="Arial" pitchFamily="34" charset="0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3600" b="1">
          <a:solidFill>
            <a:srgbClr val="FF3300"/>
          </a:solidFill>
          <a:latin typeface="Arial" pitchFamily="34" charset="0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3600" b="1">
          <a:solidFill>
            <a:srgbClr val="FF3300"/>
          </a:solidFill>
          <a:latin typeface="Arial" pitchFamily="34" charset="0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CC0066"/>
        </a:buClr>
        <a:buFont typeface="굴림체" panose="020B0609000101010101" pitchFamily="49" charset="-127"/>
        <a:buChar char="▣"/>
        <a:defRPr kumimoji="1"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rtl="0" eaLnBrk="0" fontAlgn="base" latinLnBrk="1" hangingPunct="0">
        <a:spcBef>
          <a:spcPct val="20000"/>
        </a:spcBef>
        <a:spcAft>
          <a:spcPct val="0"/>
        </a:spcAft>
        <a:buClr>
          <a:srgbClr val="6600CC"/>
        </a:buClr>
        <a:buFont typeface="굴림체" panose="020B0609000101010101" pitchFamily="49" charset="-127"/>
        <a:buChar char="◈"/>
        <a:defRPr kumimoji="1" sz="1600">
          <a:solidFill>
            <a:schemeClr val="tx1"/>
          </a:solidFill>
          <a:latin typeface="+mn-lt"/>
          <a:ea typeface="+mn-ea"/>
        </a:defRPr>
      </a:lvl2pPr>
      <a:lvl3pPr marL="1143000" indent="-228600" algn="just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+mn-lt"/>
          <a:ea typeface="+mn-ea"/>
        </a:defRPr>
      </a:lvl3pPr>
      <a:lvl4pPr marL="1600200" indent="-228600" algn="just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200">
          <a:solidFill>
            <a:schemeClr val="tx1"/>
          </a:solidFill>
          <a:latin typeface="+mn-lt"/>
          <a:ea typeface="+mn-ea"/>
        </a:defRPr>
      </a:lvl4pPr>
      <a:lvl5pPr marL="2057400" indent="-228600" algn="just" rtl="0" eaLnBrk="0" fontAlgn="base" latinLnBrk="1" hangingPunct="0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5pPr>
      <a:lvl6pPr marL="2514600" indent="-228600" algn="just" rtl="0" fontAlgn="base" latinLnBrk="1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6pPr>
      <a:lvl7pPr marL="2971800" indent="-228600" algn="just" rtl="0" fontAlgn="base" latinLnBrk="1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7pPr>
      <a:lvl8pPr marL="3429000" indent="-228600" algn="just" rtl="0" fontAlgn="base" latinLnBrk="1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8pPr>
      <a:lvl9pPr marL="3886200" indent="-228600" algn="just" rtl="0" fontAlgn="base" latinLnBrk="1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chojh@etri.re.kr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바닥글 개체 틀 3">
            <a:extLst>
              <a:ext uri="{FF2B5EF4-FFF2-40B4-BE49-F238E27FC236}">
                <a16:creationId xmlns:a16="http://schemas.microsoft.com/office/drawing/2014/main" id="{4BE341B5-70E4-4A45-A548-98F243D220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en-US" altLang="ko-KR">
                <a:solidFill>
                  <a:srgbClr val="2B0BE9"/>
                </a:solidFill>
              </a:rPr>
              <a:t>                                                                                                           </a:t>
            </a:r>
            <a:endParaRPr lang="en-US" altLang="ko-KR" sz="900">
              <a:solidFill>
                <a:srgbClr val="FF0000"/>
              </a:solidFill>
            </a:endParaRPr>
          </a:p>
        </p:txBody>
      </p:sp>
      <p:sp>
        <p:nvSpPr>
          <p:cNvPr id="9" name="슬라이드 번호 개체 틀 4">
            <a:extLst>
              <a:ext uri="{FF2B5EF4-FFF2-40B4-BE49-F238E27FC236}">
                <a16:creationId xmlns:a16="http://schemas.microsoft.com/office/drawing/2014/main" id="{E0841F8B-0DE0-414F-BB4D-6D63B4619B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12E2AA86-B346-4C29-B717-EB66A88BFE38}" type="slidenum">
              <a:rPr lang="en-US" altLang="ko-KR">
                <a:latin typeface="Arial" panose="020B0604020202020204" pitchFamily="34" charset="0"/>
              </a:rPr>
              <a:pPr eaLnBrk="1" hangingPunct="1"/>
              <a:t>1</a:t>
            </a:fld>
            <a:endParaRPr lang="en-US" altLang="ko-KR">
              <a:latin typeface="Times New Roman" panose="02020603050405020304" pitchFamily="18" charset="0"/>
            </a:endParaRPr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C293B3EE-7473-4212-BD26-12E74EF91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endParaRPr lang="ko-KR" altLang="en-US"/>
          </a:p>
        </p:txBody>
      </p:sp>
      <p:pic>
        <p:nvPicPr>
          <p:cNvPr id="188419" name="Picture 3" descr="D:\pskwork\ETRI\bmp\title.bmp">
            <a:extLst>
              <a:ext uri="{FF2B5EF4-FFF2-40B4-BE49-F238E27FC236}">
                <a16:creationId xmlns:a16="http://schemas.microsoft.com/office/drawing/2014/main" id="{4C8E09CD-2C27-45FF-8E4D-66C841847A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62000"/>
            <a:ext cx="7496175" cy="495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8420" name="Text Box 4">
            <a:extLst>
              <a:ext uri="{FF2B5EF4-FFF2-40B4-BE49-F238E27FC236}">
                <a16:creationId xmlns:a16="http://schemas.microsoft.com/office/drawing/2014/main" id="{6B2220A4-8B5E-4DCE-97F8-DFEF0B476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524000"/>
            <a:ext cx="7391400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ko-KR" altLang="en-US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옛체" pitchFamily="18" charset="-127"/>
                <a:ea typeface="휴먼옛체" pitchFamily="18" charset="-127"/>
              </a:rPr>
              <a:t>컴포넌트 기반</a:t>
            </a:r>
          </a:p>
          <a:p>
            <a:pPr>
              <a:lnSpc>
                <a:spcPct val="80000"/>
              </a:lnSpc>
              <a:defRPr/>
            </a:pPr>
            <a:r>
              <a:rPr lang="ko-KR" altLang="en-US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옛체" pitchFamily="18" charset="-127"/>
                <a:ea typeface="휴먼옛체" pitchFamily="18" charset="-127"/>
              </a:rPr>
              <a:t>마르미</a:t>
            </a:r>
            <a:r>
              <a:rPr lang="en-US" altLang="ko-KR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옛체" pitchFamily="18" charset="-127"/>
                <a:ea typeface="휴먼옛체" pitchFamily="18" charset="-127"/>
              </a:rPr>
              <a:t>-III </a:t>
            </a:r>
            <a:r>
              <a:rPr lang="ko-KR" altLang="en-US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옛체" pitchFamily="18" charset="-127"/>
                <a:ea typeface="휴먼옛체" pitchFamily="18" charset="-127"/>
              </a:rPr>
              <a:t>개발방법론</a:t>
            </a:r>
          </a:p>
        </p:txBody>
      </p:sp>
      <p:pic>
        <p:nvPicPr>
          <p:cNvPr id="188422" name="Picture 6" descr="C:\ETRICIS\정장색상.WMF">
            <a:extLst>
              <a:ext uri="{FF2B5EF4-FFF2-40B4-BE49-F238E27FC236}">
                <a16:creationId xmlns:a16="http://schemas.microsoft.com/office/drawing/2014/main" id="{3CFCCC67-8417-446D-BAB3-40FA59852C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7381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8423" name="Object 7">
            <a:extLst>
              <a:ext uri="{FF2B5EF4-FFF2-40B4-BE49-F238E27FC236}">
                <a16:creationId xmlns:a16="http://schemas.microsoft.com/office/drawing/2014/main" id="{C04D877E-BF7A-485C-A903-61485711818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5562600"/>
          <a:ext cx="2633663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Picture" r:id="rId6" imgW="3763800" imgH="712440" progId="Word.Picture.8">
                  <p:embed/>
                </p:oleObj>
              </mc:Choice>
              <mc:Fallback>
                <p:oleObj name="Picture" r:id="rId6" imgW="3763800" imgH="712440" progId="Word.Picture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562600"/>
                        <a:ext cx="2633663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8426" name="Rectangle 10">
            <a:extLst>
              <a:ext uri="{FF2B5EF4-FFF2-40B4-BE49-F238E27FC236}">
                <a16:creationId xmlns:a16="http://schemas.microsoft.com/office/drawing/2014/main" id="{E62B09EB-3D51-4451-A14E-62CB4C28C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267200"/>
            <a:ext cx="4572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r>
              <a:rPr lang="en-US" altLang="ko-KR" sz="2000">
                <a:latin typeface="휴먼옛체" pitchFamily="18" charset="-127"/>
                <a:ea typeface="휴먼옛체" pitchFamily="18" charset="-127"/>
              </a:rPr>
              <a:t>2003.11.06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ko-KR" sz="2000" b="1"/>
              <a:t>S/W</a:t>
            </a:r>
            <a:r>
              <a:rPr lang="ko-KR" altLang="en-US" sz="2000" b="1"/>
              <a:t>공학연구팀</a:t>
            </a:r>
            <a:r>
              <a:rPr lang="ko-KR" altLang="en-US" sz="2000" b="1">
                <a:latin typeface="휴먼옛체" pitchFamily="18" charset="-127"/>
                <a:ea typeface="휴먼옛체" pitchFamily="18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88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8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8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24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8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8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8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8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20" grpId="0" autoUpdateAnimBg="0"/>
      <p:bldP spid="18842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바닥글 개체 틀 2">
            <a:extLst>
              <a:ext uri="{FF2B5EF4-FFF2-40B4-BE49-F238E27FC236}">
                <a16:creationId xmlns:a16="http://schemas.microsoft.com/office/drawing/2014/main" id="{73489A9E-1A6F-4F20-86A9-7D5678EC46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en-US" altLang="ko-KR">
                <a:solidFill>
                  <a:srgbClr val="2B0BE9"/>
                </a:solidFill>
              </a:rPr>
              <a:t>                                                                                                           </a:t>
            </a:r>
            <a:endParaRPr lang="en-US" altLang="ko-KR" sz="900">
              <a:solidFill>
                <a:srgbClr val="FF0000"/>
              </a:solidFill>
            </a:endParaRPr>
          </a:p>
        </p:txBody>
      </p:sp>
      <p:sp>
        <p:nvSpPr>
          <p:cNvPr id="29" name="슬라이드 번호 개체 틀 3">
            <a:extLst>
              <a:ext uri="{FF2B5EF4-FFF2-40B4-BE49-F238E27FC236}">
                <a16:creationId xmlns:a16="http://schemas.microsoft.com/office/drawing/2014/main" id="{155FBCD9-99A4-45B4-B2F4-9E3A07AFE1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0FF95B37-A77C-4DCA-821A-81CB46A3E659}" type="slidenum">
              <a:rPr lang="en-US" altLang="ko-KR">
                <a:latin typeface="Arial" panose="020B0604020202020204" pitchFamily="34" charset="0"/>
              </a:rPr>
              <a:pPr eaLnBrk="1" hangingPunct="1"/>
              <a:t>10</a:t>
            </a:fld>
            <a:endParaRPr lang="en-US" altLang="ko-KR">
              <a:latin typeface="Times New Roman" panose="02020603050405020304" pitchFamily="18" charset="0"/>
            </a:endParaRP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9C048F2D-9EDD-40CF-A838-15DC6E14DA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/>
              <a:t>절차서 </a:t>
            </a:r>
            <a:r>
              <a:rPr lang="en-US" altLang="ko-KR"/>
              <a:t>- </a:t>
            </a:r>
            <a:r>
              <a:rPr lang="ko-KR" altLang="en-US"/>
              <a:t>활동</a:t>
            </a:r>
          </a:p>
        </p:txBody>
      </p:sp>
      <p:grpSp>
        <p:nvGrpSpPr>
          <p:cNvPr id="11269" name="Group 3">
            <a:extLst>
              <a:ext uri="{FF2B5EF4-FFF2-40B4-BE49-F238E27FC236}">
                <a16:creationId xmlns:a16="http://schemas.microsoft.com/office/drawing/2014/main" id="{69FD2B77-789B-4A86-BA50-80D107E187F3}"/>
              </a:ext>
            </a:extLst>
          </p:cNvPr>
          <p:cNvGrpSpPr>
            <a:grpSpLocks/>
          </p:cNvGrpSpPr>
          <p:nvPr/>
        </p:nvGrpSpPr>
        <p:grpSpPr bwMode="auto">
          <a:xfrm>
            <a:off x="2319338" y="1066800"/>
            <a:ext cx="4081462" cy="1636713"/>
            <a:chOff x="657" y="843"/>
            <a:chExt cx="4953" cy="1762"/>
          </a:xfrm>
        </p:grpSpPr>
        <p:sp>
          <p:nvSpPr>
            <p:cNvPr id="11283" name="Line 4">
              <a:extLst>
                <a:ext uri="{FF2B5EF4-FFF2-40B4-BE49-F238E27FC236}">
                  <a16:creationId xmlns:a16="http://schemas.microsoft.com/office/drawing/2014/main" id="{A366FBB0-FEE8-4451-964E-C056B992C0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0" y="1386"/>
              <a:ext cx="16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36000"/>
            <a:lstStyle/>
            <a:p>
              <a:endParaRPr lang="zh-CN" altLang="en-US"/>
            </a:p>
          </p:txBody>
        </p:sp>
        <p:sp>
          <p:nvSpPr>
            <p:cNvPr id="11284" name="Rectangle 5">
              <a:extLst>
                <a:ext uri="{FF2B5EF4-FFF2-40B4-BE49-F238E27FC236}">
                  <a16:creationId xmlns:a16="http://schemas.microsoft.com/office/drawing/2014/main" id="{377C148E-B538-426F-A658-73CCE0CABA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5" y="843"/>
              <a:ext cx="1065" cy="80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11285" name="Rectangle 6">
              <a:extLst>
                <a:ext uri="{FF2B5EF4-FFF2-40B4-BE49-F238E27FC236}">
                  <a16:creationId xmlns:a16="http://schemas.microsoft.com/office/drawing/2014/main" id="{D0018AC8-9AB2-49C8-AD67-67B9833920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877"/>
              <a:ext cx="1090" cy="100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11286" name="Rectangle 7">
              <a:extLst>
                <a:ext uri="{FF2B5EF4-FFF2-40B4-BE49-F238E27FC236}">
                  <a16:creationId xmlns:a16="http://schemas.microsoft.com/office/drawing/2014/main" id="{155C25BA-7769-4020-83EB-FE59CB16D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" y="1021"/>
              <a:ext cx="1152" cy="1584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11287" name="Rectangle 8">
              <a:extLst>
                <a:ext uri="{FF2B5EF4-FFF2-40B4-BE49-F238E27FC236}">
                  <a16:creationId xmlns:a16="http://schemas.microsoft.com/office/drawing/2014/main" id="{C16F7097-B5C1-499C-8A52-C7483D881C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1" y="843"/>
              <a:ext cx="1193" cy="109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11288" name="Text Box 9">
              <a:extLst>
                <a:ext uri="{FF2B5EF4-FFF2-40B4-BE49-F238E27FC236}">
                  <a16:creationId xmlns:a16="http://schemas.microsoft.com/office/drawing/2014/main" id="{B09C236E-6D89-47C3-BF2F-19BC0A0ECE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7" y="877"/>
              <a:ext cx="1088" cy="267"/>
            </a:xfrm>
            <a:prstGeom prst="rect">
              <a:avLst/>
            </a:prstGeom>
            <a:gradFill rotWithShape="0">
              <a:gsLst>
                <a:gs pos="0">
                  <a:srgbClr val="00CC99"/>
                </a:gs>
                <a:gs pos="50000">
                  <a:srgbClr val="FFFFFF"/>
                </a:gs>
                <a:gs pos="100000">
                  <a:srgbClr val="00CC99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latinLnBrk="0">
                <a:lnSpc>
                  <a:spcPct val="80000"/>
                </a:lnSpc>
              </a:pPr>
              <a:endParaRPr kumimoji="0" lang="ko-KR" altLang="ko-KR" sz="1200" b="1">
                <a:solidFill>
                  <a:srgbClr val="FF0000"/>
                </a:solidFill>
              </a:endParaRPr>
            </a:p>
          </p:txBody>
        </p:sp>
        <p:sp>
          <p:nvSpPr>
            <p:cNvPr id="11289" name="Text Box 10">
              <a:extLst>
                <a:ext uri="{FF2B5EF4-FFF2-40B4-BE49-F238E27FC236}">
                  <a16:creationId xmlns:a16="http://schemas.microsoft.com/office/drawing/2014/main" id="{6F0A5427-2FA1-4259-83F2-70F178D491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5" y="864"/>
              <a:ext cx="1152" cy="266"/>
            </a:xfrm>
            <a:prstGeom prst="rect">
              <a:avLst/>
            </a:prstGeom>
            <a:gradFill rotWithShape="0">
              <a:gsLst>
                <a:gs pos="0">
                  <a:srgbClr val="00CC99"/>
                </a:gs>
                <a:gs pos="50000">
                  <a:srgbClr val="FFFFFF"/>
                </a:gs>
                <a:gs pos="100000">
                  <a:srgbClr val="00CC99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latinLnBrk="0">
                <a:lnSpc>
                  <a:spcPct val="80000"/>
                </a:lnSpc>
              </a:pPr>
              <a:endParaRPr kumimoji="0" lang="ko-KR" altLang="ko-KR" sz="1200" b="1">
                <a:solidFill>
                  <a:srgbClr val="FF0000"/>
                </a:solidFill>
              </a:endParaRPr>
            </a:p>
          </p:txBody>
        </p:sp>
        <p:sp>
          <p:nvSpPr>
            <p:cNvPr id="11290" name="Text Box 11">
              <a:extLst>
                <a:ext uri="{FF2B5EF4-FFF2-40B4-BE49-F238E27FC236}">
                  <a16:creationId xmlns:a16="http://schemas.microsoft.com/office/drawing/2014/main" id="{F1D3C7F8-B18B-41F4-9EA9-E0ADC22A8F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0" y="843"/>
              <a:ext cx="1194" cy="267"/>
            </a:xfrm>
            <a:prstGeom prst="rect">
              <a:avLst/>
            </a:prstGeom>
            <a:gradFill rotWithShape="0">
              <a:gsLst>
                <a:gs pos="0">
                  <a:srgbClr val="00CC99"/>
                </a:gs>
                <a:gs pos="50000">
                  <a:srgbClr val="FFFFFF"/>
                </a:gs>
                <a:gs pos="100000">
                  <a:srgbClr val="00CC99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latinLnBrk="0">
                <a:lnSpc>
                  <a:spcPct val="80000"/>
                </a:lnSpc>
              </a:pPr>
              <a:endParaRPr kumimoji="0" lang="ko-KR" altLang="ko-KR" sz="1200" b="1">
                <a:solidFill>
                  <a:srgbClr val="FF0000"/>
                </a:solidFill>
              </a:endParaRPr>
            </a:p>
          </p:txBody>
        </p:sp>
        <p:sp>
          <p:nvSpPr>
            <p:cNvPr id="11291" name="Text Box 12">
              <a:extLst>
                <a:ext uri="{FF2B5EF4-FFF2-40B4-BE49-F238E27FC236}">
                  <a16:creationId xmlns:a16="http://schemas.microsoft.com/office/drawing/2014/main" id="{60FE739D-B5CA-4E24-BD36-4B1FAF955E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45" y="843"/>
              <a:ext cx="1065" cy="267"/>
            </a:xfrm>
            <a:prstGeom prst="rect">
              <a:avLst/>
            </a:prstGeom>
            <a:gradFill rotWithShape="0">
              <a:gsLst>
                <a:gs pos="0">
                  <a:srgbClr val="00CC99"/>
                </a:gs>
                <a:gs pos="50000">
                  <a:srgbClr val="FFFFFF"/>
                </a:gs>
                <a:gs pos="100000">
                  <a:srgbClr val="00CC99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latinLnBrk="0">
                <a:lnSpc>
                  <a:spcPct val="80000"/>
                </a:lnSpc>
              </a:pPr>
              <a:endParaRPr kumimoji="0" lang="ko-KR" altLang="ko-KR" sz="1200" b="1">
                <a:solidFill>
                  <a:srgbClr val="FF0000"/>
                </a:solidFill>
              </a:endParaRPr>
            </a:p>
          </p:txBody>
        </p:sp>
        <p:sp>
          <p:nvSpPr>
            <p:cNvPr id="11292" name="Line 13">
              <a:extLst>
                <a:ext uri="{FF2B5EF4-FFF2-40B4-BE49-F238E27FC236}">
                  <a16:creationId xmlns:a16="http://schemas.microsoft.com/office/drawing/2014/main" id="{3235C945-1904-467D-AD7A-37F3621F2C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9" y="1434"/>
              <a:ext cx="15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36000"/>
            <a:lstStyle/>
            <a:p>
              <a:endParaRPr lang="zh-CN" altLang="en-US"/>
            </a:p>
          </p:txBody>
        </p:sp>
        <p:sp>
          <p:nvSpPr>
            <p:cNvPr id="11293" name="Line 14">
              <a:extLst>
                <a:ext uri="{FF2B5EF4-FFF2-40B4-BE49-F238E27FC236}">
                  <a16:creationId xmlns:a16="http://schemas.microsoft.com/office/drawing/2014/main" id="{3463A5F6-F44F-4D59-9A6B-6316B8064A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57" y="1405"/>
              <a:ext cx="14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36000"/>
            <a:lstStyle/>
            <a:p>
              <a:endParaRPr lang="zh-CN" altLang="en-US"/>
            </a:p>
          </p:txBody>
        </p:sp>
      </p:grpSp>
      <p:grpSp>
        <p:nvGrpSpPr>
          <p:cNvPr id="11270" name="Group 15">
            <a:extLst>
              <a:ext uri="{FF2B5EF4-FFF2-40B4-BE49-F238E27FC236}">
                <a16:creationId xmlns:a16="http://schemas.microsoft.com/office/drawing/2014/main" id="{5498DFA3-C237-42C0-9399-89162D0546EC}"/>
              </a:ext>
            </a:extLst>
          </p:cNvPr>
          <p:cNvGrpSpPr>
            <a:grpSpLocks/>
          </p:cNvGrpSpPr>
          <p:nvPr/>
        </p:nvGrpSpPr>
        <p:grpSpPr bwMode="auto">
          <a:xfrm>
            <a:off x="2898775" y="3433763"/>
            <a:ext cx="1828800" cy="2751137"/>
            <a:chOff x="1826" y="2299"/>
            <a:chExt cx="1152" cy="1733"/>
          </a:xfrm>
        </p:grpSpPr>
        <p:sp>
          <p:nvSpPr>
            <p:cNvPr id="11274" name="Rectangle 16">
              <a:extLst>
                <a:ext uri="{FF2B5EF4-FFF2-40B4-BE49-F238E27FC236}">
                  <a16:creationId xmlns:a16="http://schemas.microsoft.com/office/drawing/2014/main" id="{760B8528-8464-4616-8ED9-6F2AECBCF4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6" y="2448"/>
              <a:ext cx="1152" cy="1584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11275" name="Line 17">
              <a:extLst>
                <a:ext uri="{FF2B5EF4-FFF2-40B4-BE49-F238E27FC236}">
                  <a16:creationId xmlns:a16="http://schemas.microsoft.com/office/drawing/2014/main" id="{AAC03C28-DA26-4C01-9915-F83C3A84CF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02" y="2721"/>
              <a:ext cx="1" cy="10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276" name="Text Box 18">
              <a:extLst>
                <a:ext uri="{FF2B5EF4-FFF2-40B4-BE49-F238E27FC236}">
                  <a16:creationId xmlns:a16="http://schemas.microsoft.com/office/drawing/2014/main" id="{BBA558BA-3270-4A61-9783-E92FB1F91E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6" y="2299"/>
              <a:ext cx="1152" cy="155"/>
            </a:xfrm>
            <a:prstGeom prst="rect">
              <a:avLst/>
            </a:prstGeom>
            <a:gradFill rotWithShape="0">
              <a:gsLst>
                <a:gs pos="0">
                  <a:srgbClr val="00CC99"/>
                </a:gs>
                <a:gs pos="50000">
                  <a:srgbClr val="FFFFFF"/>
                </a:gs>
                <a:gs pos="100000">
                  <a:srgbClr val="00CC99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latinLnBrk="0">
                <a:lnSpc>
                  <a:spcPct val="80000"/>
                </a:lnSpc>
              </a:pPr>
              <a:r>
                <a:rPr kumimoji="0" lang="ko-KR" altLang="en-US" sz="1200" b="1">
                  <a:solidFill>
                    <a:srgbClr val="FF0000"/>
                  </a:solidFill>
                </a:rPr>
                <a:t>아키텍처 정의</a:t>
              </a:r>
            </a:p>
          </p:txBody>
        </p:sp>
        <p:sp>
          <p:nvSpPr>
            <p:cNvPr id="11277" name="Text Box 19">
              <a:extLst>
                <a:ext uri="{FF2B5EF4-FFF2-40B4-BE49-F238E27FC236}">
                  <a16:creationId xmlns:a16="http://schemas.microsoft.com/office/drawing/2014/main" id="{FED0674D-1344-4E9D-A7F6-D3A0334016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" y="2783"/>
              <a:ext cx="1051" cy="20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algn="just" latinLnBrk="0">
                <a:lnSpc>
                  <a:spcPct val="72000"/>
                </a:lnSpc>
              </a:pPr>
              <a:r>
                <a:rPr kumimoji="0" lang="ko-KR" altLang="en-US" sz="1000" b="1">
                  <a:solidFill>
                    <a:srgbClr val="000000"/>
                  </a:solidFill>
                </a:rPr>
                <a:t>설계 전략 정의</a:t>
              </a:r>
            </a:p>
            <a:p>
              <a:pPr algn="r" latinLnBrk="0">
                <a:lnSpc>
                  <a:spcPct val="72000"/>
                </a:lnSpc>
              </a:pPr>
              <a:r>
                <a:rPr kumimoji="0" lang="en-US" altLang="ko-KR" sz="1000" b="1">
                  <a:solidFill>
                    <a:srgbClr val="000000"/>
                  </a:solidFill>
                </a:rPr>
                <a:t>A0204</a:t>
              </a:r>
            </a:p>
          </p:txBody>
        </p:sp>
        <p:sp>
          <p:nvSpPr>
            <p:cNvPr id="11278" name="Text Box 20">
              <a:extLst>
                <a:ext uri="{FF2B5EF4-FFF2-40B4-BE49-F238E27FC236}">
                  <a16:creationId xmlns:a16="http://schemas.microsoft.com/office/drawing/2014/main" id="{B1607AB4-CA24-4256-9ACF-22B910ED92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" y="3275"/>
              <a:ext cx="1051" cy="20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algn="just" latinLnBrk="0">
                <a:lnSpc>
                  <a:spcPct val="72000"/>
                </a:lnSpc>
              </a:pPr>
              <a:r>
                <a:rPr kumimoji="0" lang="ko-KR" altLang="en-US" sz="1000" b="1">
                  <a:solidFill>
                    <a:srgbClr val="000000"/>
                  </a:solidFill>
                </a:rPr>
                <a:t>시스템 아키텍처 정의 </a:t>
              </a:r>
            </a:p>
            <a:p>
              <a:pPr algn="r" latinLnBrk="0">
                <a:lnSpc>
                  <a:spcPct val="72000"/>
                </a:lnSpc>
              </a:pPr>
              <a:r>
                <a:rPr kumimoji="0" lang="en-US" altLang="ko-KR" sz="1000" b="1">
                  <a:solidFill>
                    <a:srgbClr val="000000"/>
                  </a:solidFill>
                </a:rPr>
                <a:t>A0208</a:t>
              </a:r>
            </a:p>
          </p:txBody>
        </p:sp>
        <p:sp>
          <p:nvSpPr>
            <p:cNvPr id="11279" name="Text Box 21">
              <a:extLst>
                <a:ext uri="{FF2B5EF4-FFF2-40B4-BE49-F238E27FC236}">
                  <a16:creationId xmlns:a16="http://schemas.microsoft.com/office/drawing/2014/main" id="{C2F51320-E286-46ED-A976-215E5601E9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" y="3521"/>
              <a:ext cx="1051" cy="19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algn="just" latinLnBrk="0">
                <a:lnSpc>
                  <a:spcPct val="72000"/>
                </a:lnSpc>
              </a:pPr>
              <a:r>
                <a:rPr kumimoji="0" lang="ko-KR" altLang="en-US" sz="1000" b="1">
                  <a:solidFill>
                    <a:srgbClr val="000000"/>
                  </a:solidFill>
                </a:rPr>
                <a:t>컴포넌트 획득</a:t>
              </a:r>
            </a:p>
            <a:p>
              <a:pPr algn="r" latinLnBrk="0">
                <a:lnSpc>
                  <a:spcPct val="64000"/>
                </a:lnSpc>
              </a:pPr>
              <a:r>
                <a:rPr kumimoji="0" lang="en-US" altLang="ko-KR" sz="1000" b="1">
                  <a:solidFill>
                    <a:srgbClr val="000000"/>
                  </a:solidFill>
                </a:rPr>
                <a:t>A0210</a:t>
              </a:r>
            </a:p>
          </p:txBody>
        </p:sp>
        <p:sp>
          <p:nvSpPr>
            <p:cNvPr id="11280" name="Text Box 22">
              <a:extLst>
                <a:ext uri="{FF2B5EF4-FFF2-40B4-BE49-F238E27FC236}">
                  <a16:creationId xmlns:a16="http://schemas.microsoft.com/office/drawing/2014/main" id="{ED5BE610-988B-473E-BF32-B8F4C68273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" y="3755"/>
              <a:ext cx="1051" cy="19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algn="just" latinLnBrk="0">
                <a:lnSpc>
                  <a:spcPct val="72000"/>
                </a:lnSpc>
              </a:pPr>
              <a:r>
                <a:rPr kumimoji="0" lang="ko-KR" altLang="en-US" sz="1000" b="1">
                  <a:solidFill>
                    <a:srgbClr val="000000"/>
                  </a:solidFill>
                </a:rPr>
                <a:t>데이터 모형 작성</a:t>
              </a:r>
            </a:p>
            <a:p>
              <a:pPr algn="r" latinLnBrk="0">
                <a:lnSpc>
                  <a:spcPct val="64000"/>
                </a:lnSpc>
              </a:pPr>
              <a:r>
                <a:rPr kumimoji="0" lang="en-US" altLang="ko-KR" sz="1000" b="1">
                  <a:solidFill>
                    <a:srgbClr val="000000"/>
                  </a:solidFill>
                </a:rPr>
                <a:t>A0212</a:t>
              </a:r>
            </a:p>
          </p:txBody>
        </p:sp>
        <p:sp>
          <p:nvSpPr>
            <p:cNvPr id="11281" name="Text Box 23">
              <a:extLst>
                <a:ext uri="{FF2B5EF4-FFF2-40B4-BE49-F238E27FC236}">
                  <a16:creationId xmlns:a16="http://schemas.microsoft.com/office/drawing/2014/main" id="{5B040656-CDF1-45A7-AD00-611B4E608F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" y="2514"/>
              <a:ext cx="1058" cy="22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algn="just" latinLnBrk="0">
                <a:lnSpc>
                  <a:spcPct val="82000"/>
                </a:lnSpc>
              </a:pPr>
              <a:r>
                <a:rPr kumimoji="0" lang="ko-KR" altLang="en-US" sz="1000" b="1">
                  <a:solidFill>
                    <a:srgbClr val="000000"/>
                  </a:solidFill>
                </a:rPr>
                <a:t>소프트웨어아키텍처 정의</a:t>
              </a:r>
            </a:p>
            <a:p>
              <a:pPr algn="r" latinLnBrk="0">
                <a:lnSpc>
                  <a:spcPct val="82000"/>
                </a:lnSpc>
              </a:pPr>
              <a:r>
                <a:rPr kumimoji="0" lang="en-US" altLang="ko-KR" sz="1000" b="1">
                  <a:solidFill>
                    <a:srgbClr val="000000"/>
                  </a:solidFill>
                </a:rPr>
                <a:t>A0202</a:t>
              </a:r>
            </a:p>
          </p:txBody>
        </p:sp>
        <p:sp>
          <p:nvSpPr>
            <p:cNvPr id="11282" name="Text Box 24">
              <a:extLst>
                <a:ext uri="{FF2B5EF4-FFF2-40B4-BE49-F238E27FC236}">
                  <a16:creationId xmlns:a16="http://schemas.microsoft.com/office/drawing/2014/main" id="{62D6BB9D-6665-4310-B686-0578056AE2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" y="3023"/>
              <a:ext cx="1051" cy="21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algn="just" latinLnBrk="0">
                <a:lnSpc>
                  <a:spcPct val="72000"/>
                </a:lnSpc>
              </a:pPr>
              <a:r>
                <a:rPr kumimoji="0" lang="ko-KR" altLang="en-US" sz="1000" b="1">
                  <a:solidFill>
                    <a:srgbClr val="000000"/>
                  </a:solidFill>
                </a:rPr>
                <a:t>비즈니스 컴포넌트 설계 </a:t>
              </a:r>
            </a:p>
            <a:p>
              <a:pPr algn="r" latinLnBrk="0">
                <a:lnSpc>
                  <a:spcPct val="82000"/>
                </a:lnSpc>
              </a:pPr>
              <a:r>
                <a:rPr kumimoji="0" lang="en-US" altLang="ko-KR" sz="1000" b="1">
                  <a:solidFill>
                    <a:srgbClr val="000000"/>
                  </a:solidFill>
                </a:rPr>
                <a:t>A0206</a:t>
              </a:r>
            </a:p>
          </p:txBody>
        </p:sp>
      </p:grpSp>
      <p:sp>
        <p:nvSpPr>
          <p:cNvPr id="11271" name="Line 25">
            <a:extLst>
              <a:ext uri="{FF2B5EF4-FFF2-40B4-BE49-F238E27FC236}">
                <a16:creationId xmlns:a16="http://schemas.microsoft.com/office/drawing/2014/main" id="{335BA415-CCC1-472C-A4FD-BB0B4F98CB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06713" y="2717800"/>
            <a:ext cx="436562" cy="709613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2" name="Line 26">
            <a:extLst>
              <a:ext uri="{FF2B5EF4-FFF2-40B4-BE49-F238E27FC236}">
                <a16:creationId xmlns:a16="http://schemas.microsoft.com/office/drawing/2014/main" id="{E0DE11B6-8EEC-4826-8EF6-2227B79CE76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8950" y="2705100"/>
            <a:ext cx="423863" cy="722313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3" name="Rectangle 27">
            <a:extLst>
              <a:ext uri="{FF2B5EF4-FFF2-40B4-BE49-F238E27FC236}">
                <a16:creationId xmlns:a16="http://schemas.microsoft.com/office/drawing/2014/main" id="{3E4D380C-28ED-4A6A-BF69-C27AA2E08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0" y="2093913"/>
            <a:ext cx="2019300" cy="2714625"/>
          </a:xfrm>
          <a:prstGeom prst="rect">
            <a:avLst/>
          </a:prstGeom>
          <a:solidFill>
            <a:srgbClr val="F5FEB6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l" latinLnBrk="0">
              <a:lnSpc>
                <a:spcPct val="140000"/>
              </a:lnSpc>
              <a:buFont typeface="Wingdings" panose="05000000000000000000" pitchFamily="2" charset="2"/>
              <a:buChar char="u"/>
            </a:pPr>
            <a:r>
              <a:rPr lang="en-US" altLang="ko-KR" sz="1400" b="1" u="sng">
                <a:solidFill>
                  <a:schemeClr val="accent2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 </a:t>
            </a:r>
            <a:r>
              <a:rPr lang="ko-KR" altLang="en-US" sz="1400" b="1" u="sng">
                <a:solidFill>
                  <a:schemeClr val="accent2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활동구성도</a:t>
            </a:r>
          </a:p>
          <a:p>
            <a:pPr algn="l" latinLnBrk="0">
              <a:lnSpc>
                <a:spcPct val="140000"/>
              </a:lnSpc>
              <a:buFont typeface="Wingdings" panose="05000000000000000000" pitchFamily="2" charset="2"/>
              <a:buChar char="u"/>
            </a:pPr>
            <a:r>
              <a:rPr lang="ko-KR" altLang="en-US" sz="1400" b="1" u="sng">
                <a:solidFill>
                  <a:schemeClr val="accent2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 목적</a:t>
            </a:r>
          </a:p>
          <a:p>
            <a:pPr algn="l" latinLnBrk="0">
              <a:lnSpc>
                <a:spcPct val="140000"/>
              </a:lnSpc>
              <a:buFont typeface="Wingdings" panose="05000000000000000000" pitchFamily="2" charset="2"/>
              <a:buChar char="u"/>
            </a:pPr>
            <a:r>
              <a:rPr lang="ko-KR" altLang="en-US" sz="1400" b="1" u="sng">
                <a:solidFill>
                  <a:schemeClr val="accent2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 작업 구조</a:t>
            </a:r>
          </a:p>
          <a:p>
            <a:pPr algn="l" latinLnBrk="0">
              <a:lnSpc>
                <a:spcPct val="140000"/>
              </a:lnSpc>
              <a:buFont typeface="Wingdings" panose="05000000000000000000" pitchFamily="2" charset="2"/>
              <a:buChar char="u"/>
            </a:pPr>
            <a:r>
              <a:rPr lang="ko-KR" altLang="en-US" sz="1400" b="1" u="sng">
                <a:solidFill>
                  <a:schemeClr val="accent2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 주요 기법</a:t>
            </a:r>
          </a:p>
          <a:p>
            <a:pPr algn="l" latinLnBrk="0">
              <a:lnSpc>
                <a:spcPct val="140000"/>
              </a:lnSpc>
              <a:buFont typeface="Wingdings" panose="05000000000000000000" pitchFamily="2" charset="2"/>
              <a:buChar char="u"/>
            </a:pPr>
            <a:r>
              <a:rPr lang="ko-KR" altLang="en-US" sz="1400" b="1" u="sng">
                <a:solidFill>
                  <a:schemeClr val="accent2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 주요 산출물</a:t>
            </a:r>
          </a:p>
          <a:p>
            <a:pPr algn="l" latinLnBrk="0">
              <a:lnSpc>
                <a:spcPct val="140000"/>
              </a:lnSpc>
              <a:buFont typeface="Wingdings" panose="05000000000000000000" pitchFamily="2" charset="2"/>
              <a:buChar char="u"/>
            </a:pPr>
            <a:r>
              <a:rPr lang="ko-KR" altLang="en-US" sz="1400" b="1" u="sng">
                <a:solidFill>
                  <a:schemeClr val="accent2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 주요 입력물</a:t>
            </a:r>
          </a:p>
          <a:p>
            <a:pPr algn="l" latinLnBrk="0">
              <a:lnSpc>
                <a:spcPct val="140000"/>
              </a:lnSpc>
              <a:buFont typeface="Wingdings" panose="05000000000000000000" pitchFamily="2" charset="2"/>
              <a:buChar char="u"/>
            </a:pPr>
            <a:r>
              <a:rPr lang="ko-KR" altLang="en-US" sz="1400" b="1" u="sng">
                <a:solidFill>
                  <a:schemeClr val="accent2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 타 활동과의 관계</a:t>
            </a:r>
          </a:p>
          <a:p>
            <a:pPr algn="l" latinLnBrk="0">
              <a:lnSpc>
                <a:spcPct val="140000"/>
              </a:lnSpc>
              <a:buFont typeface="Wingdings" panose="05000000000000000000" pitchFamily="2" charset="2"/>
              <a:buChar char="u"/>
            </a:pPr>
            <a:r>
              <a:rPr lang="ko-KR" altLang="en-US" sz="1400" b="1" u="sng">
                <a:solidFill>
                  <a:schemeClr val="accent2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 점검 사항</a:t>
            </a:r>
            <a:endParaRPr lang="ko-KR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바닥글 개체 틀 2">
            <a:extLst>
              <a:ext uri="{FF2B5EF4-FFF2-40B4-BE49-F238E27FC236}">
                <a16:creationId xmlns:a16="http://schemas.microsoft.com/office/drawing/2014/main" id="{F35A66DC-F99D-4ACE-883A-680532D9BD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en-US" altLang="ko-KR">
                <a:solidFill>
                  <a:srgbClr val="2B0BE9"/>
                </a:solidFill>
              </a:rPr>
              <a:t>                                                                                                           </a:t>
            </a:r>
            <a:endParaRPr lang="en-US" altLang="ko-KR" sz="900">
              <a:solidFill>
                <a:srgbClr val="FF0000"/>
              </a:solidFill>
            </a:endParaRPr>
          </a:p>
        </p:txBody>
      </p:sp>
      <p:sp>
        <p:nvSpPr>
          <p:cNvPr id="45" name="슬라이드 번호 개체 틀 3">
            <a:extLst>
              <a:ext uri="{FF2B5EF4-FFF2-40B4-BE49-F238E27FC236}">
                <a16:creationId xmlns:a16="http://schemas.microsoft.com/office/drawing/2014/main" id="{13ACD800-F05E-4F99-8640-C5328A3AAC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224FA3FA-BA9E-4433-B210-86F781DF381B}" type="slidenum">
              <a:rPr lang="en-US" altLang="ko-KR">
                <a:latin typeface="Arial" panose="020B0604020202020204" pitchFamily="34" charset="0"/>
              </a:rPr>
              <a:pPr eaLnBrk="1" hangingPunct="1"/>
              <a:t>11</a:t>
            </a:fld>
            <a:endParaRPr lang="en-US" altLang="ko-KR">
              <a:latin typeface="Times New Roman" panose="02020603050405020304" pitchFamily="18" charset="0"/>
            </a:endParaRPr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F4DF4245-5524-4290-BB54-50C9F7987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/>
              <a:t>절차서 </a:t>
            </a:r>
            <a:r>
              <a:rPr lang="en-US" altLang="ko-KR"/>
              <a:t>- </a:t>
            </a:r>
            <a:r>
              <a:rPr lang="ko-KR" altLang="en-US"/>
              <a:t>작업</a:t>
            </a:r>
          </a:p>
        </p:txBody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id="{B0494010-490F-44AE-9EEC-6ED3BFE9C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838" y="1371600"/>
            <a:ext cx="1814512" cy="2482850"/>
          </a:xfrm>
          <a:prstGeom prst="rect">
            <a:avLst/>
          </a:prstGeom>
          <a:solidFill>
            <a:srgbClr val="F5FEB6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l" latinLnBrk="0">
              <a:lnSpc>
                <a:spcPct val="140000"/>
              </a:lnSpc>
              <a:buFont typeface="Wingdings" panose="05000000000000000000" pitchFamily="2" charset="2"/>
              <a:buChar char="u"/>
            </a:pPr>
            <a:r>
              <a:rPr lang="en-US" altLang="ko-KR" sz="1400" b="1" u="sng">
                <a:solidFill>
                  <a:schemeClr val="accent2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 </a:t>
            </a:r>
            <a:r>
              <a:rPr lang="ko-KR" altLang="en-US" sz="1400" b="1" u="sng">
                <a:solidFill>
                  <a:schemeClr val="accent2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개요</a:t>
            </a:r>
          </a:p>
          <a:p>
            <a:pPr algn="l" latinLnBrk="0">
              <a:lnSpc>
                <a:spcPct val="140000"/>
              </a:lnSpc>
              <a:buFont typeface="Wingdings" panose="05000000000000000000" pitchFamily="2" charset="2"/>
              <a:buChar char="u"/>
            </a:pPr>
            <a:r>
              <a:rPr lang="ko-KR" altLang="en-US" sz="1400" b="1" u="sng">
                <a:solidFill>
                  <a:schemeClr val="accent2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 절차구성도</a:t>
            </a:r>
          </a:p>
          <a:p>
            <a:pPr algn="l" latinLnBrk="0">
              <a:lnSpc>
                <a:spcPct val="140000"/>
              </a:lnSpc>
              <a:buFont typeface="Wingdings" panose="05000000000000000000" pitchFamily="2" charset="2"/>
              <a:buChar char="u"/>
            </a:pPr>
            <a:r>
              <a:rPr lang="ko-KR" altLang="en-US" sz="1400" b="1" u="sng">
                <a:solidFill>
                  <a:schemeClr val="accent2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 절차 설명</a:t>
            </a:r>
          </a:p>
          <a:p>
            <a:pPr algn="l" latinLnBrk="0">
              <a:lnSpc>
                <a:spcPct val="140000"/>
              </a:lnSpc>
              <a:buFont typeface="Wingdings" panose="05000000000000000000" pitchFamily="2" charset="2"/>
              <a:buChar char="u"/>
            </a:pPr>
            <a:r>
              <a:rPr lang="ko-KR" altLang="en-US" sz="1400" b="1" u="sng">
                <a:solidFill>
                  <a:schemeClr val="accent2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 사용 기법</a:t>
            </a:r>
          </a:p>
          <a:p>
            <a:pPr algn="l" latinLnBrk="0">
              <a:lnSpc>
                <a:spcPct val="140000"/>
              </a:lnSpc>
              <a:buFont typeface="Wingdings" panose="05000000000000000000" pitchFamily="2" charset="2"/>
              <a:buChar char="u"/>
            </a:pPr>
            <a:r>
              <a:rPr lang="ko-KR" altLang="en-US" sz="1400" b="1" u="sng">
                <a:solidFill>
                  <a:schemeClr val="accent2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 입력물</a:t>
            </a:r>
            <a:r>
              <a:rPr lang="en-US" altLang="ko-KR" sz="1400" b="1" u="sng">
                <a:solidFill>
                  <a:schemeClr val="accent2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/</a:t>
            </a:r>
            <a:r>
              <a:rPr lang="ko-KR" altLang="en-US" sz="1400" b="1" u="sng">
                <a:solidFill>
                  <a:schemeClr val="accent2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산출물</a:t>
            </a:r>
          </a:p>
          <a:p>
            <a:pPr algn="l" latinLnBrk="0">
              <a:lnSpc>
                <a:spcPct val="140000"/>
              </a:lnSpc>
              <a:buFont typeface="Wingdings" panose="05000000000000000000" pitchFamily="2" charset="2"/>
              <a:buChar char="u"/>
            </a:pPr>
            <a:r>
              <a:rPr lang="ko-KR" altLang="en-US" sz="1400" b="1" u="sng">
                <a:solidFill>
                  <a:schemeClr val="accent2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 지침</a:t>
            </a:r>
          </a:p>
          <a:p>
            <a:pPr algn="l" latinLnBrk="0">
              <a:lnSpc>
                <a:spcPct val="140000"/>
              </a:lnSpc>
              <a:buFont typeface="Wingdings" panose="05000000000000000000" pitchFamily="2" charset="2"/>
              <a:buChar char="u"/>
            </a:pPr>
            <a:r>
              <a:rPr lang="ko-KR" altLang="en-US" sz="1400" b="1" u="sng">
                <a:solidFill>
                  <a:schemeClr val="accent2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 팀의 역할</a:t>
            </a:r>
            <a:endParaRPr lang="ko-KR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12294" name="Group 4">
            <a:extLst>
              <a:ext uri="{FF2B5EF4-FFF2-40B4-BE49-F238E27FC236}">
                <a16:creationId xmlns:a16="http://schemas.microsoft.com/office/drawing/2014/main" id="{E3E4CBAF-9248-4A6B-9CB4-39476F6C8B96}"/>
              </a:ext>
            </a:extLst>
          </p:cNvPr>
          <p:cNvGrpSpPr>
            <a:grpSpLocks/>
          </p:cNvGrpSpPr>
          <p:nvPr/>
        </p:nvGrpSpPr>
        <p:grpSpPr bwMode="auto">
          <a:xfrm>
            <a:off x="933450" y="990600"/>
            <a:ext cx="5360988" cy="5392738"/>
            <a:chOff x="588" y="777"/>
            <a:chExt cx="3377" cy="3397"/>
          </a:xfrm>
        </p:grpSpPr>
        <p:sp>
          <p:nvSpPr>
            <p:cNvPr id="12295" name="Line 5">
              <a:extLst>
                <a:ext uri="{FF2B5EF4-FFF2-40B4-BE49-F238E27FC236}">
                  <a16:creationId xmlns:a16="http://schemas.microsoft.com/office/drawing/2014/main" id="{87D034CC-C655-4DBB-A567-6E7B2917B6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79" y="3762"/>
              <a:ext cx="0" cy="1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6" name="Line 6">
              <a:extLst>
                <a:ext uri="{FF2B5EF4-FFF2-40B4-BE49-F238E27FC236}">
                  <a16:creationId xmlns:a16="http://schemas.microsoft.com/office/drawing/2014/main" id="{63F21DB2-5994-4155-A7C1-FEE7B76C40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79" y="1859"/>
              <a:ext cx="0" cy="2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7" name="Rectangle 7">
              <a:extLst>
                <a:ext uri="{FF2B5EF4-FFF2-40B4-BE49-F238E27FC236}">
                  <a16:creationId xmlns:a16="http://schemas.microsoft.com/office/drawing/2014/main" id="{284B6D44-A772-4254-A62E-0E6A049314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2" y="2077"/>
              <a:ext cx="2755" cy="1674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12298" name="Oval 8">
              <a:extLst>
                <a:ext uri="{FF2B5EF4-FFF2-40B4-BE49-F238E27FC236}">
                  <a16:creationId xmlns:a16="http://schemas.microsoft.com/office/drawing/2014/main" id="{8EAE9EA9-D91F-4B2C-8CDE-578ED5443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2" y="3904"/>
              <a:ext cx="1575" cy="270"/>
            </a:xfrm>
            <a:prstGeom prst="ellipse">
              <a:avLst/>
            </a:prstGeom>
            <a:solidFill>
              <a:srgbClr val="F9EDF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algn="l" eaLnBrk="1" hangingPunct="1">
                <a:buFont typeface="Wingdings" panose="05000000000000000000" pitchFamily="2" charset="2"/>
                <a:buChar char="l"/>
              </a:pPr>
              <a:r>
                <a:rPr lang="en-US" altLang="ko-KR" sz="1000">
                  <a:solidFill>
                    <a:schemeClr val="accent2"/>
                  </a:solidFill>
                </a:rPr>
                <a:t> </a:t>
              </a:r>
              <a:r>
                <a:rPr lang="ko-KR" altLang="en-US" sz="1000">
                  <a:solidFill>
                    <a:schemeClr val="accent2"/>
                  </a:solidFill>
                </a:rPr>
                <a:t>소프트웨어아키텍처정의서</a:t>
              </a:r>
            </a:p>
          </p:txBody>
        </p:sp>
        <p:grpSp>
          <p:nvGrpSpPr>
            <p:cNvPr id="12299" name="Group 9">
              <a:extLst>
                <a:ext uri="{FF2B5EF4-FFF2-40B4-BE49-F238E27FC236}">
                  <a16:creationId xmlns:a16="http://schemas.microsoft.com/office/drawing/2014/main" id="{D3421169-FCE3-462D-A3BE-B6A8D8F103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22" y="3297"/>
              <a:ext cx="144" cy="288"/>
              <a:chOff x="1818" y="9655"/>
              <a:chExt cx="360" cy="720"/>
            </a:xfrm>
          </p:grpSpPr>
          <p:sp>
            <p:nvSpPr>
              <p:cNvPr id="12332" name="Oval 10">
                <a:extLst>
                  <a:ext uri="{FF2B5EF4-FFF2-40B4-BE49-F238E27FC236}">
                    <a16:creationId xmlns:a16="http://schemas.microsoft.com/office/drawing/2014/main" id="{9BF5D643-0F5B-4364-8BAB-03206629CD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8" y="9655"/>
                <a:ext cx="360" cy="360"/>
              </a:xfrm>
              <a:prstGeom prst="ellipse">
                <a:avLst/>
              </a:prstGeom>
              <a:solidFill>
                <a:srgbClr val="F9EDFD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18000" rIns="0" bIns="18000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5pPr>
                <a:lvl6pPr marL="25146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6pPr>
                <a:lvl7pPr marL="29718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7pPr>
                <a:lvl8pPr marL="34290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8pPr>
                <a:lvl9pPr marL="38862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  <p:sp>
            <p:nvSpPr>
              <p:cNvPr id="12333" name="AutoShape 11">
                <a:extLst>
                  <a:ext uri="{FF2B5EF4-FFF2-40B4-BE49-F238E27FC236}">
                    <a16:creationId xmlns:a16="http://schemas.microsoft.com/office/drawing/2014/main" id="{34158766-4A41-41D3-B042-18CB1E59C6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8" y="10015"/>
                <a:ext cx="360" cy="360"/>
              </a:xfrm>
              <a:custGeom>
                <a:avLst/>
                <a:gdLst>
                  <a:gd name="T0" fmla="*/ 5 w 21600"/>
                  <a:gd name="T1" fmla="*/ 3 h 21600"/>
                  <a:gd name="T2" fmla="*/ 3 w 21600"/>
                  <a:gd name="T3" fmla="*/ 6 h 21600"/>
                  <a:gd name="T4" fmla="*/ 1 w 21600"/>
                  <a:gd name="T5" fmla="*/ 3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9EDFD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000" rIns="0" bIns="18000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5pPr>
                <a:lvl6pPr marL="25146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6pPr>
                <a:lvl7pPr marL="29718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7pPr>
                <a:lvl8pPr marL="34290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8pPr>
                <a:lvl9pPr marL="38862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</p:grpSp>
        <p:sp>
          <p:nvSpPr>
            <p:cNvPr id="12300" name="AutoShape 12">
              <a:extLst>
                <a:ext uri="{FF2B5EF4-FFF2-40B4-BE49-F238E27FC236}">
                  <a16:creationId xmlns:a16="http://schemas.microsoft.com/office/drawing/2014/main" id="{8908E960-5F17-4EAA-AF84-55A8FACDE1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9" y="3615"/>
              <a:ext cx="590" cy="215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r>
                <a:rPr lang="ko-KR" altLang="en-US" sz="1200">
                  <a:solidFill>
                    <a:schemeClr val="accent2"/>
                  </a:solidFill>
                </a:rPr>
                <a:t>요구분석가</a:t>
              </a:r>
            </a:p>
          </p:txBody>
        </p:sp>
        <p:grpSp>
          <p:nvGrpSpPr>
            <p:cNvPr id="12301" name="Group 13">
              <a:extLst>
                <a:ext uri="{FF2B5EF4-FFF2-40B4-BE49-F238E27FC236}">
                  <a16:creationId xmlns:a16="http://schemas.microsoft.com/office/drawing/2014/main" id="{80754569-9F81-4F25-AC21-DC21E8D411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22" y="2049"/>
              <a:ext cx="144" cy="288"/>
              <a:chOff x="1818" y="9655"/>
              <a:chExt cx="360" cy="720"/>
            </a:xfrm>
          </p:grpSpPr>
          <p:sp>
            <p:nvSpPr>
              <p:cNvPr id="12330" name="Oval 14">
                <a:extLst>
                  <a:ext uri="{FF2B5EF4-FFF2-40B4-BE49-F238E27FC236}">
                    <a16:creationId xmlns:a16="http://schemas.microsoft.com/office/drawing/2014/main" id="{A46A3790-F671-48DA-BB19-C10D2B9457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8" y="9655"/>
                <a:ext cx="360" cy="360"/>
              </a:xfrm>
              <a:prstGeom prst="ellipse">
                <a:avLst/>
              </a:prstGeom>
              <a:solidFill>
                <a:srgbClr val="F9EDFD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18000" rIns="0" bIns="18000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5pPr>
                <a:lvl6pPr marL="25146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6pPr>
                <a:lvl7pPr marL="29718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7pPr>
                <a:lvl8pPr marL="34290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8pPr>
                <a:lvl9pPr marL="38862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  <p:sp>
            <p:nvSpPr>
              <p:cNvPr id="12331" name="AutoShape 15">
                <a:extLst>
                  <a:ext uri="{FF2B5EF4-FFF2-40B4-BE49-F238E27FC236}">
                    <a16:creationId xmlns:a16="http://schemas.microsoft.com/office/drawing/2014/main" id="{74EFA76D-D835-46E2-B9B0-6EFD9F4CD7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8" y="10015"/>
                <a:ext cx="360" cy="360"/>
              </a:xfrm>
              <a:custGeom>
                <a:avLst/>
                <a:gdLst>
                  <a:gd name="T0" fmla="*/ 5 w 21600"/>
                  <a:gd name="T1" fmla="*/ 3 h 21600"/>
                  <a:gd name="T2" fmla="*/ 3 w 21600"/>
                  <a:gd name="T3" fmla="*/ 6 h 21600"/>
                  <a:gd name="T4" fmla="*/ 1 w 21600"/>
                  <a:gd name="T5" fmla="*/ 3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9EDFD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000" rIns="0" bIns="18000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5pPr>
                <a:lvl6pPr marL="25146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6pPr>
                <a:lvl7pPr marL="29718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7pPr>
                <a:lvl8pPr marL="34290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8pPr>
                <a:lvl9pPr marL="38862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</p:grpSp>
        <p:sp>
          <p:nvSpPr>
            <p:cNvPr id="12302" name="AutoShape 16">
              <a:extLst>
                <a:ext uri="{FF2B5EF4-FFF2-40B4-BE49-F238E27FC236}">
                  <a16:creationId xmlns:a16="http://schemas.microsoft.com/office/drawing/2014/main" id="{96C17484-93CD-4E4B-B783-6B304156D0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9" y="2367"/>
              <a:ext cx="590" cy="215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r>
                <a:rPr lang="ko-KR" altLang="en-US" sz="1200">
                  <a:solidFill>
                    <a:schemeClr val="accent2"/>
                  </a:solidFill>
                </a:rPr>
                <a:t>아키텍처</a:t>
              </a:r>
            </a:p>
            <a:p>
              <a:pPr eaLnBrk="1" hangingPunct="1"/>
              <a:r>
                <a:rPr lang="ko-KR" altLang="en-US" sz="1200">
                  <a:solidFill>
                    <a:schemeClr val="accent2"/>
                  </a:solidFill>
                </a:rPr>
                <a:t>설계자</a:t>
              </a:r>
            </a:p>
          </p:txBody>
        </p:sp>
        <p:grpSp>
          <p:nvGrpSpPr>
            <p:cNvPr id="12303" name="Group 17">
              <a:extLst>
                <a:ext uri="{FF2B5EF4-FFF2-40B4-BE49-F238E27FC236}">
                  <a16:creationId xmlns:a16="http://schemas.microsoft.com/office/drawing/2014/main" id="{58D44A06-330E-4FD6-A686-5332DE0429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21" y="2664"/>
              <a:ext cx="144" cy="288"/>
              <a:chOff x="1818" y="9655"/>
              <a:chExt cx="360" cy="720"/>
            </a:xfrm>
          </p:grpSpPr>
          <p:sp>
            <p:nvSpPr>
              <p:cNvPr id="12328" name="Oval 18">
                <a:extLst>
                  <a:ext uri="{FF2B5EF4-FFF2-40B4-BE49-F238E27FC236}">
                    <a16:creationId xmlns:a16="http://schemas.microsoft.com/office/drawing/2014/main" id="{9EB3AB82-5F11-42DB-8F8E-F694ECEF3D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8" y="9655"/>
                <a:ext cx="360" cy="360"/>
              </a:xfrm>
              <a:prstGeom prst="ellipse">
                <a:avLst/>
              </a:prstGeom>
              <a:solidFill>
                <a:srgbClr val="F9EDFD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18000" rIns="0" bIns="18000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5pPr>
                <a:lvl6pPr marL="25146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6pPr>
                <a:lvl7pPr marL="29718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7pPr>
                <a:lvl8pPr marL="34290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8pPr>
                <a:lvl9pPr marL="38862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  <p:sp>
            <p:nvSpPr>
              <p:cNvPr id="12329" name="AutoShape 19">
                <a:extLst>
                  <a:ext uri="{FF2B5EF4-FFF2-40B4-BE49-F238E27FC236}">
                    <a16:creationId xmlns:a16="http://schemas.microsoft.com/office/drawing/2014/main" id="{32D28931-ACCB-44B2-943D-C5EA878520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8" y="10015"/>
                <a:ext cx="360" cy="360"/>
              </a:xfrm>
              <a:custGeom>
                <a:avLst/>
                <a:gdLst>
                  <a:gd name="T0" fmla="*/ 5 w 21600"/>
                  <a:gd name="T1" fmla="*/ 3 h 21600"/>
                  <a:gd name="T2" fmla="*/ 3 w 21600"/>
                  <a:gd name="T3" fmla="*/ 6 h 21600"/>
                  <a:gd name="T4" fmla="*/ 1 w 21600"/>
                  <a:gd name="T5" fmla="*/ 3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9EDFD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000" rIns="0" bIns="18000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5pPr>
                <a:lvl6pPr marL="25146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6pPr>
                <a:lvl7pPr marL="29718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7pPr>
                <a:lvl8pPr marL="34290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8pPr>
                <a:lvl9pPr marL="38862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34" charset="-127"/>
                    <a:ea typeface="굴림" panose="020B0600000101010101" pitchFamily="34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</p:grpSp>
        <p:sp>
          <p:nvSpPr>
            <p:cNvPr id="12304" name="AutoShape 20">
              <a:extLst>
                <a:ext uri="{FF2B5EF4-FFF2-40B4-BE49-F238E27FC236}">
                  <a16:creationId xmlns:a16="http://schemas.microsoft.com/office/drawing/2014/main" id="{BE64A31A-95F2-4C43-B6DA-CF0D5D3913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" y="2982"/>
              <a:ext cx="611" cy="215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r>
                <a:rPr lang="ko-KR" altLang="en-US" sz="1200">
                  <a:solidFill>
                    <a:schemeClr val="accent2"/>
                  </a:solidFill>
                </a:rPr>
                <a:t>업무전문가</a:t>
              </a:r>
            </a:p>
          </p:txBody>
        </p:sp>
        <p:sp>
          <p:nvSpPr>
            <p:cNvPr id="12305" name="AutoShape 21">
              <a:extLst>
                <a:ext uri="{FF2B5EF4-FFF2-40B4-BE49-F238E27FC236}">
                  <a16:creationId xmlns:a16="http://schemas.microsoft.com/office/drawing/2014/main" id="{F3A4BB2A-E1FA-400A-8F5C-BB6915770F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2" y="2963"/>
              <a:ext cx="967" cy="20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r>
                <a:rPr lang="ko-KR" altLang="en-US" sz="1000">
                  <a:solidFill>
                    <a:schemeClr val="accent2"/>
                  </a:solidFill>
                </a:rPr>
                <a:t>대안 아키텍처 평가</a:t>
              </a:r>
            </a:p>
          </p:txBody>
        </p:sp>
        <p:sp>
          <p:nvSpPr>
            <p:cNvPr id="12306" name="AutoShape 22">
              <a:extLst>
                <a:ext uri="{FF2B5EF4-FFF2-40B4-BE49-F238E27FC236}">
                  <a16:creationId xmlns:a16="http://schemas.microsoft.com/office/drawing/2014/main" id="{6A89CC7C-632D-4CF1-B5EE-B6FB5E2BFA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8" y="3207"/>
              <a:ext cx="967" cy="20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r>
                <a:rPr lang="ko-KR" altLang="en-US" sz="1000">
                  <a:solidFill>
                    <a:schemeClr val="accent2"/>
                  </a:solidFill>
                </a:rPr>
                <a:t>최종 아키텍처 결정</a:t>
              </a:r>
            </a:p>
          </p:txBody>
        </p:sp>
        <p:sp>
          <p:nvSpPr>
            <p:cNvPr id="12307" name="AutoShape 23">
              <a:extLst>
                <a:ext uri="{FF2B5EF4-FFF2-40B4-BE49-F238E27FC236}">
                  <a16:creationId xmlns:a16="http://schemas.microsoft.com/office/drawing/2014/main" id="{21F44726-F18A-45C9-BE7C-B0561CC0AF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2" y="3465"/>
              <a:ext cx="1123" cy="20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r>
                <a:rPr lang="ko-KR" altLang="en-US" sz="1000">
                  <a:solidFill>
                    <a:schemeClr val="accent2"/>
                  </a:solidFill>
                </a:rPr>
                <a:t>소프트웨어 아키텍처 상세설계</a:t>
              </a:r>
            </a:p>
          </p:txBody>
        </p:sp>
        <p:sp>
          <p:nvSpPr>
            <p:cNvPr id="12308" name="Freeform 24">
              <a:extLst>
                <a:ext uri="{FF2B5EF4-FFF2-40B4-BE49-F238E27FC236}">
                  <a16:creationId xmlns:a16="http://schemas.microsoft.com/office/drawing/2014/main" id="{212CA539-5162-4F2F-A64B-91325FB574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9" y="2535"/>
              <a:ext cx="148" cy="149"/>
            </a:xfrm>
            <a:custGeom>
              <a:avLst/>
              <a:gdLst>
                <a:gd name="T0" fmla="*/ 0 w 221"/>
                <a:gd name="T1" fmla="*/ 0 h 199"/>
                <a:gd name="T2" fmla="*/ 148 w 221"/>
                <a:gd name="T3" fmla="*/ 0 h 199"/>
                <a:gd name="T4" fmla="*/ 148 w 221"/>
                <a:gd name="T5" fmla="*/ 149 h 199"/>
                <a:gd name="T6" fmla="*/ 0 60000 65536"/>
                <a:gd name="T7" fmla="*/ 0 60000 65536"/>
                <a:gd name="T8" fmla="*/ 0 60000 65536"/>
                <a:gd name="T9" fmla="*/ 0 w 221"/>
                <a:gd name="T10" fmla="*/ 0 h 199"/>
                <a:gd name="T11" fmla="*/ 221 w 221"/>
                <a:gd name="T12" fmla="*/ 199 h 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1" h="199">
                  <a:moveTo>
                    <a:pt x="0" y="0"/>
                  </a:moveTo>
                  <a:lnTo>
                    <a:pt x="221" y="0"/>
                  </a:lnTo>
                  <a:lnTo>
                    <a:pt x="221" y="199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12309" name="Freeform 25">
              <a:extLst>
                <a:ext uri="{FF2B5EF4-FFF2-40B4-BE49-F238E27FC236}">
                  <a16:creationId xmlns:a16="http://schemas.microsoft.com/office/drawing/2014/main" id="{2B485AA1-117B-4220-88C6-F385E42E347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0" y="2806"/>
              <a:ext cx="148" cy="149"/>
            </a:xfrm>
            <a:custGeom>
              <a:avLst/>
              <a:gdLst>
                <a:gd name="T0" fmla="*/ 0 w 221"/>
                <a:gd name="T1" fmla="*/ 0 h 199"/>
                <a:gd name="T2" fmla="*/ 148 w 221"/>
                <a:gd name="T3" fmla="*/ 0 h 199"/>
                <a:gd name="T4" fmla="*/ 148 w 221"/>
                <a:gd name="T5" fmla="*/ 149 h 199"/>
                <a:gd name="T6" fmla="*/ 0 60000 65536"/>
                <a:gd name="T7" fmla="*/ 0 60000 65536"/>
                <a:gd name="T8" fmla="*/ 0 60000 65536"/>
                <a:gd name="T9" fmla="*/ 0 w 221"/>
                <a:gd name="T10" fmla="*/ 0 h 199"/>
                <a:gd name="T11" fmla="*/ 221 w 221"/>
                <a:gd name="T12" fmla="*/ 199 h 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1" h="199">
                  <a:moveTo>
                    <a:pt x="0" y="0"/>
                  </a:moveTo>
                  <a:lnTo>
                    <a:pt x="221" y="0"/>
                  </a:lnTo>
                  <a:lnTo>
                    <a:pt x="221" y="199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12310" name="Freeform 26">
              <a:extLst>
                <a:ext uri="{FF2B5EF4-FFF2-40B4-BE49-F238E27FC236}">
                  <a16:creationId xmlns:a16="http://schemas.microsoft.com/office/drawing/2014/main" id="{BC88235B-5303-44CB-A60E-3215B104A6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6" y="3063"/>
              <a:ext cx="148" cy="149"/>
            </a:xfrm>
            <a:custGeom>
              <a:avLst/>
              <a:gdLst>
                <a:gd name="T0" fmla="*/ 0 w 221"/>
                <a:gd name="T1" fmla="*/ 0 h 199"/>
                <a:gd name="T2" fmla="*/ 148 w 221"/>
                <a:gd name="T3" fmla="*/ 0 h 199"/>
                <a:gd name="T4" fmla="*/ 148 w 221"/>
                <a:gd name="T5" fmla="*/ 149 h 199"/>
                <a:gd name="T6" fmla="*/ 0 60000 65536"/>
                <a:gd name="T7" fmla="*/ 0 60000 65536"/>
                <a:gd name="T8" fmla="*/ 0 60000 65536"/>
                <a:gd name="T9" fmla="*/ 0 w 221"/>
                <a:gd name="T10" fmla="*/ 0 h 199"/>
                <a:gd name="T11" fmla="*/ 221 w 221"/>
                <a:gd name="T12" fmla="*/ 199 h 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1" h="199">
                  <a:moveTo>
                    <a:pt x="0" y="0"/>
                  </a:moveTo>
                  <a:lnTo>
                    <a:pt x="221" y="0"/>
                  </a:lnTo>
                  <a:lnTo>
                    <a:pt x="221" y="199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12311" name="Freeform 27">
              <a:extLst>
                <a:ext uri="{FF2B5EF4-FFF2-40B4-BE49-F238E27FC236}">
                  <a16:creationId xmlns:a16="http://schemas.microsoft.com/office/drawing/2014/main" id="{4A865015-BB8A-4E4D-80CF-272BCB54DA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5" y="3320"/>
              <a:ext cx="148" cy="149"/>
            </a:xfrm>
            <a:custGeom>
              <a:avLst/>
              <a:gdLst>
                <a:gd name="T0" fmla="*/ 0 w 221"/>
                <a:gd name="T1" fmla="*/ 0 h 199"/>
                <a:gd name="T2" fmla="*/ 148 w 221"/>
                <a:gd name="T3" fmla="*/ 0 h 199"/>
                <a:gd name="T4" fmla="*/ 148 w 221"/>
                <a:gd name="T5" fmla="*/ 149 h 199"/>
                <a:gd name="T6" fmla="*/ 0 60000 65536"/>
                <a:gd name="T7" fmla="*/ 0 60000 65536"/>
                <a:gd name="T8" fmla="*/ 0 60000 65536"/>
                <a:gd name="T9" fmla="*/ 0 w 221"/>
                <a:gd name="T10" fmla="*/ 0 h 199"/>
                <a:gd name="T11" fmla="*/ 221 w 221"/>
                <a:gd name="T12" fmla="*/ 199 h 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1" h="199">
                  <a:moveTo>
                    <a:pt x="0" y="0"/>
                  </a:moveTo>
                  <a:lnTo>
                    <a:pt x="221" y="0"/>
                  </a:lnTo>
                  <a:lnTo>
                    <a:pt x="221" y="199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12312" name="AutoShape 28">
              <a:extLst>
                <a:ext uri="{FF2B5EF4-FFF2-40B4-BE49-F238E27FC236}">
                  <a16:creationId xmlns:a16="http://schemas.microsoft.com/office/drawing/2014/main" id="{D4CB5BB6-9B2F-47BE-974C-D56054C305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9" y="2188"/>
              <a:ext cx="967" cy="20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r>
                <a:rPr lang="ko-KR" altLang="en-US" sz="1000">
                  <a:solidFill>
                    <a:schemeClr val="accent2"/>
                  </a:solidFill>
                </a:rPr>
                <a:t>아키텍처 요구사항 정의</a:t>
              </a:r>
            </a:p>
          </p:txBody>
        </p:sp>
        <p:sp>
          <p:nvSpPr>
            <p:cNvPr id="12313" name="AutoShape 29">
              <a:extLst>
                <a:ext uri="{FF2B5EF4-FFF2-40B4-BE49-F238E27FC236}">
                  <a16:creationId xmlns:a16="http://schemas.microsoft.com/office/drawing/2014/main" id="{C2BD5563-169D-42BD-853E-7F47D25AD2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5" y="2432"/>
              <a:ext cx="967" cy="20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r>
                <a:rPr lang="ko-KR" altLang="en-US" sz="1000">
                  <a:solidFill>
                    <a:schemeClr val="accent2"/>
                  </a:solidFill>
                </a:rPr>
                <a:t>대안 아키텍처 정의</a:t>
              </a:r>
            </a:p>
          </p:txBody>
        </p:sp>
        <p:sp>
          <p:nvSpPr>
            <p:cNvPr id="12314" name="AutoShape 30">
              <a:extLst>
                <a:ext uri="{FF2B5EF4-FFF2-40B4-BE49-F238E27FC236}">
                  <a16:creationId xmlns:a16="http://schemas.microsoft.com/office/drawing/2014/main" id="{4D8D676B-C5F2-49BA-9D33-0C9D078566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" y="2690"/>
              <a:ext cx="967" cy="20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r>
                <a:rPr lang="ko-KR" altLang="en-US" sz="1000">
                  <a:solidFill>
                    <a:schemeClr val="accent2"/>
                  </a:solidFill>
                </a:rPr>
                <a:t>품질 시나리오 도출</a:t>
              </a:r>
            </a:p>
          </p:txBody>
        </p:sp>
        <p:sp>
          <p:nvSpPr>
            <p:cNvPr id="12315" name="Freeform 31">
              <a:extLst>
                <a:ext uri="{FF2B5EF4-FFF2-40B4-BE49-F238E27FC236}">
                  <a16:creationId xmlns:a16="http://schemas.microsoft.com/office/drawing/2014/main" id="{2541D2C9-136C-4D80-97C5-A870C904B2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7" y="2285"/>
              <a:ext cx="148" cy="149"/>
            </a:xfrm>
            <a:custGeom>
              <a:avLst/>
              <a:gdLst>
                <a:gd name="T0" fmla="*/ 0 w 221"/>
                <a:gd name="T1" fmla="*/ 0 h 199"/>
                <a:gd name="T2" fmla="*/ 148 w 221"/>
                <a:gd name="T3" fmla="*/ 0 h 199"/>
                <a:gd name="T4" fmla="*/ 148 w 221"/>
                <a:gd name="T5" fmla="*/ 149 h 199"/>
                <a:gd name="T6" fmla="*/ 0 60000 65536"/>
                <a:gd name="T7" fmla="*/ 0 60000 65536"/>
                <a:gd name="T8" fmla="*/ 0 60000 65536"/>
                <a:gd name="T9" fmla="*/ 0 w 221"/>
                <a:gd name="T10" fmla="*/ 0 h 199"/>
                <a:gd name="T11" fmla="*/ 221 w 221"/>
                <a:gd name="T12" fmla="*/ 199 h 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1" h="199">
                  <a:moveTo>
                    <a:pt x="0" y="0"/>
                  </a:moveTo>
                  <a:lnTo>
                    <a:pt x="221" y="0"/>
                  </a:lnTo>
                  <a:lnTo>
                    <a:pt x="221" y="199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12316" name="Rectangle 32">
              <a:extLst>
                <a:ext uri="{FF2B5EF4-FFF2-40B4-BE49-F238E27FC236}">
                  <a16:creationId xmlns:a16="http://schemas.microsoft.com/office/drawing/2014/main" id="{5104C550-22CC-4412-AC99-9090C4A90A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8" y="780"/>
              <a:ext cx="571" cy="107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12317" name="Line 33">
              <a:extLst>
                <a:ext uri="{FF2B5EF4-FFF2-40B4-BE49-F238E27FC236}">
                  <a16:creationId xmlns:a16="http://schemas.microsoft.com/office/drawing/2014/main" id="{2395A2E6-190C-4C7C-B065-196C00B0D5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6" y="973"/>
              <a:ext cx="91" cy="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18" name="Text Box 34">
              <a:extLst>
                <a:ext uri="{FF2B5EF4-FFF2-40B4-BE49-F238E27FC236}">
                  <a16:creationId xmlns:a16="http://schemas.microsoft.com/office/drawing/2014/main" id="{772F6665-C3EE-4401-84A6-362EC9898A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8" y="777"/>
              <a:ext cx="565" cy="122"/>
            </a:xfrm>
            <a:prstGeom prst="rect">
              <a:avLst/>
            </a:prstGeom>
            <a:gradFill rotWithShape="0">
              <a:gsLst>
                <a:gs pos="0">
                  <a:srgbClr val="00CC99"/>
                </a:gs>
                <a:gs pos="50000">
                  <a:srgbClr val="FFFFFF"/>
                </a:gs>
                <a:gs pos="100000">
                  <a:srgbClr val="00CC99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latinLnBrk="0">
                <a:lnSpc>
                  <a:spcPct val="80000"/>
                </a:lnSpc>
              </a:pPr>
              <a:endParaRPr kumimoji="0" lang="ko-KR" altLang="ko-KR" sz="1200" b="1">
                <a:solidFill>
                  <a:srgbClr val="FF0000"/>
                </a:solidFill>
              </a:endParaRPr>
            </a:p>
          </p:txBody>
        </p:sp>
        <p:sp>
          <p:nvSpPr>
            <p:cNvPr id="12319" name="Text Box 35">
              <a:extLst>
                <a:ext uri="{FF2B5EF4-FFF2-40B4-BE49-F238E27FC236}">
                  <a16:creationId xmlns:a16="http://schemas.microsoft.com/office/drawing/2014/main" id="{81E7F1A2-8E6F-4950-858A-5EBC288339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1" y="1088"/>
              <a:ext cx="453" cy="113"/>
            </a:xfrm>
            <a:prstGeom prst="rect">
              <a:avLst/>
            </a:prstGeom>
            <a:solidFill>
              <a:srgbClr val="F9EDF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algn="just" latinLnBrk="0">
                <a:lnSpc>
                  <a:spcPct val="72000"/>
                </a:lnSpc>
              </a:pPr>
              <a:endParaRPr kumimoji="0" lang="ko-KR" altLang="ko-KR" sz="1000" b="1">
                <a:solidFill>
                  <a:srgbClr val="000000"/>
                </a:solidFill>
              </a:endParaRPr>
            </a:p>
          </p:txBody>
        </p:sp>
        <p:sp>
          <p:nvSpPr>
            <p:cNvPr id="12320" name="Text Box 36">
              <a:extLst>
                <a:ext uri="{FF2B5EF4-FFF2-40B4-BE49-F238E27FC236}">
                  <a16:creationId xmlns:a16="http://schemas.microsoft.com/office/drawing/2014/main" id="{A5028E49-57A9-4539-ABF4-404F8DE51A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1" y="1375"/>
              <a:ext cx="453" cy="113"/>
            </a:xfrm>
            <a:prstGeom prst="rect">
              <a:avLst/>
            </a:prstGeom>
            <a:solidFill>
              <a:srgbClr val="F9EDF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algn="just" latinLnBrk="0">
                <a:lnSpc>
                  <a:spcPct val="72000"/>
                </a:lnSpc>
              </a:pPr>
              <a:endParaRPr kumimoji="0" lang="ko-KR" altLang="ko-KR" sz="1000" b="1">
                <a:solidFill>
                  <a:srgbClr val="000000"/>
                </a:solidFill>
              </a:endParaRPr>
            </a:p>
          </p:txBody>
        </p:sp>
        <p:sp>
          <p:nvSpPr>
            <p:cNvPr id="12321" name="Text Box 37">
              <a:extLst>
                <a:ext uri="{FF2B5EF4-FFF2-40B4-BE49-F238E27FC236}">
                  <a16:creationId xmlns:a16="http://schemas.microsoft.com/office/drawing/2014/main" id="{BC1452A9-1E6B-43DC-AB67-5A52876A15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1" y="1518"/>
              <a:ext cx="453" cy="113"/>
            </a:xfrm>
            <a:prstGeom prst="rect">
              <a:avLst/>
            </a:prstGeom>
            <a:solidFill>
              <a:srgbClr val="F9EDF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algn="just" latinLnBrk="0">
                <a:lnSpc>
                  <a:spcPct val="72000"/>
                </a:lnSpc>
              </a:pPr>
              <a:endParaRPr kumimoji="0" lang="ko-KR" altLang="ko-KR" sz="1000" b="1">
                <a:solidFill>
                  <a:srgbClr val="000000"/>
                </a:solidFill>
              </a:endParaRPr>
            </a:p>
          </p:txBody>
        </p:sp>
        <p:sp>
          <p:nvSpPr>
            <p:cNvPr id="12322" name="Text Box 38">
              <a:extLst>
                <a:ext uri="{FF2B5EF4-FFF2-40B4-BE49-F238E27FC236}">
                  <a16:creationId xmlns:a16="http://schemas.microsoft.com/office/drawing/2014/main" id="{D6EFDA4D-5D47-4D39-9B0C-B6B352E316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1" y="1671"/>
              <a:ext cx="453" cy="113"/>
            </a:xfrm>
            <a:prstGeom prst="rect">
              <a:avLst/>
            </a:prstGeom>
            <a:solidFill>
              <a:srgbClr val="F9EDF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algn="just" latinLnBrk="0">
                <a:lnSpc>
                  <a:spcPct val="72000"/>
                </a:lnSpc>
              </a:pPr>
              <a:endParaRPr kumimoji="0" lang="ko-KR" altLang="ko-KR" sz="1000" b="1">
                <a:solidFill>
                  <a:srgbClr val="000000"/>
                </a:solidFill>
              </a:endParaRPr>
            </a:p>
          </p:txBody>
        </p:sp>
        <p:sp>
          <p:nvSpPr>
            <p:cNvPr id="12323" name="Text Box 39">
              <a:extLst>
                <a:ext uri="{FF2B5EF4-FFF2-40B4-BE49-F238E27FC236}">
                  <a16:creationId xmlns:a16="http://schemas.microsoft.com/office/drawing/2014/main" id="{1B1572BF-8971-4E63-A929-931CF9DEEB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1" y="940"/>
              <a:ext cx="453" cy="113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algn="just" latinLnBrk="0">
                <a:lnSpc>
                  <a:spcPct val="82000"/>
                </a:lnSpc>
              </a:pPr>
              <a:endParaRPr kumimoji="0" lang="ko-KR" altLang="ko-KR" sz="1000" b="1">
                <a:solidFill>
                  <a:srgbClr val="000000"/>
                </a:solidFill>
              </a:endParaRPr>
            </a:p>
          </p:txBody>
        </p:sp>
        <p:sp>
          <p:nvSpPr>
            <p:cNvPr id="12324" name="Text Box 40">
              <a:extLst>
                <a:ext uri="{FF2B5EF4-FFF2-40B4-BE49-F238E27FC236}">
                  <a16:creationId xmlns:a16="http://schemas.microsoft.com/office/drawing/2014/main" id="{0D5EEE59-6108-4335-97C6-3DA5E590A8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1" y="1237"/>
              <a:ext cx="453" cy="113"/>
            </a:xfrm>
            <a:prstGeom prst="rect">
              <a:avLst/>
            </a:prstGeom>
            <a:solidFill>
              <a:srgbClr val="F9EDF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algn="just" latinLnBrk="0">
                <a:lnSpc>
                  <a:spcPct val="72000"/>
                </a:lnSpc>
              </a:pPr>
              <a:endParaRPr kumimoji="0" lang="ko-KR" altLang="ko-KR" sz="1000" b="1">
                <a:solidFill>
                  <a:srgbClr val="000000"/>
                </a:solidFill>
              </a:endParaRPr>
            </a:p>
          </p:txBody>
        </p:sp>
        <p:sp>
          <p:nvSpPr>
            <p:cNvPr id="12325" name="Line 41">
              <a:extLst>
                <a:ext uri="{FF2B5EF4-FFF2-40B4-BE49-F238E27FC236}">
                  <a16:creationId xmlns:a16="http://schemas.microsoft.com/office/drawing/2014/main" id="{68503B5B-8CF7-488B-AF97-E8AE678ADF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8" y="1023"/>
              <a:ext cx="207" cy="1059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26" name="Line 42">
              <a:extLst>
                <a:ext uri="{FF2B5EF4-FFF2-40B4-BE49-F238E27FC236}">
                  <a16:creationId xmlns:a16="http://schemas.microsoft.com/office/drawing/2014/main" id="{77B721D7-3E81-43CA-A953-B1403AB955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0" y="1041"/>
              <a:ext cx="2545" cy="1041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27" name="Oval 43">
              <a:extLst>
                <a:ext uri="{FF2B5EF4-FFF2-40B4-BE49-F238E27FC236}">
                  <a16:creationId xmlns:a16="http://schemas.microsoft.com/office/drawing/2014/main" id="{07A91263-BA5D-469F-AAEA-2A355F5A8F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5" y="1257"/>
              <a:ext cx="1648" cy="663"/>
            </a:xfrm>
            <a:prstGeom prst="ellipse">
              <a:avLst/>
            </a:prstGeom>
            <a:solidFill>
              <a:srgbClr val="F9EDF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algn="l" eaLnBrk="1" hangingPunct="1">
                <a:buFont typeface="Wingdings" panose="05000000000000000000" pitchFamily="2" charset="2"/>
                <a:buChar char="l"/>
              </a:pPr>
              <a:r>
                <a:rPr lang="en-US" altLang="ko-KR" sz="1000">
                  <a:solidFill>
                    <a:schemeClr val="accent2"/>
                  </a:solidFill>
                </a:rPr>
                <a:t> </a:t>
              </a:r>
              <a:r>
                <a:rPr lang="ko-KR" altLang="en-US" sz="1000">
                  <a:solidFill>
                    <a:schemeClr val="accent2"/>
                  </a:solidFill>
                </a:rPr>
                <a:t>비전기술서</a:t>
              </a:r>
            </a:p>
            <a:p>
              <a:pPr algn="l" eaLnBrk="1" hangingPunct="1">
                <a:buFont typeface="Wingdings" panose="05000000000000000000" pitchFamily="2" charset="2"/>
                <a:buChar char="l"/>
              </a:pPr>
              <a:r>
                <a:rPr lang="ko-KR" altLang="en-US" sz="1000">
                  <a:solidFill>
                    <a:schemeClr val="accent2"/>
                  </a:solidFill>
                </a:rPr>
                <a:t> 요구사항기술서</a:t>
              </a:r>
            </a:p>
            <a:p>
              <a:pPr algn="l" eaLnBrk="1" hangingPunct="1">
                <a:buFont typeface="Wingdings" panose="05000000000000000000" pitchFamily="2" charset="2"/>
                <a:buChar char="l"/>
              </a:pPr>
              <a:r>
                <a:rPr lang="ko-KR" altLang="en-US" sz="1000">
                  <a:solidFill>
                    <a:schemeClr val="accent2"/>
                  </a:solidFill>
                </a:rPr>
                <a:t> 유스케이스모형기술서</a:t>
              </a:r>
            </a:p>
            <a:p>
              <a:pPr algn="l" eaLnBrk="1" hangingPunct="1">
                <a:buFont typeface="Wingdings" panose="05000000000000000000" pitchFamily="2" charset="2"/>
                <a:buChar char="l"/>
              </a:pPr>
              <a:r>
                <a:rPr lang="ko-KR" altLang="en-US" sz="1000">
                  <a:solidFill>
                    <a:schemeClr val="accent2"/>
                  </a:solidFill>
                </a:rPr>
                <a:t> 객체모형기술서</a:t>
              </a:r>
            </a:p>
            <a:p>
              <a:pPr algn="l" eaLnBrk="1" hangingPunct="1">
                <a:buFont typeface="Wingdings" panose="05000000000000000000" pitchFamily="2" charset="2"/>
                <a:buChar char="l"/>
              </a:pPr>
              <a:r>
                <a:rPr lang="ko-KR" altLang="en-US" sz="1000">
                  <a:solidFill>
                    <a:schemeClr val="accent2"/>
                  </a:solidFill>
                </a:rPr>
                <a:t> 시스템아키텍처정의서</a:t>
              </a:r>
              <a:r>
                <a:rPr lang="en-US" altLang="ko-KR" sz="1000">
                  <a:solidFill>
                    <a:schemeClr val="accent2"/>
                  </a:solidFill>
                </a:rPr>
                <a:t>(</a:t>
              </a:r>
              <a:r>
                <a:rPr lang="ko-KR" altLang="en-US" sz="1000">
                  <a:solidFill>
                    <a:schemeClr val="accent2"/>
                  </a:solidFill>
                </a:rPr>
                <a:t>초기</a:t>
              </a:r>
              <a:r>
                <a:rPr lang="en-US" altLang="ko-KR" sz="1000">
                  <a:solidFill>
                    <a:schemeClr val="accent2"/>
                  </a:solidFill>
                </a:rPr>
                <a:t>)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바닥글 개체 틀 2">
            <a:extLst>
              <a:ext uri="{FF2B5EF4-FFF2-40B4-BE49-F238E27FC236}">
                <a16:creationId xmlns:a16="http://schemas.microsoft.com/office/drawing/2014/main" id="{E7F18D07-7B9E-4303-94CF-9C5F669A3E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en-US" altLang="ko-KR">
                <a:solidFill>
                  <a:srgbClr val="2B0BE9"/>
                </a:solidFill>
              </a:rPr>
              <a:t>                                                                                                           </a:t>
            </a:r>
            <a:endParaRPr lang="en-US" altLang="ko-KR" sz="900">
              <a:solidFill>
                <a:srgbClr val="FF0000"/>
              </a:solidFill>
            </a:endParaRPr>
          </a:p>
        </p:txBody>
      </p:sp>
      <p:sp>
        <p:nvSpPr>
          <p:cNvPr id="18" name="슬라이드 번호 개체 틀 3">
            <a:extLst>
              <a:ext uri="{FF2B5EF4-FFF2-40B4-BE49-F238E27FC236}">
                <a16:creationId xmlns:a16="http://schemas.microsoft.com/office/drawing/2014/main" id="{1A3D6166-18F7-4B67-B2E1-1A26E9D004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F7F70E6E-DD41-410D-B54E-041ECECCA3F7}" type="slidenum">
              <a:rPr lang="en-US" altLang="ko-KR">
                <a:latin typeface="Arial" panose="020B0604020202020204" pitchFamily="34" charset="0"/>
              </a:rPr>
              <a:pPr eaLnBrk="1" hangingPunct="1"/>
              <a:t>12</a:t>
            </a:fld>
            <a:endParaRPr lang="en-US" altLang="ko-KR">
              <a:latin typeface="Times New Roman" panose="02020603050405020304" pitchFamily="18" charset="0"/>
            </a:endParaRPr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31461D38-69EC-4276-9526-659BB7597E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/>
              <a:t>작업 단위 번호</a:t>
            </a:r>
          </a:p>
        </p:txBody>
      </p:sp>
      <p:sp>
        <p:nvSpPr>
          <p:cNvPr id="13317" name="Text Box 3">
            <a:extLst>
              <a:ext uri="{FF2B5EF4-FFF2-40B4-BE49-F238E27FC236}">
                <a16:creationId xmlns:a16="http://schemas.microsoft.com/office/drawing/2014/main" id="{EA252BDA-C377-4469-BFF0-55F08FD17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13" y="4700588"/>
            <a:ext cx="78486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l" eaLnBrk="1" hangingPunct="1"/>
            <a:r>
              <a:rPr lang="ko-KR" altLang="en-US">
                <a:latin typeface="Times New Roman" panose="02020603050405020304" pitchFamily="18" charset="0"/>
              </a:rPr>
              <a:t>예</a:t>
            </a:r>
            <a:r>
              <a:rPr lang="en-US" altLang="ko-KR">
                <a:latin typeface="Times New Roman" panose="02020603050405020304" pitchFamily="18" charset="0"/>
              </a:rPr>
              <a:t>) P0000 – </a:t>
            </a:r>
            <a:r>
              <a:rPr lang="ko-KR" altLang="en-US">
                <a:latin typeface="Times New Roman" panose="02020603050405020304" pitchFamily="18" charset="0"/>
              </a:rPr>
              <a:t>프로젝트시작 단계</a:t>
            </a:r>
          </a:p>
          <a:p>
            <a:pPr algn="l" eaLnBrk="1" hangingPunct="1"/>
            <a:r>
              <a:rPr lang="ko-KR" altLang="en-US">
                <a:latin typeface="Times New Roman" panose="02020603050405020304" pitchFamily="18" charset="0"/>
              </a:rPr>
              <a:t>      </a:t>
            </a:r>
            <a:r>
              <a:rPr lang="en-US" altLang="ko-KR">
                <a:latin typeface="Times New Roman" panose="02020603050405020304" pitchFamily="18" charset="0"/>
              </a:rPr>
              <a:t>A0200 – </a:t>
            </a:r>
            <a:r>
              <a:rPr lang="ko-KR" altLang="en-US">
                <a:latin typeface="Times New Roman" panose="02020603050405020304" pitchFamily="18" charset="0"/>
              </a:rPr>
              <a:t>아키텍처 단계</a:t>
            </a:r>
            <a:r>
              <a:rPr lang="en-US" altLang="ko-KR">
                <a:latin typeface="Times New Roman" panose="02020603050405020304" pitchFamily="18" charset="0"/>
              </a:rPr>
              <a:t>/</a:t>
            </a:r>
            <a:r>
              <a:rPr lang="ko-KR" altLang="en-US">
                <a:latin typeface="Times New Roman" panose="02020603050405020304" pitchFamily="18" charset="0"/>
              </a:rPr>
              <a:t>아키텍처정의 활동</a:t>
            </a:r>
          </a:p>
          <a:p>
            <a:pPr algn="l" eaLnBrk="1" hangingPunct="1"/>
            <a:r>
              <a:rPr lang="ko-KR" altLang="en-US">
                <a:latin typeface="Times New Roman" panose="02020603050405020304" pitchFamily="18" charset="0"/>
              </a:rPr>
              <a:t>      </a:t>
            </a:r>
            <a:r>
              <a:rPr lang="en-US" altLang="ko-KR">
                <a:latin typeface="Times New Roman" panose="02020603050405020304" pitchFamily="18" charset="0"/>
              </a:rPr>
              <a:t>D0604 – </a:t>
            </a:r>
            <a:r>
              <a:rPr lang="ko-KR" altLang="en-US">
                <a:latin typeface="Times New Roman" panose="02020603050405020304" pitchFamily="18" charset="0"/>
              </a:rPr>
              <a:t>점진적개발 단계</a:t>
            </a:r>
            <a:r>
              <a:rPr lang="en-US" altLang="ko-KR">
                <a:latin typeface="Times New Roman" panose="02020603050405020304" pitchFamily="18" charset="0"/>
              </a:rPr>
              <a:t>/</a:t>
            </a:r>
            <a:r>
              <a:rPr lang="ko-KR" altLang="en-US">
                <a:latin typeface="Times New Roman" panose="02020603050405020304" pitchFamily="18" charset="0"/>
              </a:rPr>
              <a:t>컴포넌트테스트 활동</a:t>
            </a:r>
            <a:r>
              <a:rPr lang="en-US" altLang="ko-KR">
                <a:latin typeface="Times New Roman" panose="02020603050405020304" pitchFamily="18" charset="0"/>
              </a:rPr>
              <a:t>/</a:t>
            </a:r>
            <a:r>
              <a:rPr lang="ko-KR" altLang="en-US">
                <a:latin typeface="Times New Roman" panose="02020603050405020304" pitchFamily="18" charset="0"/>
              </a:rPr>
              <a:t>컴포넌트테스트수행 작업</a:t>
            </a:r>
          </a:p>
        </p:txBody>
      </p:sp>
      <p:grpSp>
        <p:nvGrpSpPr>
          <p:cNvPr id="13318" name="Group 4">
            <a:extLst>
              <a:ext uri="{FF2B5EF4-FFF2-40B4-BE49-F238E27FC236}">
                <a16:creationId xmlns:a16="http://schemas.microsoft.com/office/drawing/2014/main" id="{8E83DB2E-A4E6-4F30-9E44-8E854AF2D1B1}"/>
              </a:ext>
            </a:extLst>
          </p:cNvPr>
          <p:cNvGrpSpPr>
            <a:grpSpLocks/>
          </p:cNvGrpSpPr>
          <p:nvPr/>
        </p:nvGrpSpPr>
        <p:grpSpPr bwMode="auto">
          <a:xfrm>
            <a:off x="485775" y="1438275"/>
            <a:ext cx="8010525" cy="3152775"/>
            <a:chOff x="282" y="732"/>
            <a:chExt cx="5046" cy="1986"/>
          </a:xfrm>
        </p:grpSpPr>
        <p:sp>
          <p:nvSpPr>
            <p:cNvPr id="13319" name="Rectangle 5">
              <a:extLst>
                <a:ext uri="{FF2B5EF4-FFF2-40B4-BE49-F238E27FC236}">
                  <a16:creationId xmlns:a16="http://schemas.microsoft.com/office/drawing/2014/main" id="{67DA32BF-B72E-4B1F-956D-FFE891BF0B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" y="732"/>
              <a:ext cx="5046" cy="1986"/>
            </a:xfrm>
            <a:prstGeom prst="rect">
              <a:avLst/>
            </a:prstGeom>
            <a:solidFill>
              <a:srgbClr val="F9EDFD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13320" name="Text Box 6">
              <a:extLst>
                <a:ext uri="{FF2B5EF4-FFF2-40B4-BE49-F238E27FC236}">
                  <a16:creationId xmlns:a16="http://schemas.microsoft.com/office/drawing/2014/main" id="{2F807845-0B87-45B4-8BD4-E43EF05DC1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2" y="869"/>
              <a:ext cx="470" cy="258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algn="l" eaLnBrk="1" hangingPunct="1"/>
              <a:r>
                <a:rPr lang="ko-KR" altLang="en-US" sz="20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단계</a:t>
              </a:r>
            </a:p>
          </p:txBody>
        </p:sp>
        <p:sp>
          <p:nvSpPr>
            <p:cNvPr id="13321" name="Text Box 7">
              <a:extLst>
                <a:ext uri="{FF2B5EF4-FFF2-40B4-BE49-F238E27FC236}">
                  <a16:creationId xmlns:a16="http://schemas.microsoft.com/office/drawing/2014/main" id="{5669067E-0CD2-4ACA-B4EF-4B137C0710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0" y="869"/>
              <a:ext cx="356" cy="258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algn="l" eaLnBrk="1" hangingPunct="1"/>
              <a:r>
                <a:rPr lang="en-US" altLang="ko-KR" sz="20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DD</a:t>
              </a:r>
            </a:p>
          </p:txBody>
        </p:sp>
        <p:sp>
          <p:nvSpPr>
            <p:cNvPr id="13322" name="Text Box 8">
              <a:extLst>
                <a:ext uri="{FF2B5EF4-FFF2-40B4-BE49-F238E27FC236}">
                  <a16:creationId xmlns:a16="http://schemas.microsoft.com/office/drawing/2014/main" id="{B92BE88C-35B9-490E-99C9-BD16880D89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2" y="869"/>
              <a:ext cx="356" cy="258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algn="l" eaLnBrk="1" hangingPunct="1"/>
              <a:r>
                <a:rPr lang="en-US" altLang="ko-KR" sz="20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DD</a:t>
              </a:r>
            </a:p>
          </p:txBody>
        </p:sp>
        <p:sp>
          <p:nvSpPr>
            <p:cNvPr id="13323" name="Text Box 9">
              <a:extLst>
                <a:ext uri="{FF2B5EF4-FFF2-40B4-BE49-F238E27FC236}">
                  <a16:creationId xmlns:a16="http://schemas.microsoft.com/office/drawing/2014/main" id="{ED7BFFC4-98B9-4F8B-9985-8B58B5379C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4" y="1202"/>
              <a:ext cx="9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algn="l" eaLnBrk="1" hangingPunct="1"/>
              <a:r>
                <a:rPr lang="ko-KR" altLang="en-US" sz="24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작업 번호</a:t>
              </a:r>
            </a:p>
          </p:txBody>
        </p:sp>
        <p:cxnSp>
          <p:nvCxnSpPr>
            <p:cNvPr id="13324" name="AutoShape 10">
              <a:extLst>
                <a:ext uri="{FF2B5EF4-FFF2-40B4-BE49-F238E27FC236}">
                  <a16:creationId xmlns:a16="http://schemas.microsoft.com/office/drawing/2014/main" id="{2915C64F-69BB-4548-B1D2-C8455A3C5038}"/>
                </a:ext>
              </a:extLst>
            </p:cNvPr>
            <p:cNvCxnSpPr>
              <a:cxnSpLocks noChangeShapeType="1"/>
              <a:stCxn id="13322" idx="2"/>
            </p:cNvCxnSpPr>
            <p:nvPr/>
          </p:nvCxnSpPr>
          <p:spPr bwMode="auto">
            <a:xfrm rot="16200000" flipH="1">
              <a:off x="1857" y="1060"/>
              <a:ext cx="223" cy="358"/>
            </a:xfrm>
            <a:prstGeom prst="bentConnector2">
              <a:avLst/>
            </a:prstGeom>
            <a:noFill/>
            <a:ln w="9525">
              <a:solidFill>
                <a:srgbClr val="0000FF"/>
              </a:solidFill>
              <a:prstDash val="sysDot"/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25" name="Text Box 11">
              <a:extLst>
                <a:ext uri="{FF2B5EF4-FFF2-40B4-BE49-F238E27FC236}">
                  <a16:creationId xmlns:a16="http://schemas.microsoft.com/office/drawing/2014/main" id="{23D1E33F-7162-42CA-B65E-8914B61777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0" y="1484"/>
              <a:ext cx="9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algn="l" eaLnBrk="1" hangingPunct="1"/>
              <a:r>
                <a:rPr lang="ko-KR" altLang="en-US" sz="24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활동 번호</a:t>
              </a:r>
            </a:p>
          </p:txBody>
        </p:sp>
        <p:sp>
          <p:nvSpPr>
            <p:cNvPr id="13326" name="Text Box 12">
              <a:extLst>
                <a:ext uri="{FF2B5EF4-FFF2-40B4-BE49-F238E27FC236}">
                  <a16:creationId xmlns:a16="http://schemas.microsoft.com/office/drawing/2014/main" id="{1CE306B8-EBFC-4CF0-8F9A-402AEBAD93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2" y="1772"/>
              <a:ext cx="13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algn="l" eaLnBrk="1" hangingPunct="1"/>
              <a:r>
                <a:rPr lang="ko-KR" altLang="en-US" sz="24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단계 식별 문자</a:t>
              </a:r>
            </a:p>
          </p:txBody>
        </p:sp>
        <p:cxnSp>
          <p:nvCxnSpPr>
            <p:cNvPr id="13327" name="AutoShape 13">
              <a:extLst>
                <a:ext uri="{FF2B5EF4-FFF2-40B4-BE49-F238E27FC236}">
                  <a16:creationId xmlns:a16="http://schemas.microsoft.com/office/drawing/2014/main" id="{F3F61276-8A5A-4BD0-BCF0-D2CD0D802E50}"/>
                </a:ext>
              </a:extLst>
            </p:cNvPr>
            <p:cNvCxnSpPr>
              <a:cxnSpLocks noChangeShapeType="1"/>
              <a:stCxn id="13321" idx="2"/>
              <a:endCxn id="13325" idx="1"/>
            </p:cNvCxnSpPr>
            <p:nvPr/>
          </p:nvCxnSpPr>
          <p:spPr bwMode="auto">
            <a:xfrm rot="16200000" flipH="1">
              <a:off x="1488" y="937"/>
              <a:ext cx="501" cy="882"/>
            </a:xfrm>
            <a:prstGeom prst="bentConnector2">
              <a:avLst/>
            </a:prstGeom>
            <a:noFill/>
            <a:ln w="9525">
              <a:solidFill>
                <a:srgbClr val="0000FF"/>
              </a:solidFill>
              <a:prstDash val="sysDot"/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8" name="AutoShape 14">
              <a:extLst>
                <a:ext uri="{FF2B5EF4-FFF2-40B4-BE49-F238E27FC236}">
                  <a16:creationId xmlns:a16="http://schemas.microsoft.com/office/drawing/2014/main" id="{C208F2FB-DCED-44C6-BAD6-7770F5426778}"/>
                </a:ext>
              </a:extLst>
            </p:cNvPr>
            <p:cNvCxnSpPr>
              <a:cxnSpLocks noChangeShapeType="1"/>
              <a:stCxn id="13320" idx="2"/>
              <a:endCxn id="13326" idx="1"/>
            </p:cNvCxnSpPr>
            <p:nvPr/>
          </p:nvCxnSpPr>
          <p:spPr bwMode="auto">
            <a:xfrm rot="16200000" flipH="1">
              <a:off x="1085" y="809"/>
              <a:ext cx="789" cy="1425"/>
            </a:xfrm>
            <a:prstGeom prst="bentConnector2">
              <a:avLst/>
            </a:prstGeom>
            <a:noFill/>
            <a:ln w="9525">
              <a:solidFill>
                <a:srgbClr val="0000FF"/>
              </a:solidFill>
              <a:prstDash val="sysDot"/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29" name="Text Box 15">
              <a:extLst>
                <a:ext uri="{FF2B5EF4-FFF2-40B4-BE49-F238E27FC236}">
                  <a16:creationId xmlns:a16="http://schemas.microsoft.com/office/drawing/2014/main" id="{BF1A64BD-4BFC-4CE1-8318-E75173204C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6" y="1281"/>
              <a:ext cx="1244" cy="1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algn="l" eaLnBrk="1" hangingPunct="1"/>
              <a:r>
                <a:rPr lang="en-US" altLang="ko-KR">
                  <a:solidFill>
                    <a:schemeClr val="accent2"/>
                  </a:solidFill>
                  <a:latin typeface="Times New Roman" panose="02020603050405020304" pitchFamily="18" charset="0"/>
                </a:rPr>
                <a:t>P (</a:t>
              </a:r>
              <a:r>
                <a:rPr lang="ko-KR" altLang="en-US">
                  <a:solidFill>
                    <a:schemeClr val="accent2"/>
                  </a:solidFill>
                  <a:latin typeface="Times New Roman" panose="02020603050405020304" pitchFamily="18" charset="0"/>
                </a:rPr>
                <a:t>프로젝트 시작</a:t>
              </a:r>
              <a:r>
                <a:rPr lang="en-US" altLang="ko-KR">
                  <a:solidFill>
                    <a:schemeClr val="accent2"/>
                  </a:solidFill>
                  <a:latin typeface="Times New Roman" panose="02020603050405020304" pitchFamily="18" charset="0"/>
                </a:rPr>
                <a:t>)</a:t>
              </a:r>
            </a:p>
            <a:p>
              <a:pPr algn="l" eaLnBrk="1" hangingPunct="1"/>
              <a:r>
                <a:rPr lang="en-US" altLang="ko-KR">
                  <a:solidFill>
                    <a:schemeClr val="accent2"/>
                  </a:solidFill>
                  <a:latin typeface="Times New Roman" panose="02020603050405020304" pitchFamily="18" charset="0"/>
                </a:rPr>
                <a:t>C (</a:t>
              </a:r>
              <a:r>
                <a:rPr lang="ko-KR" altLang="en-US">
                  <a:solidFill>
                    <a:schemeClr val="accent2"/>
                  </a:solidFill>
                  <a:latin typeface="Times New Roman" panose="02020603050405020304" pitchFamily="18" charset="0"/>
                </a:rPr>
                <a:t>프로젝트 진행</a:t>
              </a:r>
              <a:r>
                <a:rPr lang="en-US" altLang="ko-KR">
                  <a:solidFill>
                    <a:schemeClr val="accent2"/>
                  </a:solidFill>
                  <a:latin typeface="Times New Roman" panose="02020603050405020304" pitchFamily="18" charset="0"/>
                </a:rPr>
                <a:t>)</a:t>
              </a:r>
            </a:p>
            <a:p>
              <a:pPr algn="l" eaLnBrk="1" hangingPunct="1"/>
              <a:r>
                <a:rPr lang="en-US" altLang="ko-KR">
                  <a:solidFill>
                    <a:schemeClr val="accent2"/>
                  </a:solidFill>
                  <a:latin typeface="Times New Roman" panose="02020603050405020304" pitchFamily="18" charset="0"/>
                </a:rPr>
                <a:t>E (</a:t>
              </a:r>
              <a:r>
                <a:rPr lang="ko-KR" altLang="en-US">
                  <a:solidFill>
                    <a:schemeClr val="accent2"/>
                  </a:solidFill>
                  <a:latin typeface="Times New Roman" panose="02020603050405020304" pitchFamily="18" charset="0"/>
                </a:rPr>
                <a:t>프로젝트 종료</a:t>
              </a:r>
              <a:r>
                <a:rPr lang="en-US" altLang="ko-KR">
                  <a:solidFill>
                    <a:schemeClr val="accent2"/>
                  </a:solidFill>
                  <a:latin typeface="Times New Roman" panose="02020603050405020304" pitchFamily="18" charset="0"/>
                </a:rPr>
                <a:t>)</a:t>
              </a:r>
            </a:p>
            <a:p>
              <a:pPr algn="l" eaLnBrk="1" hangingPunct="1"/>
              <a:r>
                <a:rPr lang="en-US" altLang="ko-KR">
                  <a:solidFill>
                    <a:schemeClr val="accent2"/>
                  </a:solidFill>
                  <a:latin typeface="Times New Roman" panose="02020603050405020304" pitchFamily="18" charset="0"/>
                </a:rPr>
                <a:t>R (</a:t>
              </a:r>
              <a:r>
                <a:rPr lang="ko-KR" altLang="en-US">
                  <a:solidFill>
                    <a:schemeClr val="accent2"/>
                  </a:solidFill>
                  <a:latin typeface="Times New Roman" panose="02020603050405020304" pitchFamily="18" charset="0"/>
                </a:rPr>
                <a:t>요구 획득</a:t>
              </a:r>
              <a:r>
                <a:rPr lang="en-US" altLang="ko-KR">
                  <a:solidFill>
                    <a:schemeClr val="accent2"/>
                  </a:solidFill>
                  <a:latin typeface="Times New Roman" panose="02020603050405020304" pitchFamily="18" charset="0"/>
                </a:rPr>
                <a:t>)</a:t>
              </a:r>
            </a:p>
            <a:p>
              <a:pPr algn="l" eaLnBrk="1" hangingPunct="1"/>
              <a:r>
                <a:rPr lang="en-US" altLang="ko-KR">
                  <a:solidFill>
                    <a:schemeClr val="accent2"/>
                  </a:solidFill>
                  <a:latin typeface="Times New Roman" panose="02020603050405020304" pitchFamily="18" charset="0"/>
                </a:rPr>
                <a:t>A (</a:t>
              </a:r>
              <a:r>
                <a:rPr lang="ko-KR" altLang="en-US">
                  <a:solidFill>
                    <a:schemeClr val="accent2"/>
                  </a:solidFill>
                  <a:latin typeface="Times New Roman" panose="02020603050405020304" pitchFamily="18" charset="0"/>
                </a:rPr>
                <a:t>아키텍처</a:t>
              </a:r>
              <a:r>
                <a:rPr lang="en-US" altLang="ko-KR">
                  <a:solidFill>
                    <a:schemeClr val="accent2"/>
                  </a:solidFill>
                  <a:latin typeface="Times New Roman" panose="02020603050405020304" pitchFamily="18" charset="0"/>
                </a:rPr>
                <a:t>)</a:t>
              </a:r>
            </a:p>
            <a:p>
              <a:pPr algn="l" eaLnBrk="1" hangingPunct="1"/>
              <a:r>
                <a:rPr lang="en-US" altLang="ko-KR">
                  <a:solidFill>
                    <a:schemeClr val="accent2"/>
                  </a:solidFill>
                  <a:latin typeface="Times New Roman" panose="02020603050405020304" pitchFamily="18" charset="0"/>
                </a:rPr>
                <a:t>D (</a:t>
              </a:r>
              <a:r>
                <a:rPr lang="ko-KR" altLang="en-US">
                  <a:solidFill>
                    <a:schemeClr val="accent2"/>
                  </a:solidFill>
                  <a:latin typeface="Times New Roman" panose="02020603050405020304" pitchFamily="18" charset="0"/>
                </a:rPr>
                <a:t>점진적 개발</a:t>
              </a:r>
              <a:r>
                <a:rPr lang="en-US" altLang="ko-KR">
                  <a:solidFill>
                    <a:schemeClr val="accent2"/>
                  </a:solidFill>
                  <a:latin typeface="Times New Roman" panose="02020603050405020304" pitchFamily="18" charset="0"/>
                </a:rPr>
                <a:t>)</a:t>
              </a:r>
            </a:p>
            <a:p>
              <a:pPr algn="l" eaLnBrk="1" hangingPunct="1"/>
              <a:r>
                <a:rPr lang="en-US" altLang="ko-KR">
                  <a:solidFill>
                    <a:schemeClr val="accent2"/>
                  </a:solidFill>
                  <a:latin typeface="Times New Roman" panose="02020603050405020304" pitchFamily="18" charset="0"/>
                </a:rPr>
                <a:t>T (</a:t>
              </a:r>
              <a:r>
                <a:rPr lang="ko-KR" altLang="en-US">
                  <a:solidFill>
                    <a:schemeClr val="accent2"/>
                  </a:solidFill>
                  <a:latin typeface="Times New Roman" panose="02020603050405020304" pitchFamily="18" charset="0"/>
                </a:rPr>
                <a:t>인도</a:t>
              </a:r>
              <a:r>
                <a:rPr lang="en-US" altLang="ko-KR">
                  <a:solidFill>
                    <a:schemeClr val="accent2"/>
                  </a:solidFill>
                  <a:latin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13330" name="AutoShape 16">
              <a:extLst>
                <a:ext uri="{FF2B5EF4-FFF2-40B4-BE49-F238E27FC236}">
                  <a16:creationId xmlns:a16="http://schemas.microsoft.com/office/drawing/2014/main" id="{674B8BF4-53B2-4725-8CF4-D7198A7E44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2" y="1380"/>
              <a:ext cx="120" cy="1062"/>
            </a:xfrm>
            <a:prstGeom prst="leftBrace">
              <a:avLst>
                <a:gd name="adj1" fmla="val 73750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바닥글 개체 틀 2">
            <a:extLst>
              <a:ext uri="{FF2B5EF4-FFF2-40B4-BE49-F238E27FC236}">
                <a16:creationId xmlns:a16="http://schemas.microsoft.com/office/drawing/2014/main" id="{F63C7FA6-4A91-4846-8189-15B0308230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en-US" altLang="ko-KR">
                <a:solidFill>
                  <a:srgbClr val="2B0BE9"/>
                </a:solidFill>
              </a:rPr>
              <a:t>                                                                                                           </a:t>
            </a:r>
            <a:endParaRPr lang="en-US" altLang="ko-KR" sz="900">
              <a:solidFill>
                <a:srgbClr val="FF0000"/>
              </a:solidFill>
            </a:endParaRPr>
          </a:p>
        </p:txBody>
      </p:sp>
      <p:sp>
        <p:nvSpPr>
          <p:cNvPr id="6" name="슬라이드 번호 개체 틀 3">
            <a:extLst>
              <a:ext uri="{FF2B5EF4-FFF2-40B4-BE49-F238E27FC236}">
                <a16:creationId xmlns:a16="http://schemas.microsoft.com/office/drawing/2014/main" id="{7DA61936-ED1E-4948-BF03-1A4B898659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61F96BF3-24A2-4BEA-B47A-47B26726CD74}" type="slidenum">
              <a:rPr lang="en-US" altLang="ko-KR">
                <a:latin typeface="Arial" panose="020B0604020202020204" pitchFamily="34" charset="0"/>
              </a:rPr>
              <a:pPr eaLnBrk="1" hangingPunct="1"/>
              <a:t>13</a:t>
            </a:fld>
            <a:endParaRPr lang="en-US" altLang="ko-KR">
              <a:latin typeface="Times New Roman" panose="02020603050405020304" pitchFamily="18" charset="0"/>
            </a:endParaRPr>
          </a:p>
        </p:txBody>
      </p:sp>
      <p:sp>
        <p:nvSpPr>
          <p:cNvPr id="14340" name="Rectangle 1026">
            <a:extLst>
              <a:ext uri="{FF2B5EF4-FFF2-40B4-BE49-F238E27FC236}">
                <a16:creationId xmlns:a16="http://schemas.microsoft.com/office/drawing/2014/main" id="{37F25686-4953-40EE-AEDC-6B22588B2F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/>
              <a:t>기법서</a:t>
            </a:r>
          </a:p>
        </p:txBody>
      </p:sp>
      <p:sp>
        <p:nvSpPr>
          <p:cNvPr id="14341" name="Text Box 1027">
            <a:extLst>
              <a:ext uri="{FF2B5EF4-FFF2-40B4-BE49-F238E27FC236}">
                <a16:creationId xmlns:a16="http://schemas.microsoft.com/office/drawing/2014/main" id="{8183C2A6-2A15-42D4-8DE2-3C2A11468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1388" y="990600"/>
            <a:ext cx="5745162" cy="5165725"/>
          </a:xfrm>
          <a:prstGeom prst="rect">
            <a:avLst/>
          </a:prstGeom>
          <a:solidFill>
            <a:srgbClr val="F9EDFD"/>
          </a:solidFill>
          <a:ln w="9525">
            <a:solidFill>
              <a:srgbClr val="0000FF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ko-KR" altLang="en-US" b="1">
                <a:latin typeface="Times New Roman" panose="02020603050405020304" pitchFamily="18" charset="0"/>
              </a:rPr>
              <a:t>검토 회의</a:t>
            </a:r>
          </a:p>
          <a:p>
            <a:pPr eaLnBrk="1" hangingPunct="1"/>
            <a:endParaRPr lang="ko-KR" altLang="en-US" b="1">
              <a:latin typeface="Times New Roman" panose="02020603050405020304" pitchFamily="18" charset="0"/>
            </a:endParaRPr>
          </a:p>
          <a:p>
            <a:pPr algn="l" eaLnBrk="1" hangingPunct="1">
              <a:buFont typeface="Symbol" panose="05050102010706020507" pitchFamily="18" charset="2"/>
              <a:buChar char="¨"/>
            </a:pPr>
            <a:r>
              <a:rPr lang="ko-KR" altLang="en-US" sz="1600" b="1">
                <a:latin typeface="Times New Roman" panose="02020603050405020304" pitchFamily="18" charset="0"/>
              </a:rPr>
              <a:t>정의</a:t>
            </a:r>
          </a:p>
          <a:p>
            <a:pPr algn="l" eaLnBrk="1" hangingPunct="1"/>
            <a:r>
              <a:rPr lang="ko-KR" altLang="en-US">
                <a:latin typeface="Times New Roman" panose="02020603050405020304" pitchFamily="18" charset="0"/>
              </a:rPr>
              <a:t>    </a:t>
            </a:r>
            <a:r>
              <a:rPr lang="ko-KR" altLang="en-US" sz="1400">
                <a:latin typeface="Times New Roman" panose="02020603050405020304" pitchFamily="18" charset="0"/>
              </a:rPr>
              <a:t>시스템 개발과정에서 작성된 산출물들을 관련자들이 함께 검토함</a:t>
            </a:r>
          </a:p>
          <a:p>
            <a:pPr algn="l" eaLnBrk="1" hangingPunct="1"/>
            <a:r>
              <a:rPr lang="ko-KR" altLang="en-US" sz="1400">
                <a:latin typeface="Times New Roman" panose="02020603050405020304" pitchFamily="18" charset="0"/>
              </a:rPr>
              <a:t>     으로서</a:t>
            </a:r>
            <a:r>
              <a:rPr lang="en-US" altLang="ko-KR" sz="1400">
                <a:latin typeface="Times New Roman" panose="02020603050405020304" pitchFamily="18" charset="0"/>
              </a:rPr>
              <a:t>, </a:t>
            </a:r>
            <a:r>
              <a:rPr lang="ko-KR" altLang="en-US" sz="1400">
                <a:latin typeface="Times New Roman" panose="02020603050405020304" pitchFamily="18" charset="0"/>
              </a:rPr>
              <a:t>산출물의 완성도를 높이고</a:t>
            </a:r>
            <a:r>
              <a:rPr lang="en-US" altLang="ko-KR" sz="1400">
                <a:latin typeface="Times New Roman" panose="02020603050405020304" pitchFamily="18" charset="0"/>
              </a:rPr>
              <a:t>, </a:t>
            </a:r>
            <a:r>
              <a:rPr lang="ko-KR" altLang="en-US" sz="1400">
                <a:latin typeface="Times New Roman" panose="02020603050405020304" pitchFamily="18" charset="0"/>
              </a:rPr>
              <a:t>참여자 간의 공통 인식을 증진</a:t>
            </a:r>
          </a:p>
          <a:p>
            <a:pPr algn="l" eaLnBrk="1" hangingPunct="1"/>
            <a:r>
              <a:rPr lang="ko-KR" altLang="en-US" sz="1400">
                <a:latin typeface="Times New Roman" panose="02020603050405020304" pitchFamily="18" charset="0"/>
              </a:rPr>
              <a:t>     시키기 위한 기법이다</a:t>
            </a:r>
            <a:r>
              <a:rPr lang="en-US" altLang="ko-KR" sz="1400">
                <a:latin typeface="Times New Roman" panose="02020603050405020304" pitchFamily="18" charset="0"/>
              </a:rPr>
              <a:t>.</a:t>
            </a:r>
          </a:p>
          <a:p>
            <a:pPr algn="l" eaLnBrk="1" hangingPunct="1"/>
            <a:endParaRPr lang="en-US" altLang="ko-KR" sz="1400">
              <a:latin typeface="Times New Roman" panose="02020603050405020304" pitchFamily="18" charset="0"/>
            </a:endParaRPr>
          </a:p>
          <a:p>
            <a:pPr algn="l" eaLnBrk="1" hangingPunct="1">
              <a:buFont typeface="Symbol" panose="05050102010706020507" pitchFamily="18" charset="2"/>
              <a:buChar char="¨"/>
            </a:pPr>
            <a:r>
              <a:rPr lang="en-US" altLang="ko-KR" sz="1600">
                <a:latin typeface="Times New Roman" panose="02020603050405020304" pitchFamily="18" charset="0"/>
              </a:rPr>
              <a:t> </a:t>
            </a:r>
            <a:r>
              <a:rPr lang="ko-KR" altLang="en-US" sz="1600" b="1">
                <a:latin typeface="Times New Roman" panose="02020603050405020304" pitchFamily="18" charset="0"/>
              </a:rPr>
              <a:t>목적</a:t>
            </a:r>
          </a:p>
          <a:p>
            <a:pPr lvl="1" algn="l" eaLnBrk="1" hangingPunct="1">
              <a:buFontTx/>
              <a:buChar char="•"/>
            </a:pPr>
            <a:r>
              <a:rPr lang="ko-KR" altLang="en-US" sz="1400">
                <a:latin typeface="Times New Roman" panose="02020603050405020304" pitchFamily="18" charset="0"/>
              </a:rPr>
              <a:t>     참석자들간의 정보의 교환 및 공유</a:t>
            </a:r>
          </a:p>
          <a:p>
            <a:pPr lvl="1" algn="l" eaLnBrk="1" hangingPunct="1">
              <a:buFontTx/>
              <a:buChar char="•"/>
            </a:pPr>
            <a:r>
              <a:rPr lang="ko-KR" altLang="en-US" sz="1400">
                <a:latin typeface="Times New Roman" panose="02020603050405020304" pitchFamily="18" charset="0"/>
              </a:rPr>
              <a:t>     문제의 발견 또는 정의</a:t>
            </a:r>
            <a:r>
              <a:rPr lang="en-US" altLang="ko-KR" sz="1400">
                <a:latin typeface="Times New Roman" panose="02020603050405020304" pitchFamily="18" charset="0"/>
              </a:rPr>
              <a:t>(</a:t>
            </a:r>
            <a:r>
              <a:rPr lang="ko-KR" altLang="en-US" sz="1400">
                <a:latin typeface="Times New Roman" panose="02020603050405020304" pitchFamily="18" charset="0"/>
              </a:rPr>
              <a:t>문제해결을 위한 공동의 노력</a:t>
            </a:r>
            <a:r>
              <a:rPr lang="en-US" altLang="ko-KR" sz="1400">
                <a:latin typeface="Times New Roman" panose="02020603050405020304" pitchFamily="18" charset="0"/>
              </a:rPr>
              <a:t>)</a:t>
            </a:r>
          </a:p>
          <a:p>
            <a:pPr lvl="1" algn="l" eaLnBrk="1" hangingPunct="1">
              <a:buFontTx/>
              <a:buChar char="•"/>
            </a:pPr>
            <a:r>
              <a:rPr lang="en-US" altLang="ko-KR" sz="1400">
                <a:latin typeface="Times New Roman" panose="02020603050405020304" pitchFamily="18" charset="0"/>
              </a:rPr>
              <a:t> …</a:t>
            </a:r>
          </a:p>
          <a:p>
            <a:pPr lvl="1" algn="l" eaLnBrk="1" hangingPunct="1">
              <a:buFontTx/>
              <a:buChar char="•"/>
            </a:pPr>
            <a:endParaRPr lang="en-US" altLang="ko-KR" sz="1400">
              <a:latin typeface="Times New Roman" panose="02020603050405020304" pitchFamily="18" charset="0"/>
            </a:endParaRPr>
          </a:p>
          <a:p>
            <a:pPr algn="l" eaLnBrk="1" hangingPunct="1">
              <a:buFont typeface="Symbol" panose="05050102010706020507" pitchFamily="18" charset="2"/>
              <a:buChar char="¨"/>
            </a:pPr>
            <a:r>
              <a:rPr lang="en-US" altLang="ko-KR" sz="1600" b="1">
                <a:latin typeface="Times New Roman" panose="02020603050405020304" pitchFamily="18" charset="0"/>
              </a:rPr>
              <a:t> </a:t>
            </a:r>
            <a:r>
              <a:rPr lang="ko-KR" altLang="en-US" sz="1600" b="1">
                <a:latin typeface="Times New Roman" panose="02020603050405020304" pitchFamily="18" charset="0"/>
              </a:rPr>
              <a:t>예제</a:t>
            </a:r>
          </a:p>
          <a:p>
            <a:pPr algn="l" eaLnBrk="1" hangingPunct="1">
              <a:lnSpc>
                <a:spcPct val="40000"/>
              </a:lnSpc>
              <a:buFont typeface="Symbol" panose="05050102010706020507" pitchFamily="18" charset="2"/>
              <a:buChar char="¨"/>
            </a:pPr>
            <a:endParaRPr lang="ko-KR" altLang="en-US">
              <a:latin typeface="Times New Roman" panose="02020603050405020304" pitchFamily="18" charset="0"/>
            </a:endParaRPr>
          </a:p>
          <a:p>
            <a:pPr algn="l" eaLnBrk="1" hangingPunct="1">
              <a:buFont typeface="Symbol" panose="05050102010706020507" pitchFamily="18" charset="2"/>
              <a:buChar char="¨"/>
            </a:pPr>
            <a:r>
              <a:rPr lang="ko-KR" altLang="en-US" sz="1600" b="1">
                <a:latin typeface="Times New Roman" panose="02020603050405020304" pitchFamily="18" charset="0"/>
              </a:rPr>
              <a:t>구성 요소</a:t>
            </a:r>
          </a:p>
          <a:p>
            <a:pPr algn="l" eaLnBrk="1" hangingPunct="1">
              <a:lnSpc>
                <a:spcPct val="50000"/>
              </a:lnSpc>
              <a:buFont typeface="Symbol" panose="05050102010706020507" pitchFamily="18" charset="2"/>
              <a:buChar char="¨"/>
            </a:pPr>
            <a:endParaRPr lang="ko-KR" altLang="en-US">
              <a:latin typeface="Times New Roman" panose="02020603050405020304" pitchFamily="18" charset="0"/>
            </a:endParaRPr>
          </a:p>
          <a:p>
            <a:pPr algn="l" eaLnBrk="1" hangingPunct="1">
              <a:buFont typeface="Symbol" panose="05050102010706020507" pitchFamily="18" charset="2"/>
              <a:buChar char="¨"/>
            </a:pPr>
            <a:r>
              <a:rPr lang="ko-KR" altLang="en-US" sz="1600" b="1">
                <a:latin typeface="Times New Roman" panose="02020603050405020304" pitchFamily="18" charset="0"/>
              </a:rPr>
              <a:t>적용 지침</a:t>
            </a:r>
          </a:p>
          <a:p>
            <a:pPr algn="l" eaLnBrk="1" hangingPunct="1">
              <a:lnSpc>
                <a:spcPct val="50000"/>
              </a:lnSpc>
              <a:buFont typeface="Symbol" panose="05050102010706020507" pitchFamily="18" charset="2"/>
              <a:buChar char="¨"/>
            </a:pPr>
            <a:endParaRPr lang="ko-KR" altLang="en-US">
              <a:latin typeface="Times New Roman" panose="02020603050405020304" pitchFamily="18" charset="0"/>
            </a:endParaRPr>
          </a:p>
          <a:p>
            <a:pPr algn="l" eaLnBrk="1" hangingPunct="1">
              <a:buFont typeface="Symbol" panose="05050102010706020507" pitchFamily="18" charset="2"/>
              <a:buChar char="¨"/>
            </a:pPr>
            <a:r>
              <a:rPr lang="ko-KR" altLang="en-US" sz="1600" b="1">
                <a:latin typeface="Times New Roman" panose="02020603050405020304" pitchFamily="18" charset="0"/>
              </a:rPr>
              <a:t>고려사항</a:t>
            </a:r>
          </a:p>
          <a:p>
            <a:pPr algn="l" eaLnBrk="1" hangingPunct="1">
              <a:lnSpc>
                <a:spcPct val="50000"/>
              </a:lnSpc>
              <a:buFont typeface="Symbol" panose="05050102010706020507" pitchFamily="18" charset="2"/>
              <a:buChar char="¨"/>
            </a:pPr>
            <a:endParaRPr lang="ko-KR" altLang="en-US" sz="1600" b="1">
              <a:latin typeface="Times New Roman" panose="02020603050405020304" pitchFamily="18" charset="0"/>
            </a:endParaRPr>
          </a:p>
          <a:p>
            <a:pPr algn="l" eaLnBrk="1" hangingPunct="1">
              <a:buFont typeface="Symbol" panose="05050102010706020507" pitchFamily="18" charset="2"/>
              <a:buChar char="¨"/>
            </a:pPr>
            <a:r>
              <a:rPr lang="ko-KR" altLang="en-US" sz="1600" b="1">
                <a:latin typeface="Times New Roman" panose="02020603050405020304" pitchFamily="18" charset="0"/>
              </a:rPr>
              <a:t>관련 작업</a:t>
            </a:r>
          </a:p>
          <a:p>
            <a:pPr algn="l" eaLnBrk="1" hangingPunct="1">
              <a:lnSpc>
                <a:spcPct val="50000"/>
              </a:lnSpc>
              <a:buFont typeface="Symbol" panose="05050102010706020507" pitchFamily="18" charset="2"/>
              <a:buChar char="¨"/>
            </a:pPr>
            <a:endParaRPr lang="ko-KR" altLang="en-US" sz="1600" b="1">
              <a:latin typeface="Times New Roman" panose="02020603050405020304" pitchFamily="18" charset="0"/>
            </a:endParaRPr>
          </a:p>
          <a:p>
            <a:pPr algn="l" eaLnBrk="1" hangingPunct="1">
              <a:buFont typeface="Symbol" panose="05050102010706020507" pitchFamily="18" charset="2"/>
              <a:buChar char="¨"/>
            </a:pPr>
            <a:r>
              <a:rPr lang="ko-KR" altLang="en-US" sz="1600" b="1">
                <a:latin typeface="Times New Roman" panose="02020603050405020304" pitchFamily="18" charset="0"/>
              </a:rPr>
              <a:t>기법 결과물</a:t>
            </a:r>
          </a:p>
          <a:p>
            <a:pPr algn="l" eaLnBrk="1" hangingPunct="1">
              <a:lnSpc>
                <a:spcPct val="60000"/>
              </a:lnSpc>
              <a:buFont typeface="Symbol" panose="05050102010706020507" pitchFamily="18" charset="2"/>
              <a:buChar char="¨"/>
            </a:pPr>
            <a:endParaRPr lang="en-US" altLang="ko-KR">
              <a:latin typeface="Times New Roman" panose="02020603050405020304" pitchFamily="18" charset="0"/>
            </a:endParaRPr>
          </a:p>
        </p:txBody>
      </p:sp>
      <p:sp>
        <p:nvSpPr>
          <p:cNvPr id="14342" name="Rectangle 1028">
            <a:extLst>
              <a:ext uri="{FF2B5EF4-FFF2-40B4-BE49-F238E27FC236}">
                <a16:creationId xmlns:a16="http://schemas.microsoft.com/office/drawing/2014/main" id="{0F45F7F1-2DA3-42C3-8D99-0F8255E0F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3263" y="1643063"/>
            <a:ext cx="1814512" cy="2797175"/>
          </a:xfrm>
          <a:prstGeom prst="rect">
            <a:avLst/>
          </a:prstGeom>
          <a:solidFill>
            <a:srgbClr val="F5FEB6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l" latinLnBrk="0">
              <a:lnSpc>
                <a:spcPct val="140000"/>
              </a:lnSpc>
              <a:buFont typeface="Wingdings" panose="05000000000000000000" pitchFamily="2" charset="2"/>
              <a:buChar char="u"/>
            </a:pPr>
            <a:r>
              <a:rPr lang="en-US" altLang="ko-KR" sz="1400" b="1" u="sng">
                <a:solidFill>
                  <a:schemeClr val="accent2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 </a:t>
            </a:r>
            <a:r>
              <a:rPr lang="ko-KR" altLang="en-US" sz="1400" b="1" u="sng">
                <a:solidFill>
                  <a:schemeClr val="accent2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정의</a:t>
            </a:r>
          </a:p>
          <a:p>
            <a:pPr algn="l" latinLnBrk="0">
              <a:lnSpc>
                <a:spcPct val="140000"/>
              </a:lnSpc>
              <a:buFont typeface="Wingdings" panose="05000000000000000000" pitchFamily="2" charset="2"/>
              <a:buChar char="u"/>
            </a:pPr>
            <a:r>
              <a:rPr lang="ko-KR" altLang="en-US" sz="1400" b="1" u="sng">
                <a:solidFill>
                  <a:schemeClr val="accent2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 목적</a:t>
            </a:r>
          </a:p>
          <a:p>
            <a:pPr algn="l" latinLnBrk="0">
              <a:lnSpc>
                <a:spcPct val="140000"/>
              </a:lnSpc>
              <a:buFont typeface="Wingdings" panose="05000000000000000000" pitchFamily="2" charset="2"/>
              <a:buChar char="u"/>
            </a:pPr>
            <a:r>
              <a:rPr lang="ko-KR" altLang="en-US" sz="1400" b="1" u="sng">
                <a:solidFill>
                  <a:schemeClr val="accent2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 예제</a:t>
            </a:r>
          </a:p>
          <a:p>
            <a:pPr algn="l" latinLnBrk="0">
              <a:lnSpc>
                <a:spcPct val="140000"/>
              </a:lnSpc>
              <a:buFont typeface="Wingdings" panose="05000000000000000000" pitchFamily="2" charset="2"/>
              <a:buChar char="u"/>
            </a:pPr>
            <a:r>
              <a:rPr lang="ko-KR" altLang="en-US" sz="1400" b="1" u="sng">
                <a:solidFill>
                  <a:schemeClr val="accent2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 구성 요소</a:t>
            </a:r>
          </a:p>
          <a:p>
            <a:pPr algn="l" latinLnBrk="0">
              <a:lnSpc>
                <a:spcPct val="140000"/>
              </a:lnSpc>
              <a:buFont typeface="Wingdings" panose="05000000000000000000" pitchFamily="2" charset="2"/>
              <a:buChar char="u"/>
            </a:pPr>
            <a:r>
              <a:rPr lang="ko-KR" altLang="en-US" sz="1400" b="1" u="sng">
                <a:solidFill>
                  <a:schemeClr val="accent2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 적용 지침</a:t>
            </a:r>
          </a:p>
          <a:p>
            <a:pPr algn="l" latinLnBrk="0">
              <a:lnSpc>
                <a:spcPct val="140000"/>
              </a:lnSpc>
              <a:buFont typeface="Wingdings" panose="05000000000000000000" pitchFamily="2" charset="2"/>
              <a:buChar char="u"/>
            </a:pPr>
            <a:r>
              <a:rPr lang="ko-KR" altLang="en-US" sz="1400" b="1" u="sng">
                <a:solidFill>
                  <a:schemeClr val="accent2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 고려 사항</a:t>
            </a:r>
          </a:p>
          <a:p>
            <a:pPr algn="l" latinLnBrk="0">
              <a:lnSpc>
                <a:spcPct val="140000"/>
              </a:lnSpc>
              <a:buFont typeface="Wingdings" panose="05000000000000000000" pitchFamily="2" charset="2"/>
              <a:buChar char="u"/>
            </a:pPr>
            <a:r>
              <a:rPr lang="ko-KR" altLang="en-US" sz="1400" b="1" u="sng">
                <a:solidFill>
                  <a:schemeClr val="accent2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 관련 작업</a:t>
            </a:r>
          </a:p>
          <a:p>
            <a:pPr algn="l" latinLnBrk="0">
              <a:lnSpc>
                <a:spcPct val="140000"/>
              </a:lnSpc>
              <a:buFont typeface="Wingdings" panose="05000000000000000000" pitchFamily="2" charset="2"/>
              <a:buChar char="u"/>
            </a:pPr>
            <a:r>
              <a:rPr lang="ko-KR" altLang="en-US" sz="1400" b="1" u="sng">
                <a:solidFill>
                  <a:schemeClr val="accent2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 기법 결과물</a:t>
            </a:r>
            <a:endParaRPr lang="ko-KR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바닥글 개체 틀 2">
            <a:extLst>
              <a:ext uri="{FF2B5EF4-FFF2-40B4-BE49-F238E27FC236}">
                <a16:creationId xmlns:a16="http://schemas.microsoft.com/office/drawing/2014/main" id="{1BB2E0E6-4B5B-4A29-BF8A-88BABA3BEE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en-US" altLang="ko-KR">
                <a:solidFill>
                  <a:srgbClr val="2B0BE9"/>
                </a:solidFill>
              </a:rPr>
              <a:t>                                                                                                           </a:t>
            </a:r>
            <a:endParaRPr lang="en-US" altLang="ko-KR" sz="900">
              <a:solidFill>
                <a:srgbClr val="FF0000"/>
              </a:solidFill>
            </a:endParaRPr>
          </a:p>
        </p:txBody>
      </p:sp>
      <p:sp>
        <p:nvSpPr>
          <p:cNvPr id="36" name="슬라이드 번호 개체 틀 3">
            <a:extLst>
              <a:ext uri="{FF2B5EF4-FFF2-40B4-BE49-F238E27FC236}">
                <a16:creationId xmlns:a16="http://schemas.microsoft.com/office/drawing/2014/main" id="{DC754C82-F59F-4FA9-A435-4BED3626C8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73609FC9-0111-4E61-9573-7BB135756764}" type="slidenum">
              <a:rPr lang="en-US" altLang="ko-KR">
                <a:latin typeface="Arial" panose="020B0604020202020204" pitchFamily="34" charset="0"/>
              </a:rPr>
              <a:pPr eaLnBrk="1" hangingPunct="1"/>
              <a:t>14</a:t>
            </a:fld>
            <a:endParaRPr lang="en-US" altLang="ko-KR">
              <a:latin typeface="Times New Roman" panose="02020603050405020304" pitchFamily="18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10EF7F12-9A5F-4B21-BE19-661451BE34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088" y="1009650"/>
            <a:ext cx="6729412" cy="4940300"/>
          </a:xfrm>
          <a:prstGeom prst="rect">
            <a:avLst/>
          </a:prstGeom>
          <a:solidFill>
            <a:srgbClr val="F9EDFD"/>
          </a:solidFill>
          <a:ln w="9525">
            <a:solidFill>
              <a:srgbClr val="0000FF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C3B50B35-DB3D-4C4A-82BC-919E1287E3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/>
              <a:t>양식정의서</a:t>
            </a:r>
          </a:p>
        </p:txBody>
      </p:sp>
      <p:sp>
        <p:nvSpPr>
          <p:cNvPr id="15366" name="Text Box 4">
            <a:extLst>
              <a:ext uri="{FF2B5EF4-FFF2-40B4-BE49-F238E27FC236}">
                <a16:creationId xmlns:a16="http://schemas.microsoft.com/office/drawing/2014/main" id="{C5E8F4C8-723B-41C2-AEA9-6D022CE030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9450" y="1096963"/>
            <a:ext cx="13033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ko-KR" altLang="en-US" b="1">
                <a:latin typeface="Times New Roman" panose="02020603050405020304" pitchFamily="18" charset="0"/>
              </a:rPr>
              <a:t>검토의견서</a:t>
            </a:r>
          </a:p>
        </p:txBody>
      </p:sp>
      <p:graphicFrame>
        <p:nvGraphicFramePr>
          <p:cNvPr id="312325" name="Group 5">
            <a:extLst>
              <a:ext uri="{FF2B5EF4-FFF2-40B4-BE49-F238E27FC236}">
                <a16:creationId xmlns:a16="http://schemas.microsoft.com/office/drawing/2014/main" id="{B67FBFD7-4EB6-4C46-B33C-836BF04287FB}"/>
              </a:ext>
            </a:extLst>
          </p:cNvPr>
          <p:cNvGraphicFramePr>
            <a:graphicFrameLocks noGrp="1"/>
          </p:cNvGraphicFramePr>
          <p:nvPr/>
        </p:nvGraphicFramePr>
        <p:xfrm>
          <a:off x="1028700" y="1711325"/>
          <a:ext cx="6096000" cy="4035425"/>
        </p:xfrm>
        <a:graphic>
          <a:graphicData uri="http://schemas.openxmlformats.org/drawingml/2006/table">
            <a:tbl>
              <a:tblPr/>
              <a:tblGrid>
                <a:gridCol w="877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8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1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04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검토 대상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유스케이스 모형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검토자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요구검토자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작성자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조준성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산출물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유스케이스 다이어그램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유스케이스 시나리오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작성일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02/03/30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0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검토 의견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근거</a:t>
                      </a:r>
                      <a:r>
                        <a:rPr kumimoji="1" lang="en-US" altLang="ko-K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관련 내용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해결 방안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41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다음과 같은 사항에 대하여 검토가 필요합니다</a:t>
                      </a:r>
                      <a:r>
                        <a:rPr kumimoji="1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- </a:t>
                      </a: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유스케이스의 복잡도</a:t>
                      </a:r>
                      <a:r>
                        <a:rPr kumimoji="1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/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  </a:t>
                      </a: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크기가 서로 많이 차이가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  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방법론이 제시하는 기법에 따르면</a:t>
                      </a:r>
                      <a:r>
                        <a:rPr kumimoji="1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유스케이스의 크기가 일정하도록 하는 것이 좋다고 지적하고 있으나</a:t>
                      </a:r>
                      <a:r>
                        <a:rPr kumimoji="1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현재는 그렇지 못합니다</a:t>
                      </a:r>
                      <a:r>
                        <a:rPr kumimoji="1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유스케이스의 재검토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396" name="Rectangle 34">
            <a:extLst>
              <a:ext uri="{FF2B5EF4-FFF2-40B4-BE49-F238E27FC236}">
                <a16:creationId xmlns:a16="http://schemas.microsoft.com/office/drawing/2014/main" id="{A075578B-1790-42C5-9D59-234974728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9663" y="3981450"/>
            <a:ext cx="1814512" cy="2114550"/>
          </a:xfrm>
          <a:prstGeom prst="rect">
            <a:avLst/>
          </a:prstGeom>
          <a:solidFill>
            <a:srgbClr val="F5FEB6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l" latinLnBrk="0">
              <a:lnSpc>
                <a:spcPct val="140000"/>
              </a:lnSpc>
              <a:buFont typeface="Wingdings" panose="05000000000000000000" pitchFamily="2" charset="2"/>
              <a:buChar char="u"/>
            </a:pPr>
            <a:r>
              <a:rPr lang="en-US" altLang="ko-KR" sz="1400" b="1" u="sng">
                <a:solidFill>
                  <a:schemeClr val="accent2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 </a:t>
            </a:r>
            <a:r>
              <a:rPr lang="ko-KR" altLang="en-US" sz="1400" b="1" u="sng">
                <a:solidFill>
                  <a:schemeClr val="accent2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예제</a:t>
            </a:r>
          </a:p>
          <a:p>
            <a:pPr algn="l" latinLnBrk="0">
              <a:lnSpc>
                <a:spcPct val="140000"/>
              </a:lnSpc>
              <a:buFont typeface="Wingdings" panose="05000000000000000000" pitchFamily="2" charset="2"/>
              <a:buChar char="u"/>
            </a:pPr>
            <a:r>
              <a:rPr lang="ko-KR" altLang="en-US" sz="1400" b="1" u="sng">
                <a:solidFill>
                  <a:schemeClr val="accent2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 정의</a:t>
            </a:r>
          </a:p>
          <a:p>
            <a:pPr algn="l" latinLnBrk="0">
              <a:lnSpc>
                <a:spcPct val="140000"/>
              </a:lnSpc>
              <a:buFont typeface="Wingdings" panose="05000000000000000000" pitchFamily="2" charset="2"/>
              <a:buChar char="u"/>
            </a:pPr>
            <a:r>
              <a:rPr lang="ko-KR" altLang="en-US" sz="1400" b="1" u="sng">
                <a:solidFill>
                  <a:schemeClr val="accent2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 항목 설명</a:t>
            </a:r>
          </a:p>
          <a:p>
            <a:pPr algn="l" latinLnBrk="0">
              <a:lnSpc>
                <a:spcPct val="140000"/>
              </a:lnSpc>
              <a:buFont typeface="Wingdings" panose="05000000000000000000" pitchFamily="2" charset="2"/>
              <a:buChar char="u"/>
            </a:pPr>
            <a:r>
              <a:rPr lang="ko-KR" altLang="en-US" sz="1400" b="1" u="sng">
                <a:solidFill>
                  <a:schemeClr val="accent2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 입력물</a:t>
            </a:r>
          </a:p>
          <a:p>
            <a:pPr algn="l" latinLnBrk="0">
              <a:lnSpc>
                <a:spcPct val="140000"/>
              </a:lnSpc>
              <a:buFont typeface="Wingdings" panose="05000000000000000000" pitchFamily="2" charset="2"/>
              <a:buChar char="u"/>
            </a:pPr>
            <a:r>
              <a:rPr lang="ko-KR" altLang="en-US" sz="1400" b="1" u="sng">
                <a:solidFill>
                  <a:schemeClr val="accent2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 관련 작업</a:t>
            </a:r>
          </a:p>
          <a:p>
            <a:pPr algn="l" latinLnBrk="0">
              <a:lnSpc>
                <a:spcPct val="140000"/>
              </a:lnSpc>
              <a:buFont typeface="Wingdings" panose="05000000000000000000" pitchFamily="2" charset="2"/>
              <a:buChar char="u"/>
            </a:pPr>
            <a:r>
              <a:rPr lang="ko-KR" altLang="en-US" sz="1400" b="1" u="sng">
                <a:solidFill>
                  <a:schemeClr val="accent2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 지침 및 고려사항</a:t>
            </a:r>
            <a:endParaRPr lang="ko-KR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바닥글 개체 틀 3">
            <a:extLst>
              <a:ext uri="{FF2B5EF4-FFF2-40B4-BE49-F238E27FC236}">
                <a16:creationId xmlns:a16="http://schemas.microsoft.com/office/drawing/2014/main" id="{CB448275-E7FC-43BE-AF9B-DCCB553F13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en-US" altLang="ko-KR">
                <a:solidFill>
                  <a:srgbClr val="2B0BE9"/>
                </a:solidFill>
              </a:rPr>
              <a:t>                                                                                                           </a:t>
            </a:r>
            <a:endParaRPr lang="en-US" altLang="ko-KR" sz="900">
              <a:solidFill>
                <a:srgbClr val="FF0000"/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40F98B6-E072-432D-B8CB-FAD3FDC45A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960D1DF7-299B-46F2-A190-A27DFB120EFC}" type="slidenum">
              <a:rPr lang="en-US" altLang="ko-KR">
                <a:latin typeface="Arial" panose="020B0604020202020204" pitchFamily="34" charset="0"/>
              </a:rPr>
              <a:pPr eaLnBrk="1" hangingPunct="1"/>
              <a:t>15</a:t>
            </a:fld>
            <a:endParaRPr lang="en-US" altLang="ko-KR">
              <a:latin typeface="Times New Roman" panose="02020603050405020304" pitchFamily="18" charset="0"/>
            </a:endParaRPr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0E4EF2F7-CB01-404B-8BBF-216B6EBDA2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/>
              <a:t>마르미</a:t>
            </a:r>
            <a:r>
              <a:rPr lang="en-US" altLang="ko-KR"/>
              <a:t>-III </a:t>
            </a:r>
            <a:r>
              <a:rPr lang="ko-KR" altLang="en-US"/>
              <a:t>개발 경과</a:t>
            </a:r>
          </a:p>
        </p:txBody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AD298479-7D0A-44CF-9BEA-E3F905B810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ko-KR" altLang="en-US" b="0"/>
              <a:t>주관연구기관 </a:t>
            </a:r>
            <a:r>
              <a:rPr lang="en-US" altLang="ko-KR" b="0"/>
              <a:t>: </a:t>
            </a:r>
            <a:r>
              <a:rPr lang="ko-KR" altLang="en-US" b="0"/>
              <a:t>한국전자통신연구원</a:t>
            </a:r>
          </a:p>
          <a:p>
            <a:pPr eaLnBrk="1" hangingPunct="1"/>
            <a:r>
              <a:rPr lang="ko-KR" altLang="en-US" b="0"/>
              <a:t>공동연구기관 </a:t>
            </a:r>
            <a:r>
              <a:rPr lang="en-US" altLang="ko-KR" b="0"/>
              <a:t>: </a:t>
            </a:r>
            <a:r>
              <a:rPr lang="ko-KR" altLang="en-US" b="0"/>
              <a:t>삼성</a:t>
            </a:r>
            <a:r>
              <a:rPr lang="en-US" altLang="ko-KR" b="0"/>
              <a:t>SDS, </a:t>
            </a:r>
            <a:r>
              <a:rPr lang="ko-KR" altLang="en-US" b="0"/>
              <a:t>제임스마틴코리아</a:t>
            </a:r>
            <a:r>
              <a:rPr lang="en-US" altLang="ko-KR" b="0"/>
              <a:t>, </a:t>
            </a:r>
            <a:r>
              <a:rPr lang="ko-KR" altLang="en-US" b="0"/>
              <a:t>컴포넌트비젼</a:t>
            </a:r>
            <a:r>
              <a:rPr lang="en-US" altLang="ko-KR" b="0"/>
              <a:t>, </a:t>
            </a:r>
            <a:r>
              <a:rPr lang="ko-KR" altLang="en-US" b="0"/>
              <a:t>투이컨설팅</a:t>
            </a:r>
            <a:r>
              <a:rPr lang="en-US" altLang="ko-KR" b="0"/>
              <a:t>, </a:t>
            </a:r>
            <a:r>
              <a:rPr lang="ko-KR" altLang="en-US" b="0"/>
              <a:t>한더정보시스템</a:t>
            </a:r>
            <a:r>
              <a:rPr lang="en-US" altLang="ko-KR" b="0"/>
              <a:t>,  </a:t>
            </a:r>
            <a:r>
              <a:rPr lang="ko-KR" altLang="en-US" b="0"/>
              <a:t>화이트정보통신</a:t>
            </a:r>
          </a:p>
          <a:p>
            <a:pPr eaLnBrk="1" hangingPunct="1"/>
            <a:r>
              <a:rPr lang="ko-KR" altLang="en-US" b="0"/>
              <a:t>연구 기간 </a:t>
            </a:r>
            <a:r>
              <a:rPr lang="en-US" altLang="ko-KR" b="0"/>
              <a:t>: 2001. 11. ~ 2003. 10.</a:t>
            </a:r>
          </a:p>
          <a:p>
            <a:pPr eaLnBrk="1" hangingPunct="1"/>
            <a:r>
              <a:rPr lang="en-US" altLang="ko-KR" b="0"/>
              <a:t>2002.   6. :  J2EE </a:t>
            </a:r>
            <a:r>
              <a:rPr lang="ko-KR" altLang="en-US" b="0"/>
              <a:t>지원 버전 </a:t>
            </a:r>
            <a:r>
              <a:rPr lang="en-US" altLang="ko-KR" b="0"/>
              <a:t>2.0 </a:t>
            </a:r>
            <a:r>
              <a:rPr lang="ko-KR" altLang="en-US" b="0"/>
              <a:t>발표</a:t>
            </a:r>
          </a:p>
          <a:p>
            <a:pPr eaLnBrk="1" hangingPunct="1"/>
            <a:r>
              <a:rPr lang="en-US" altLang="ko-KR" b="0"/>
              <a:t>2002. 10. : </a:t>
            </a:r>
            <a:r>
              <a:rPr lang="ko-KR" altLang="en-US" b="0"/>
              <a:t>마르미 개발방법론 보급 활성화 정책 수립 및 추진</a:t>
            </a:r>
          </a:p>
          <a:p>
            <a:pPr eaLnBrk="1" hangingPunct="1"/>
            <a:r>
              <a:rPr lang="en-US" altLang="ko-KR" b="0"/>
              <a:t>2003.   3. : .NET </a:t>
            </a:r>
            <a:r>
              <a:rPr lang="ko-KR" altLang="en-US" b="0"/>
              <a:t>지원 버전 </a:t>
            </a:r>
            <a:r>
              <a:rPr lang="en-US" altLang="ko-KR" b="0"/>
              <a:t>3.0 </a:t>
            </a:r>
            <a:r>
              <a:rPr lang="ko-KR" altLang="en-US" b="0"/>
              <a:t>발표</a:t>
            </a:r>
          </a:p>
          <a:p>
            <a:pPr eaLnBrk="1" hangingPunct="1"/>
            <a:r>
              <a:rPr lang="en-US" altLang="ko-KR" b="0"/>
              <a:t>2003. 10. : </a:t>
            </a:r>
            <a:r>
              <a:rPr lang="ko-KR" altLang="en-US" b="0"/>
              <a:t>웹서비스 개발 지원 버전 </a:t>
            </a:r>
            <a:r>
              <a:rPr lang="en-US" altLang="ko-KR" b="0"/>
              <a:t>4.0 </a:t>
            </a:r>
            <a:r>
              <a:rPr lang="ko-KR" altLang="en-US" b="0"/>
              <a:t>발표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바닥글 개체 틀 3">
            <a:extLst>
              <a:ext uri="{FF2B5EF4-FFF2-40B4-BE49-F238E27FC236}">
                <a16:creationId xmlns:a16="http://schemas.microsoft.com/office/drawing/2014/main" id="{8B4B7037-E25B-4E9D-B7CC-1199E991E9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en-US" altLang="ko-KR">
                <a:solidFill>
                  <a:srgbClr val="2B0BE9"/>
                </a:solidFill>
              </a:rPr>
              <a:t>                                                                                                           </a:t>
            </a:r>
            <a:endParaRPr lang="en-US" altLang="ko-KR" sz="900">
              <a:solidFill>
                <a:srgbClr val="FF0000"/>
              </a:solidFill>
            </a:endParaRPr>
          </a:p>
        </p:txBody>
      </p:sp>
      <p:sp>
        <p:nvSpPr>
          <p:cNvPr id="34" name="슬라이드 번호 개체 틀 4">
            <a:extLst>
              <a:ext uri="{FF2B5EF4-FFF2-40B4-BE49-F238E27FC236}">
                <a16:creationId xmlns:a16="http://schemas.microsoft.com/office/drawing/2014/main" id="{CEA5CFC8-B3D2-4A7F-8245-7E7382DD42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E97857A1-91A7-4099-8BDB-173B4C40F75E}" type="slidenum">
              <a:rPr lang="en-US" altLang="ko-KR">
                <a:latin typeface="Arial" panose="020B0604020202020204" pitchFamily="34" charset="0"/>
              </a:rPr>
              <a:pPr eaLnBrk="1" hangingPunct="1"/>
              <a:t>16</a:t>
            </a:fld>
            <a:endParaRPr lang="en-US" altLang="ko-KR">
              <a:latin typeface="Times New Roman" panose="02020603050405020304" pitchFamily="18" charset="0"/>
            </a:endParaRPr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A4E13484-CF29-4D65-8732-F1C46AFA65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>
                <a:ea typeface="굴림체" panose="020B0609000101010101" pitchFamily="49" charset="-127"/>
              </a:rPr>
              <a:t>마르미</a:t>
            </a:r>
            <a:r>
              <a:rPr lang="en-US" altLang="ko-KR">
                <a:ea typeface="굴림체" panose="020B0609000101010101" pitchFamily="49" charset="-127"/>
              </a:rPr>
              <a:t>-III v4.0 </a:t>
            </a:r>
            <a:r>
              <a:rPr lang="ko-KR" altLang="en-US">
                <a:ea typeface="굴림체" panose="020B0609000101010101" pitchFamily="49" charset="-127"/>
              </a:rPr>
              <a:t>공정</a:t>
            </a:r>
          </a:p>
        </p:txBody>
      </p:sp>
      <p:grpSp>
        <p:nvGrpSpPr>
          <p:cNvPr id="17413" name="Group 3">
            <a:extLst>
              <a:ext uri="{FF2B5EF4-FFF2-40B4-BE49-F238E27FC236}">
                <a16:creationId xmlns:a16="http://schemas.microsoft.com/office/drawing/2014/main" id="{7432E4A7-AFD0-4664-ACE9-024B2CBC9F97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1905000"/>
            <a:ext cx="7772400" cy="3657600"/>
            <a:chOff x="624" y="1200"/>
            <a:chExt cx="4896" cy="2304"/>
          </a:xfrm>
        </p:grpSpPr>
        <p:sp>
          <p:nvSpPr>
            <p:cNvPr id="17414" name="Rectangle 4">
              <a:extLst>
                <a:ext uri="{FF2B5EF4-FFF2-40B4-BE49-F238E27FC236}">
                  <a16:creationId xmlns:a16="http://schemas.microsoft.com/office/drawing/2014/main" id="{FBED609F-A90C-4F4D-8D70-445852E22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1200"/>
              <a:ext cx="816" cy="230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17415" name="Text Box 5">
              <a:extLst>
                <a:ext uri="{FF2B5EF4-FFF2-40B4-BE49-F238E27FC236}">
                  <a16:creationId xmlns:a16="http://schemas.microsoft.com/office/drawing/2014/main" id="{DF3AA7D7-B70B-48A6-AAE1-F28442921F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200"/>
              <a:ext cx="816" cy="295"/>
            </a:xfrm>
            <a:prstGeom prst="rect">
              <a:avLst/>
            </a:prstGeom>
            <a:gradFill rotWithShape="0">
              <a:gsLst>
                <a:gs pos="0">
                  <a:srgbClr val="3366FF"/>
                </a:gs>
                <a:gs pos="50000">
                  <a:srgbClr val="FFFFFF"/>
                </a:gs>
                <a:gs pos="100000">
                  <a:srgbClr val="3366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ko-KR" altLang="en-US" sz="1200" b="1">
                  <a:solidFill>
                    <a:srgbClr val="FF3300"/>
                  </a:solidFill>
                </a:rPr>
                <a:t>프로젝트 시작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ko-KR" sz="1200" b="1">
                  <a:solidFill>
                    <a:srgbClr val="FF3300"/>
                  </a:solidFill>
                </a:rPr>
                <a:t>P0000</a:t>
              </a:r>
            </a:p>
          </p:txBody>
        </p:sp>
        <p:sp>
          <p:nvSpPr>
            <p:cNvPr id="17416" name="Rectangle 6">
              <a:extLst>
                <a:ext uri="{FF2B5EF4-FFF2-40B4-BE49-F238E27FC236}">
                  <a16:creationId xmlns:a16="http://schemas.microsoft.com/office/drawing/2014/main" id="{65901C07-968B-46D4-ADB0-D49C975E74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1200"/>
              <a:ext cx="2976" cy="230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17417" name="Text Box 7">
              <a:extLst>
                <a:ext uri="{FF2B5EF4-FFF2-40B4-BE49-F238E27FC236}">
                  <a16:creationId xmlns:a16="http://schemas.microsoft.com/office/drawing/2014/main" id="{19FC9C24-2590-41C4-9773-6A286B884E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1200"/>
              <a:ext cx="2976" cy="295"/>
            </a:xfrm>
            <a:prstGeom prst="rect">
              <a:avLst/>
            </a:prstGeom>
            <a:gradFill rotWithShape="0">
              <a:gsLst>
                <a:gs pos="0">
                  <a:srgbClr val="3366FF"/>
                </a:gs>
                <a:gs pos="50000">
                  <a:srgbClr val="FFFFFF"/>
                </a:gs>
                <a:gs pos="100000">
                  <a:srgbClr val="3366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ko-KR" altLang="en-US" sz="1200" b="1">
                  <a:solidFill>
                    <a:srgbClr val="FF3300"/>
                  </a:solidFill>
                </a:rPr>
                <a:t>프로젝트 진행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ko-KR" sz="1200" b="1">
                  <a:solidFill>
                    <a:srgbClr val="FF3300"/>
                  </a:solidFill>
                </a:rPr>
                <a:t>C0000</a:t>
              </a:r>
            </a:p>
          </p:txBody>
        </p:sp>
        <p:sp>
          <p:nvSpPr>
            <p:cNvPr id="17418" name="Rectangle 8">
              <a:extLst>
                <a:ext uri="{FF2B5EF4-FFF2-40B4-BE49-F238E27FC236}">
                  <a16:creationId xmlns:a16="http://schemas.microsoft.com/office/drawing/2014/main" id="{6FF09EBC-21DE-4F63-AE93-128307DF35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200"/>
              <a:ext cx="816" cy="230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17419" name="Text Box 9">
              <a:extLst>
                <a:ext uri="{FF2B5EF4-FFF2-40B4-BE49-F238E27FC236}">
                  <a16:creationId xmlns:a16="http://schemas.microsoft.com/office/drawing/2014/main" id="{62B8B8FC-61BE-441A-B81A-659542588F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1200"/>
              <a:ext cx="816" cy="295"/>
            </a:xfrm>
            <a:prstGeom prst="rect">
              <a:avLst/>
            </a:prstGeom>
            <a:gradFill rotWithShape="0">
              <a:gsLst>
                <a:gs pos="0">
                  <a:srgbClr val="3366FF"/>
                </a:gs>
                <a:gs pos="50000">
                  <a:srgbClr val="FFFFFF"/>
                </a:gs>
                <a:gs pos="100000">
                  <a:srgbClr val="3366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ko-KR" altLang="en-US" sz="1200" b="1">
                  <a:solidFill>
                    <a:srgbClr val="FF3300"/>
                  </a:solidFill>
                </a:rPr>
                <a:t>프로젝트 종료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ko-KR" sz="1200" b="1">
                  <a:solidFill>
                    <a:srgbClr val="FF3300"/>
                  </a:solidFill>
                </a:rPr>
                <a:t>E0000</a:t>
              </a:r>
            </a:p>
          </p:txBody>
        </p:sp>
        <p:sp>
          <p:nvSpPr>
            <p:cNvPr id="17420" name="Text Box 10">
              <a:extLst>
                <a:ext uri="{FF2B5EF4-FFF2-40B4-BE49-F238E27FC236}">
                  <a16:creationId xmlns:a16="http://schemas.microsoft.com/office/drawing/2014/main" id="{3E9B8D89-D2E0-4916-827E-7E8923EFEF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" y="1682"/>
              <a:ext cx="204" cy="1772"/>
            </a:xfrm>
            <a:prstGeom prst="rect">
              <a:avLst/>
            </a:prstGeom>
            <a:solidFill>
              <a:srgbClr val="C9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ko-KR" altLang="en-US" sz="1000" b="1"/>
                <a:t>프로젝트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ko-KR" altLang="en-US" sz="1000" b="1"/>
                <a:t> 제안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endParaRPr lang="ko-KR" altLang="en-US" sz="1000" b="1">
                <a:sym typeface="Symbol" panose="05050102010706020507" pitchFamily="18" charset="2"/>
              </a:endParaRP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ko-KR" altLang="en-US" sz="1000" b="1">
                  <a:sym typeface="Symbol" panose="05050102010706020507" pitchFamily="18" charset="2"/>
                </a:rPr>
                <a:t></a:t>
              </a:r>
              <a:endParaRPr lang="ko-KR" altLang="en-US" sz="1000" b="1"/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ko-KR" sz="1000" b="1"/>
                <a:t>P0100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ko-KR" sz="1000" b="1">
                  <a:sym typeface="Symbol" panose="05050102010706020507" pitchFamily="18" charset="2"/>
                </a:rPr>
                <a:t>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endParaRPr lang="en-US" altLang="ko-KR" sz="1000" b="1">
                <a:sym typeface="Symbol" panose="05050102010706020507" pitchFamily="18" charset="2"/>
              </a:endParaRPr>
            </a:p>
          </p:txBody>
        </p:sp>
        <p:sp>
          <p:nvSpPr>
            <p:cNvPr id="17421" name="Text Box 11">
              <a:extLst>
                <a:ext uri="{FF2B5EF4-FFF2-40B4-BE49-F238E27FC236}">
                  <a16:creationId xmlns:a16="http://schemas.microsoft.com/office/drawing/2014/main" id="{B27A032B-E04A-4E98-9CE5-B08D65C810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6" y="1682"/>
              <a:ext cx="204" cy="1772"/>
            </a:xfrm>
            <a:prstGeom prst="rect">
              <a:avLst/>
            </a:prstGeom>
            <a:solidFill>
              <a:srgbClr val="C9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ko-KR" altLang="en-US" sz="1000" b="1"/>
                <a:t>프로젝트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ko-KR" altLang="en-US" sz="1000" b="1"/>
                <a:t> 계획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endParaRPr lang="ko-KR" altLang="en-US" sz="1000" b="1">
                <a:sym typeface="Symbol" panose="05050102010706020507" pitchFamily="18" charset="2"/>
              </a:endParaRP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ko-KR" altLang="en-US" sz="1000" b="1">
                  <a:sym typeface="Symbol" panose="05050102010706020507" pitchFamily="18" charset="2"/>
                </a:rPr>
                <a:t></a:t>
              </a:r>
              <a:endParaRPr lang="ko-KR" altLang="en-US" sz="1000" b="1"/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ko-KR" sz="1000" b="1"/>
                <a:t>P0200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ko-KR" sz="1000" b="1">
                  <a:sym typeface="Symbol" panose="05050102010706020507" pitchFamily="18" charset="2"/>
                </a:rPr>
                <a:t>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endParaRPr lang="en-US" altLang="ko-KR" sz="1000" b="1">
                <a:sym typeface="Symbol" panose="05050102010706020507" pitchFamily="18" charset="2"/>
              </a:endParaRPr>
            </a:p>
          </p:txBody>
        </p:sp>
        <p:sp>
          <p:nvSpPr>
            <p:cNvPr id="17422" name="Text Box 12">
              <a:extLst>
                <a:ext uri="{FF2B5EF4-FFF2-40B4-BE49-F238E27FC236}">
                  <a16:creationId xmlns:a16="http://schemas.microsoft.com/office/drawing/2014/main" id="{17BD09DA-D49F-40A4-9FB3-E7CA480B25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36" y="1679"/>
              <a:ext cx="204" cy="1771"/>
            </a:xfrm>
            <a:prstGeom prst="rect">
              <a:avLst/>
            </a:prstGeom>
            <a:solidFill>
              <a:srgbClr val="C9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ko-KR" altLang="en-US" sz="1000" b="1"/>
                <a:t>프로젝트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ko-KR" altLang="en-US" sz="1000" b="1"/>
                <a:t> 완료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endParaRPr lang="ko-KR" altLang="en-US" sz="1000" b="1">
                <a:sym typeface="Symbol" panose="05050102010706020507" pitchFamily="18" charset="2"/>
              </a:endParaRP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ko-KR" altLang="en-US" sz="1000" b="1">
                  <a:sym typeface="Symbol" panose="05050102010706020507" pitchFamily="18" charset="2"/>
                </a:rPr>
                <a:t></a:t>
              </a:r>
              <a:endParaRPr lang="ko-KR" altLang="en-US" sz="1000" b="1"/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ko-KR" sz="1000" b="1"/>
                <a:t>E0100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ko-KR" sz="1000" b="1">
                  <a:sym typeface="Symbol" panose="05050102010706020507" pitchFamily="18" charset="2"/>
                </a:rPr>
                <a:t></a:t>
              </a:r>
            </a:p>
          </p:txBody>
        </p:sp>
        <p:sp>
          <p:nvSpPr>
            <p:cNvPr id="17423" name="Text Box 13">
              <a:extLst>
                <a:ext uri="{FF2B5EF4-FFF2-40B4-BE49-F238E27FC236}">
                  <a16:creationId xmlns:a16="http://schemas.microsoft.com/office/drawing/2014/main" id="{7F0E54B2-3CD2-4868-A932-BEAA01004D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4" y="1682"/>
              <a:ext cx="204" cy="1772"/>
            </a:xfrm>
            <a:prstGeom prst="rect">
              <a:avLst/>
            </a:prstGeom>
            <a:solidFill>
              <a:srgbClr val="C9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ko-KR" altLang="en-US" sz="1000" b="1"/>
                <a:t>프로젝트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ko-KR" altLang="en-US" sz="1000" b="1"/>
                <a:t> 운영지원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ko-KR" altLang="en-US" sz="1000" b="1">
                  <a:sym typeface="Symbol" panose="05050102010706020507" pitchFamily="18" charset="2"/>
                </a:rPr>
                <a:t></a:t>
              </a:r>
              <a:endParaRPr lang="ko-KR" altLang="en-US" sz="1000" b="1"/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ko-KR" sz="1000" b="1"/>
                <a:t>E0200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ko-KR" sz="1000" b="1">
                  <a:sym typeface="Symbol" panose="05050102010706020507" pitchFamily="18" charset="2"/>
                </a:rPr>
                <a:t></a:t>
              </a:r>
            </a:p>
          </p:txBody>
        </p:sp>
        <p:sp>
          <p:nvSpPr>
            <p:cNvPr id="17424" name="Rectangle 14">
              <a:extLst>
                <a:ext uri="{FF2B5EF4-FFF2-40B4-BE49-F238E27FC236}">
                  <a16:creationId xmlns:a16="http://schemas.microsoft.com/office/drawing/2014/main" id="{B65E13D8-FCA8-4D59-A526-11CD6FC98F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3" y="2118"/>
              <a:ext cx="442" cy="792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50000">
                  <a:srgbClr val="FFFFFF"/>
                </a:gs>
                <a:gs pos="100000">
                  <a:srgbClr val="0066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ko-KR" altLang="en-US" sz="1000" b="1">
                  <a:solidFill>
                    <a:srgbClr val="FF3300"/>
                  </a:solidFill>
                </a:rPr>
                <a:t>요구획득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ko-KR" sz="1000" b="1">
                  <a:solidFill>
                    <a:srgbClr val="FF3300"/>
                  </a:solidFill>
                </a:rPr>
                <a:t>(R0000)</a:t>
              </a:r>
            </a:p>
          </p:txBody>
        </p:sp>
        <p:sp>
          <p:nvSpPr>
            <p:cNvPr id="17425" name="Rectangle 15">
              <a:extLst>
                <a:ext uri="{FF2B5EF4-FFF2-40B4-BE49-F238E27FC236}">
                  <a16:creationId xmlns:a16="http://schemas.microsoft.com/office/drawing/2014/main" id="{DDD5739F-09C2-4544-BD47-42B2EC2EEF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6" y="2111"/>
              <a:ext cx="442" cy="792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50000">
                  <a:srgbClr val="FFFFFF"/>
                </a:gs>
                <a:gs pos="100000">
                  <a:srgbClr val="0066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ko-KR" altLang="en-US" sz="1000" b="1">
                  <a:solidFill>
                    <a:srgbClr val="FF3300"/>
                  </a:solidFill>
                </a:rPr>
                <a:t>아키텍처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ko-KR" sz="1000" b="1">
                  <a:solidFill>
                    <a:srgbClr val="FF3300"/>
                  </a:solidFill>
                </a:rPr>
                <a:t>(A0000)</a:t>
              </a:r>
            </a:p>
          </p:txBody>
        </p:sp>
        <p:sp>
          <p:nvSpPr>
            <p:cNvPr id="17426" name="Rectangle 16">
              <a:extLst>
                <a:ext uri="{FF2B5EF4-FFF2-40B4-BE49-F238E27FC236}">
                  <a16:creationId xmlns:a16="http://schemas.microsoft.com/office/drawing/2014/main" id="{E12E804C-08F0-4407-80CA-4862530252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8" y="2121"/>
              <a:ext cx="442" cy="792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50000">
                  <a:srgbClr val="FFFFFF"/>
                </a:gs>
                <a:gs pos="100000">
                  <a:srgbClr val="0066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ko-KR" altLang="en-US" sz="1000" b="1">
                  <a:solidFill>
                    <a:srgbClr val="FF3300"/>
                  </a:solidFill>
                </a:rPr>
                <a:t>인도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ko-KR" sz="1000" b="1">
                  <a:solidFill>
                    <a:srgbClr val="FF3300"/>
                  </a:solidFill>
                </a:rPr>
                <a:t>(T0000)</a:t>
              </a:r>
            </a:p>
          </p:txBody>
        </p:sp>
        <p:sp>
          <p:nvSpPr>
            <p:cNvPr id="17427" name="AutoShape 17">
              <a:extLst>
                <a:ext uri="{FF2B5EF4-FFF2-40B4-BE49-F238E27FC236}">
                  <a16:creationId xmlns:a16="http://schemas.microsoft.com/office/drawing/2014/main" id="{55410562-6A4A-48C3-82A2-FB2488825C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1897"/>
              <a:ext cx="2784" cy="1286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33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17428" name="Text Box 18">
              <a:extLst>
                <a:ext uri="{FF2B5EF4-FFF2-40B4-BE49-F238E27FC236}">
                  <a16:creationId xmlns:a16="http://schemas.microsoft.com/office/drawing/2014/main" id="{BD70C6F3-ED31-4676-84DC-ABFE4ECC5D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3" y="1737"/>
              <a:ext cx="1587" cy="228"/>
            </a:xfrm>
            <a:prstGeom prst="rect">
              <a:avLst/>
            </a:prstGeom>
            <a:solidFill>
              <a:srgbClr val="B5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ko-KR" altLang="en-US" sz="1000" b="1"/>
                <a:t>단계 준비  </a:t>
              </a:r>
              <a:r>
                <a:rPr lang="en-US" altLang="ko-KR" sz="1000" b="1"/>
                <a:t>(C0100)</a:t>
              </a:r>
            </a:p>
          </p:txBody>
        </p:sp>
        <p:sp>
          <p:nvSpPr>
            <p:cNvPr id="17429" name="Text Box 19">
              <a:extLst>
                <a:ext uri="{FF2B5EF4-FFF2-40B4-BE49-F238E27FC236}">
                  <a16:creationId xmlns:a16="http://schemas.microsoft.com/office/drawing/2014/main" id="{99B256F3-10CB-4A9E-99C6-39CE0CDC9B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3" y="3116"/>
              <a:ext cx="1587" cy="227"/>
            </a:xfrm>
            <a:prstGeom prst="rect">
              <a:avLst/>
            </a:prstGeom>
            <a:solidFill>
              <a:srgbClr val="B5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ko-KR" altLang="en-US" sz="1000" b="1"/>
                <a:t>프로젝트 통제  </a:t>
              </a:r>
              <a:r>
                <a:rPr lang="en-US" altLang="ko-KR" sz="1000" b="1"/>
                <a:t>(C0200)</a:t>
              </a:r>
            </a:p>
          </p:txBody>
        </p:sp>
        <p:sp>
          <p:nvSpPr>
            <p:cNvPr id="17430" name="Line 20">
              <a:extLst>
                <a:ext uri="{FF2B5EF4-FFF2-40B4-BE49-F238E27FC236}">
                  <a16:creationId xmlns:a16="http://schemas.microsoft.com/office/drawing/2014/main" id="{54F68E21-CC4A-46CE-B762-BA0D59C3FE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254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7431" name="Line 21">
              <a:extLst>
                <a:ext uri="{FF2B5EF4-FFF2-40B4-BE49-F238E27FC236}">
                  <a16:creationId xmlns:a16="http://schemas.microsoft.com/office/drawing/2014/main" id="{CC7FC70F-EC8F-472D-8341-5EE3F93B04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0" y="248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7432" name="Line 22">
              <a:extLst>
                <a:ext uri="{FF2B5EF4-FFF2-40B4-BE49-F238E27FC236}">
                  <a16:creationId xmlns:a16="http://schemas.microsoft.com/office/drawing/2014/main" id="{4819249E-4D70-4203-B527-79B5162F88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0" y="2486"/>
              <a:ext cx="144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7433" name="Line 23">
              <a:extLst>
                <a:ext uri="{FF2B5EF4-FFF2-40B4-BE49-F238E27FC236}">
                  <a16:creationId xmlns:a16="http://schemas.microsoft.com/office/drawing/2014/main" id="{4142D0AB-5C84-4B1A-8F14-766BF9D378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2540"/>
              <a:ext cx="144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7434" name="Line 24">
              <a:extLst>
                <a:ext uri="{FF2B5EF4-FFF2-40B4-BE49-F238E27FC236}">
                  <a16:creationId xmlns:a16="http://schemas.microsoft.com/office/drawing/2014/main" id="{4466DAF3-453F-485E-A783-838B2F856F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2513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7435" name="Line 25">
              <a:extLst>
                <a:ext uri="{FF2B5EF4-FFF2-40B4-BE49-F238E27FC236}">
                  <a16:creationId xmlns:a16="http://schemas.microsoft.com/office/drawing/2014/main" id="{AF891D54-563F-4F24-B3A8-E3FB5E4C28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2513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7436" name="Line 26">
              <a:extLst>
                <a:ext uri="{FF2B5EF4-FFF2-40B4-BE49-F238E27FC236}">
                  <a16:creationId xmlns:a16="http://schemas.microsoft.com/office/drawing/2014/main" id="{D1A96366-8683-4E96-B976-BF4F4FAE0D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2513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7437" name="Oval 27">
              <a:extLst>
                <a:ext uri="{FF2B5EF4-FFF2-40B4-BE49-F238E27FC236}">
                  <a16:creationId xmlns:a16="http://schemas.microsoft.com/office/drawing/2014/main" id="{B1531CA1-0079-4129-8950-9D70602C94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4" y="2727"/>
              <a:ext cx="672" cy="32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17438" name="Rectangle 28">
              <a:extLst>
                <a:ext uri="{FF2B5EF4-FFF2-40B4-BE49-F238E27FC236}">
                  <a16:creationId xmlns:a16="http://schemas.microsoft.com/office/drawing/2014/main" id="{33B13618-9BB4-4C0C-8A19-C0C217D6F2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8" y="2122"/>
              <a:ext cx="442" cy="793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50000">
                  <a:srgbClr val="FFFFFF"/>
                </a:gs>
                <a:gs pos="100000">
                  <a:srgbClr val="0066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ko-KR" altLang="en-US" sz="1000" b="1">
                  <a:solidFill>
                    <a:srgbClr val="FF3300"/>
                  </a:solidFill>
                </a:rPr>
                <a:t>점진적 개발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ko-KR" sz="1000" b="1">
                  <a:solidFill>
                    <a:srgbClr val="FF3300"/>
                  </a:solidFill>
                </a:rPr>
                <a:t>(D0000)</a:t>
              </a:r>
            </a:p>
          </p:txBody>
        </p:sp>
        <p:sp>
          <p:nvSpPr>
            <p:cNvPr id="17439" name="Line 29">
              <a:extLst>
                <a:ext uri="{FF2B5EF4-FFF2-40B4-BE49-F238E27FC236}">
                  <a16:creationId xmlns:a16="http://schemas.microsoft.com/office/drawing/2014/main" id="{42C6D96B-4616-41AF-86C2-30474BD132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304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7440" name="Text Box 30">
              <a:extLst>
                <a:ext uri="{FF2B5EF4-FFF2-40B4-BE49-F238E27FC236}">
                  <a16:creationId xmlns:a16="http://schemas.microsoft.com/office/drawing/2014/main" id="{FC01BF48-C296-48E4-86A7-52CF1B10DE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4" y="2969"/>
              <a:ext cx="25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ko-KR" sz="1000" b="1"/>
                <a:t>N</a:t>
              </a:r>
              <a:r>
                <a:rPr lang="ko-KR" altLang="en-US" sz="1000" b="1"/>
                <a:t>차</a:t>
              </a:r>
            </a:p>
          </p:txBody>
        </p:sp>
        <p:sp>
          <p:nvSpPr>
            <p:cNvPr id="17441" name="Line 31">
              <a:extLst>
                <a:ext uri="{FF2B5EF4-FFF2-40B4-BE49-F238E27FC236}">
                  <a16:creationId xmlns:a16="http://schemas.microsoft.com/office/drawing/2014/main" id="{05117F7F-1B67-4003-AA95-4ABCEAE461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3183"/>
              <a:ext cx="144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7442" name="Line 32">
              <a:extLst>
                <a:ext uri="{FF2B5EF4-FFF2-40B4-BE49-F238E27FC236}">
                  <a16:creationId xmlns:a16="http://schemas.microsoft.com/office/drawing/2014/main" id="{BAAD9F36-BD89-4749-B069-68C3733E07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40" y="1897"/>
              <a:ext cx="144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바닥글 개체 틀 3">
            <a:extLst>
              <a:ext uri="{FF2B5EF4-FFF2-40B4-BE49-F238E27FC236}">
                <a16:creationId xmlns:a16="http://schemas.microsoft.com/office/drawing/2014/main" id="{FA6D987B-5252-42AD-A6F4-F17D732465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en-US" altLang="ko-KR">
                <a:solidFill>
                  <a:srgbClr val="2B0BE9"/>
                </a:solidFill>
              </a:rPr>
              <a:t>                                                                                                           </a:t>
            </a:r>
            <a:endParaRPr lang="en-US" altLang="ko-KR" sz="900">
              <a:solidFill>
                <a:srgbClr val="FF0000"/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E5C3F03-3E1E-48AF-8A66-17F5986AA4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0C36B6B8-C0DF-4BF9-8561-F1C3D142B767}" type="slidenum">
              <a:rPr lang="en-US" altLang="ko-KR">
                <a:latin typeface="Arial" panose="020B0604020202020204" pitchFamily="34" charset="0"/>
              </a:rPr>
              <a:pPr eaLnBrk="1" hangingPunct="1"/>
              <a:t>17</a:t>
            </a:fld>
            <a:endParaRPr lang="en-US" altLang="ko-KR">
              <a:latin typeface="Times New Roman" panose="02020603050405020304" pitchFamily="18" charset="0"/>
            </a:endParaRPr>
          </a:p>
        </p:txBody>
      </p:sp>
      <p:sp>
        <p:nvSpPr>
          <p:cNvPr id="18436" name="Rectangle 1026">
            <a:extLst>
              <a:ext uri="{FF2B5EF4-FFF2-40B4-BE49-F238E27FC236}">
                <a16:creationId xmlns:a16="http://schemas.microsoft.com/office/drawing/2014/main" id="{E32B1386-72E2-4601-AF6C-DBD652BE63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/>
              <a:t>마르미 개발방법론 보급 활성화 정책</a:t>
            </a:r>
          </a:p>
        </p:txBody>
      </p:sp>
      <p:sp>
        <p:nvSpPr>
          <p:cNvPr id="18437" name="Rectangle 1027">
            <a:extLst>
              <a:ext uri="{FF2B5EF4-FFF2-40B4-BE49-F238E27FC236}">
                <a16:creationId xmlns:a16="http://schemas.microsoft.com/office/drawing/2014/main" id="{9463CB6A-D0D4-4A38-B04B-471C7D5BF7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ko-KR" altLang="en-US"/>
              <a:t>목적 </a:t>
            </a:r>
          </a:p>
          <a:p>
            <a:pPr lvl="1" eaLnBrk="1" hangingPunct="1">
              <a:buFont typeface="굴림체" panose="020B0609000101010101" pitchFamily="49" charset="-127"/>
              <a:buNone/>
            </a:pPr>
            <a:r>
              <a:rPr lang="ko-KR" altLang="en-US"/>
              <a:t>국내 </a:t>
            </a:r>
            <a:r>
              <a:rPr lang="en-US" altLang="ko-KR"/>
              <a:t>S/W</a:t>
            </a:r>
            <a:r>
              <a:rPr lang="ko-KR" altLang="en-US"/>
              <a:t>산업체의 품질 향상을 통한 경쟁력 확보 및 대외 신인도 향상</a:t>
            </a:r>
          </a:p>
          <a:p>
            <a:pPr eaLnBrk="1" hangingPunct="1"/>
            <a:r>
              <a:rPr lang="ko-KR" altLang="en-US"/>
              <a:t>내용</a:t>
            </a:r>
          </a:p>
          <a:p>
            <a:pPr lvl="1" eaLnBrk="1" hangingPunct="1"/>
            <a:r>
              <a:rPr lang="ko-KR" altLang="en-US"/>
              <a:t>공공기관</a:t>
            </a:r>
            <a:r>
              <a:rPr lang="en-US" altLang="ko-KR"/>
              <a:t>, </a:t>
            </a:r>
            <a:r>
              <a:rPr lang="ko-KR" altLang="en-US"/>
              <a:t>대학</a:t>
            </a:r>
            <a:r>
              <a:rPr lang="en-US" altLang="ko-KR"/>
              <a:t>(</a:t>
            </a:r>
            <a:r>
              <a:rPr lang="ko-KR" altLang="en-US"/>
              <a:t>원</a:t>
            </a:r>
            <a:r>
              <a:rPr lang="en-US" altLang="ko-KR"/>
              <a:t>) </a:t>
            </a:r>
            <a:r>
              <a:rPr lang="ko-KR" altLang="en-US"/>
              <a:t>등의 교육 기관은 무상 보급</a:t>
            </a:r>
          </a:p>
          <a:p>
            <a:pPr lvl="1" eaLnBrk="1" hangingPunct="1"/>
            <a:r>
              <a:rPr lang="ko-KR" altLang="en-US"/>
              <a:t>제품 매출이 아닌 용역 매출의 경우 매출정률사용료 면제</a:t>
            </a:r>
          </a:p>
          <a:p>
            <a:pPr lvl="1" eaLnBrk="1" hangingPunct="1"/>
            <a:r>
              <a:rPr lang="ko-KR" altLang="en-US"/>
              <a:t>마르미 개발방법론 교육 정례화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바닥글 개체 틀 3">
            <a:extLst>
              <a:ext uri="{FF2B5EF4-FFF2-40B4-BE49-F238E27FC236}">
                <a16:creationId xmlns:a16="http://schemas.microsoft.com/office/drawing/2014/main" id="{ACC06D2F-431E-421E-83A1-A52A5D2BE1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en-US" altLang="ko-KR">
                <a:solidFill>
                  <a:srgbClr val="2B0BE9"/>
                </a:solidFill>
              </a:rPr>
              <a:t>                                                                                                           </a:t>
            </a:r>
            <a:endParaRPr lang="en-US" altLang="ko-KR" sz="900">
              <a:solidFill>
                <a:srgbClr val="FF0000"/>
              </a:solidFill>
            </a:endParaRPr>
          </a:p>
        </p:txBody>
      </p:sp>
      <p:sp>
        <p:nvSpPr>
          <p:cNvPr id="55" name="슬라이드 번호 개체 틀 4">
            <a:extLst>
              <a:ext uri="{FF2B5EF4-FFF2-40B4-BE49-F238E27FC236}">
                <a16:creationId xmlns:a16="http://schemas.microsoft.com/office/drawing/2014/main" id="{0E44E153-7D20-4D3D-B0CE-385153AB9B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3C2C76B0-7A27-4341-9F4A-69CBE4F9C381}" type="slidenum">
              <a:rPr lang="en-US" altLang="ko-KR">
                <a:latin typeface="Arial" panose="020B0604020202020204" pitchFamily="34" charset="0"/>
              </a:rPr>
              <a:pPr eaLnBrk="1" hangingPunct="1"/>
              <a:t>18</a:t>
            </a:fld>
            <a:endParaRPr lang="en-US" altLang="ko-KR">
              <a:latin typeface="Times New Roman" panose="02020603050405020304" pitchFamily="18" charset="0"/>
            </a:endParaRPr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20E5295E-908D-42C0-B1C6-F006DE2E2B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/>
              <a:t>기술이전 조건</a:t>
            </a:r>
          </a:p>
        </p:txBody>
      </p:sp>
      <p:graphicFrame>
        <p:nvGraphicFramePr>
          <p:cNvPr id="315395" name="Group 3">
            <a:extLst>
              <a:ext uri="{FF2B5EF4-FFF2-40B4-BE49-F238E27FC236}">
                <a16:creationId xmlns:a16="http://schemas.microsoft.com/office/drawing/2014/main" id="{3F1A7D5E-ABFF-41AA-9F6F-13F899464BE6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457200" y="1219200"/>
          <a:ext cx="8382000" cy="3656013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2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9FBF7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구분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9FBF7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마르미</a:t>
                      </a:r>
                      <a:r>
                        <a:rPr kumimoji="1" lang="en-US" altLang="ko-K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9FBF7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-I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9FBF7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마르미</a:t>
                      </a:r>
                      <a:r>
                        <a:rPr kumimoji="1" lang="en-US" altLang="ko-K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9FBF7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-II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9FBF7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마르미</a:t>
                      </a:r>
                      <a:r>
                        <a:rPr kumimoji="1" lang="en-US" altLang="ko-K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9FBF7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-III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2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지원방법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구조적 방법</a:t>
                      </a:r>
                      <a:r>
                        <a:rPr kumimoji="1" lang="en-US" altLang="ko-K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정보공학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객체지향방법론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컴포넌트 개발방법론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01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보급조건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착수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기본료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대기업    </a:t>
                      </a:r>
                      <a:r>
                        <a:rPr kumimoji="1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: 500 </a:t>
                      </a:r>
                      <a:r>
                        <a:rPr kumimoji="1" lang="ko-K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만원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중소기업 </a:t>
                      </a:r>
                      <a:r>
                        <a:rPr kumimoji="1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: 100 </a:t>
                      </a:r>
                      <a:r>
                        <a:rPr kumimoji="1" lang="ko-K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만원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대기업    </a:t>
                      </a:r>
                      <a:r>
                        <a:rPr kumimoji="1" lang="en-US" altLang="ko-K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: 500 </a:t>
                      </a:r>
                      <a:r>
                        <a:rPr kumimoji="1" lang="ko-K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만원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중소기업 </a:t>
                      </a:r>
                      <a:r>
                        <a:rPr kumimoji="1" lang="en-US" altLang="ko-K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: 100 </a:t>
                      </a:r>
                      <a:r>
                        <a:rPr kumimoji="1" lang="ko-K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만원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대기업    </a:t>
                      </a:r>
                      <a:r>
                        <a:rPr kumimoji="1" lang="en-US" altLang="ko-K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: 500 </a:t>
                      </a:r>
                      <a:r>
                        <a:rPr kumimoji="1" lang="ko-K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만원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중소기업 </a:t>
                      </a:r>
                      <a:r>
                        <a:rPr kumimoji="1" lang="en-US" altLang="ko-K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: 100 </a:t>
                      </a:r>
                      <a:r>
                        <a:rPr kumimoji="1" lang="ko-K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만원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29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매출정율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사용료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제품 매출 </a:t>
                      </a:r>
                      <a:endParaRPr kumimoji="1" lang="en-US" altLang="ko-K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-</a:t>
                      </a:r>
                      <a:r>
                        <a:rPr kumimoji="1" lang="ko-K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대기업  </a:t>
                      </a:r>
                      <a:r>
                        <a:rPr kumimoji="1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: 4%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-</a:t>
                      </a:r>
                      <a:r>
                        <a:rPr kumimoji="1" lang="ko-K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중소기업 </a:t>
                      </a:r>
                      <a:r>
                        <a:rPr kumimoji="1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: 2%</a:t>
                      </a:r>
                      <a:endParaRPr kumimoji="1" lang="ko-KR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용역 매출 </a:t>
                      </a:r>
                      <a:r>
                        <a:rPr kumimoji="1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: </a:t>
                      </a:r>
                      <a:r>
                        <a:rPr kumimoji="1" lang="ko-K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면제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제품 매출 </a:t>
                      </a:r>
                      <a:endParaRPr kumimoji="1" lang="en-US" altLang="ko-K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-</a:t>
                      </a:r>
                      <a:r>
                        <a:rPr kumimoji="1" lang="ko-K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대기업 </a:t>
                      </a:r>
                      <a:r>
                        <a:rPr kumimoji="1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: 3%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-</a:t>
                      </a:r>
                      <a:r>
                        <a:rPr kumimoji="1" lang="ko-K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중소기업 </a:t>
                      </a:r>
                      <a:r>
                        <a:rPr kumimoji="1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: 2%</a:t>
                      </a:r>
                      <a:endParaRPr kumimoji="1" lang="ko-KR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용역 매출 </a:t>
                      </a:r>
                      <a:r>
                        <a:rPr kumimoji="1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: </a:t>
                      </a:r>
                      <a:r>
                        <a:rPr kumimoji="1" lang="ko-K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면제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제품 매출 </a:t>
                      </a:r>
                      <a:endParaRPr kumimoji="1" lang="en-US" altLang="ko-K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-</a:t>
                      </a:r>
                      <a:r>
                        <a:rPr kumimoji="1" lang="ko-K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대기업 </a:t>
                      </a:r>
                      <a:r>
                        <a:rPr kumimoji="1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: 4%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-</a:t>
                      </a:r>
                      <a:r>
                        <a:rPr kumimoji="1" lang="ko-K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중소기업 </a:t>
                      </a:r>
                      <a:r>
                        <a:rPr kumimoji="1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: 2%</a:t>
                      </a:r>
                      <a:endParaRPr kumimoji="1" lang="ko-KR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용역 매출 </a:t>
                      </a:r>
                      <a:r>
                        <a:rPr kumimoji="1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: </a:t>
                      </a:r>
                      <a:r>
                        <a:rPr kumimoji="1" lang="ko-K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면제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789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기술문서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전자매뉴얼 제공</a:t>
                      </a:r>
                      <a:r>
                        <a:rPr kumimoji="1" lang="en-US" altLang="ko-K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문서매뉴얼 별도 구입</a:t>
                      </a:r>
                      <a:r>
                        <a:rPr kumimoji="1" lang="en-US" altLang="ko-K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실비</a:t>
                      </a:r>
                      <a:r>
                        <a:rPr kumimoji="1" lang="en-US" altLang="ko-K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문서매뉴얼</a:t>
                      </a:r>
                      <a:r>
                        <a:rPr kumimoji="1" lang="en-US" altLang="ko-K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전자매뉴얼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문서매뉴얼 별도 구입</a:t>
                      </a:r>
                      <a:r>
                        <a:rPr kumimoji="1" lang="en-US" altLang="ko-K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실비</a:t>
                      </a:r>
                      <a:r>
                        <a:rPr kumimoji="1" lang="en-US" altLang="ko-K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0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기술전수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교육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KOSA </a:t>
                      </a:r>
                      <a:r>
                        <a:rPr kumimoji="1" lang="ko-K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교육프로그램 활용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교육비용 별도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좌동</a:t>
                      </a:r>
                      <a:endParaRPr kumimoji="1" lang="ko-KR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굴림" pitchFamily="50" charset="-127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좌동</a:t>
                      </a:r>
                      <a:endParaRPr kumimoji="1" lang="ko-KR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굴림" pitchFamily="50" charset="-127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바닥글 개체 틀 3">
            <a:extLst>
              <a:ext uri="{FF2B5EF4-FFF2-40B4-BE49-F238E27FC236}">
                <a16:creationId xmlns:a16="http://schemas.microsoft.com/office/drawing/2014/main" id="{D61DDE82-D03A-4756-96F6-2E317C877A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en-US" altLang="ko-KR">
                <a:solidFill>
                  <a:srgbClr val="2B0BE9"/>
                </a:solidFill>
              </a:rPr>
              <a:t>                                                                                                           </a:t>
            </a:r>
            <a:endParaRPr lang="en-US" altLang="ko-KR" sz="900">
              <a:solidFill>
                <a:srgbClr val="FF0000"/>
              </a:solidFill>
            </a:endParaRPr>
          </a:p>
        </p:txBody>
      </p:sp>
      <p:sp>
        <p:nvSpPr>
          <p:cNvPr id="42" name="슬라이드 번호 개체 틀 4">
            <a:extLst>
              <a:ext uri="{FF2B5EF4-FFF2-40B4-BE49-F238E27FC236}">
                <a16:creationId xmlns:a16="http://schemas.microsoft.com/office/drawing/2014/main" id="{539ECB61-45A7-4595-B6B2-82E72AAA77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01763D37-865B-4BFD-A639-94F787077203}" type="slidenum">
              <a:rPr lang="en-US" altLang="ko-KR">
                <a:latin typeface="Arial" panose="020B0604020202020204" pitchFamily="34" charset="0"/>
              </a:rPr>
              <a:pPr eaLnBrk="1" hangingPunct="1"/>
              <a:t>19</a:t>
            </a:fld>
            <a:endParaRPr lang="en-US" altLang="ko-KR">
              <a:latin typeface="Times New Roman" panose="02020603050405020304" pitchFamily="18" charset="0"/>
            </a:endParaRPr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6CC56FB4-651F-4206-B19E-F03DA9C6CC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/>
              <a:t>관련 기관 문의</a:t>
            </a:r>
          </a:p>
        </p:txBody>
      </p:sp>
      <p:graphicFrame>
        <p:nvGraphicFramePr>
          <p:cNvPr id="316419" name="Group 3">
            <a:extLst>
              <a:ext uri="{FF2B5EF4-FFF2-40B4-BE49-F238E27FC236}">
                <a16:creationId xmlns:a16="http://schemas.microsoft.com/office/drawing/2014/main" id="{2213AC41-AA1C-4E87-A9B9-224FB4340DD1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457200" y="990600"/>
          <a:ext cx="8153400" cy="3541713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구분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기관명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담당자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전화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E-Mail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마르미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개발방법론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ETRI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lang="ko-KR" altLang="en-US" sz="1400" dirty="0"/>
                        <a:t>자동차융합기술연구팀</a:t>
                      </a:r>
                      <a:endParaRPr kumimoji="1" lang="ko-KR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조진희 선임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042-860-</a:t>
                      </a:r>
                      <a:r>
                        <a:rPr lang="en-US" altLang="ko-KR" sz="1400" dirty="0"/>
                        <a:t>6491</a:t>
                      </a:r>
                      <a:endParaRPr kumimoji="1" lang="en-US" altLang="ko-K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lang="en-US" altLang="ko-KR" sz="1400" dirty="0"/>
                        <a:t>010-2324-7987</a:t>
                      </a:r>
                      <a:endParaRPr kumimoji="1" lang="en-US" altLang="ko-K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chojh@etri.re.kr</a:t>
                      </a:r>
                      <a:endParaRPr kumimoji="1" lang="en-US" altLang="ko-K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기술이전 계약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ETRI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기술이전팀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박상규 선임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042-860-4964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011-457-7629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psg@etri.re.kr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2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교육 및 회원사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KOSA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임하나 대리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02-405-4566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011-9088-6622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one@mail.sw.or.kr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endParaRPr kumimoji="1" lang="en-US" altLang="ko-KR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교육 및 회원사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KCSC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윤태권 국장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02-3401-9745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019-286-7835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굴림체" pitchFamily="49" charset="-127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tkyune@compoins.com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바닥글 개체 틀 3">
            <a:extLst>
              <a:ext uri="{FF2B5EF4-FFF2-40B4-BE49-F238E27FC236}">
                <a16:creationId xmlns:a16="http://schemas.microsoft.com/office/drawing/2014/main" id="{A12C108F-AA1E-4E33-9748-5E380B42CF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en-US" altLang="ko-KR">
                <a:solidFill>
                  <a:srgbClr val="2B0BE9"/>
                </a:solidFill>
              </a:rPr>
              <a:t>                                                                                                           </a:t>
            </a:r>
            <a:endParaRPr lang="en-US" altLang="ko-KR" sz="900">
              <a:solidFill>
                <a:srgbClr val="FF0000"/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947F23-4DB9-44D5-8D28-0234A39A39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7434F6DA-6B77-4462-9BEC-6E293BDA3195}" type="slidenum">
              <a:rPr lang="en-US" altLang="ko-KR">
                <a:latin typeface="Arial" panose="020B0604020202020204" pitchFamily="34" charset="0"/>
              </a:rPr>
              <a:pPr eaLnBrk="1" hangingPunct="1"/>
              <a:t>2</a:t>
            </a:fld>
            <a:endParaRPr lang="en-US" altLang="ko-KR">
              <a:latin typeface="Times New Roman" panose="02020603050405020304" pitchFamily="18" charset="0"/>
            </a:endParaRPr>
          </a:p>
        </p:txBody>
      </p:sp>
      <p:sp>
        <p:nvSpPr>
          <p:cNvPr id="3076" name="Rectangle 2">
            <a:extLst>
              <a:ext uri="{FF2B5EF4-FFF2-40B4-BE49-F238E27FC236}">
                <a16:creationId xmlns:a16="http://schemas.microsoft.com/office/drawing/2014/main" id="{3E5D982A-8EDA-440E-B47F-5FBB17AF02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/>
              <a:t>개발 배경</a:t>
            </a:r>
          </a:p>
        </p:txBody>
      </p:sp>
      <p:sp>
        <p:nvSpPr>
          <p:cNvPr id="3077" name="Rectangle 3">
            <a:extLst>
              <a:ext uri="{FF2B5EF4-FFF2-40B4-BE49-F238E27FC236}">
                <a16:creationId xmlns:a16="http://schemas.microsoft.com/office/drawing/2014/main" id="{42B6676C-A766-43B6-B863-9F3733EB94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ko-KR" altLang="en-US"/>
              <a:t>개발방법론의 필요성</a:t>
            </a:r>
          </a:p>
          <a:p>
            <a:pPr lvl="1" eaLnBrk="1" hangingPunct="1"/>
            <a:r>
              <a:rPr lang="ko-KR" altLang="en-US"/>
              <a:t>체계적인 시스템 개발 및 관리의 필요</a:t>
            </a:r>
          </a:p>
          <a:p>
            <a:pPr lvl="1" eaLnBrk="1" hangingPunct="1"/>
            <a:r>
              <a:rPr lang="ko-KR" altLang="en-US"/>
              <a:t>프로젝트 구성원의 효율적인 역할 할당</a:t>
            </a:r>
          </a:p>
          <a:p>
            <a:pPr lvl="1" eaLnBrk="1" hangingPunct="1"/>
            <a:r>
              <a:rPr lang="ko-KR" altLang="en-US"/>
              <a:t>동일한 의사소통 수단의 필요</a:t>
            </a:r>
          </a:p>
          <a:p>
            <a:pPr lvl="1" eaLnBrk="1" hangingPunct="1"/>
            <a:r>
              <a:rPr lang="ko-KR" altLang="en-US"/>
              <a:t>기술 축적 및 유지보수의 어려움</a:t>
            </a:r>
          </a:p>
          <a:p>
            <a:pPr lvl="1" eaLnBrk="1" hangingPunct="1"/>
            <a:r>
              <a:rPr lang="ko-KR" altLang="en-US"/>
              <a:t>최신 정보 기술의 반영 필요</a:t>
            </a:r>
          </a:p>
          <a:p>
            <a:pPr eaLnBrk="1" hangingPunct="1"/>
            <a:r>
              <a:rPr lang="ko-KR" altLang="en-US"/>
              <a:t>자체 기술 개발에 따른 기술 예속 방지</a:t>
            </a:r>
          </a:p>
          <a:p>
            <a:pPr lvl="1" eaLnBrk="1" hangingPunct="1"/>
            <a:r>
              <a:rPr lang="ko-KR" altLang="en-US"/>
              <a:t>국내 개발진에 의한 기술 확보 및 축적</a:t>
            </a:r>
          </a:p>
          <a:p>
            <a:pPr lvl="1" eaLnBrk="1" hangingPunct="1"/>
            <a:r>
              <a:rPr lang="ko-KR" altLang="en-US"/>
              <a:t>개발 현장에서 활용되고 있는 경험적 지식의 체계화</a:t>
            </a:r>
          </a:p>
          <a:p>
            <a:pPr eaLnBrk="1" hangingPunct="1"/>
            <a:r>
              <a:rPr lang="ko-KR" altLang="en-US"/>
              <a:t>마르미 개발방법론 원칙</a:t>
            </a:r>
          </a:p>
          <a:p>
            <a:pPr lvl="1" eaLnBrk="1" hangingPunct="1"/>
            <a:r>
              <a:rPr lang="ko-KR" altLang="en-US"/>
              <a:t>구체적인 개발 및 관리 절차 제시</a:t>
            </a:r>
          </a:p>
          <a:p>
            <a:pPr lvl="1" eaLnBrk="1" hangingPunct="1"/>
            <a:r>
              <a:rPr lang="ko-KR" altLang="en-US"/>
              <a:t>실용적인 개발 기법 및 지침 제공</a:t>
            </a:r>
          </a:p>
          <a:p>
            <a:pPr lvl="1" eaLnBrk="1" hangingPunct="1"/>
            <a:endParaRPr lang="en-US" altLang="ko-K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바닥글 개체 틀 3">
            <a:extLst>
              <a:ext uri="{FF2B5EF4-FFF2-40B4-BE49-F238E27FC236}">
                <a16:creationId xmlns:a16="http://schemas.microsoft.com/office/drawing/2014/main" id="{9E40D276-F7EA-4C86-B700-416D8537B8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en-US" altLang="ko-KR">
                <a:solidFill>
                  <a:srgbClr val="2B0BE9"/>
                </a:solidFill>
              </a:rPr>
              <a:t>                                                                                                           </a:t>
            </a:r>
            <a:endParaRPr lang="en-US" altLang="ko-KR" sz="900">
              <a:solidFill>
                <a:srgbClr val="FF0000"/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C47763C-D740-46F2-9AE2-502A4AC56D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9046D263-DD0F-418A-AE96-BBC95FBE361D}" type="slidenum">
              <a:rPr lang="en-US" altLang="ko-KR">
                <a:latin typeface="Arial" panose="020B0604020202020204" pitchFamily="34" charset="0"/>
              </a:rPr>
              <a:pPr eaLnBrk="1" hangingPunct="1"/>
              <a:t>3</a:t>
            </a:fld>
            <a:endParaRPr lang="en-US" altLang="ko-KR">
              <a:latin typeface="Times New Roman" panose="02020603050405020304" pitchFamily="18" charset="0"/>
            </a:endParaRPr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6D3E7843-A867-4A33-817B-BEA34CE186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/>
              <a:t>어원 및 종류</a:t>
            </a:r>
          </a:p>
        </p:txBody>
      </p:sp>
      <p:sp>
        <p:nvSpPr>
          <p:cNvPr id="4101" name="Rectangle 3">
            <a:extLst>
              <a:ext uri="{FF2B5EF4-FFF2-40B4-BE49-F238E27FC236}">
                <a16:creationId xmlns:a16="http://schemas.microsoft.com/office/drawing/2014/main" id="{9386461F-83F2-4EF3-9A6A-6B2F1EA7ED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MaRMI(Magic and Robust Methodology Integrated)</a:t>
            </a:r>
          </a:p>
          <a:p>
            <a:pPr lvl="1" eaLnBrk="1" hangingPunct="1"/>
            <a:r>
              <a:rPr lang="ko-KR" altLang="en-US"/>
              <a:t>마름질 </a:t>
            </a:r>
            <a:r>
              <a:rPr lang="en-US" altLang="ko-KR"/>
              <a:t>– </a:t>
            </a:r>
            <a:r>
              <a:rPr lang="ko-KR" altLang="en-US"/>
              <a:t>자신의 옷에 적합한 옷을 만들기 위해 재단하다</a:t>
            </a:r>
            <a:r>
              <a:rPr lang="en-US" altLang="ko-KR"/>
              <a:t>.</a:t>
            </a:r>
          </a:p>
          <a:p>
            <a:pPr lvl="1" eaLnBrk="1" hangingPunct="1"/>
            <a:r>
              <a:rPr lang="ko-KR" altLang="en-US"/>
              <a:t>마르미 </a:t>
            </a:r>
            <a:r>
              <a:rPr lang="en-US" altLang="ko-KR"/>
              <a:t>– </a:t>
            </a:r>
            <a:r>
              <a:rPr lang="ko-KR" altLang="en-US"/>
              <a:t>국내에서 단편적으로 널리 사용되고 있지만 종합적으로는</a:t>
            </a:r>
            <a:r>
              <a:rPr lang="en-US" altLang="ko-KR"/>
              <a:t>(</a:t>
            </a:r>
            <a:r>
              <a:rPr lang="ko-KR" altLang="en-US"/>
              <a:t>즉 방법론으로서는</a:t>
            </a:r>
            <a:r>
              <a:rPr lang="en-US" altLang="ko-KR"/>
              <a:t>) </a:t>
            </a:r>
            <a:r>
              <a:rPr lang="ko-KR" altLang="en-US"/>
              <a:t>체계적인 구성을 갖추고 있지 못한 개념</a:t>
            </a:r>
            <a:r>
              <a:rPr lang="en-US" altLang="ko-KR"/>
              <a:t>, </a:t>
            </a:r>
            <a:r>
              <a:rPr lang="ko-KR" altLang="en-US"/>
              <a:t>방법</a:t>
            </a:r>
            <a:r>
              <a:rPr lang="en-US" altLang="ko-KR"/>
              <a:t>, </a:t>
            </a:r>
            <a:r>
              <a:rPr lang="ko-KR" altLang="en-US"/>
              <a:t>기법</a:t>
            </a:r>
            <a:r>
              <a:rPr lang="en-US" altLang="ko-KR"/>
              <a:t>, </a:t>
            </a:r>
            <a:r>
              <a:rPr lang="ko-KR" altLang="en-US"/>
              <a:t>절차 및 경험적 지식을 쉽고 편리하게 사용할 수 있도록 재구성하여 ‘우리의 옷’</a:t>
            </a:r>
            <a:r>
              <a:rPr lang="en-US" altLang="ko-KR"/>
              <a:t>(</a:t>
            </a:r>
            <a:r>
              <a:rPr lang="ko-KR" altLang="en-US"/>
              <a:t>개발 여건</a:t>
            </a:r>
            <a:r>
              <a:rPr lang="en-US" altLang="ko-KR"/>
              <a:t>)</a:t>
            </a:r>
            <a:r>
              <a:rPr lang="ko-KR" altLang="en-US"/>
              <a:t>에 보다 적합하도록 만들어진 시스템 개발방법론</a:t>
            </a:r>
          </a:p>
          <a:p>
            <a:pPr lvl="1" eaLnBrk="1" hangingPunct="1"/>
            <a:endParaRPr lang="ko-KR" altLang="en-US"/>
          </a:p>
          <a:p>
            <a:pPr eaLnBrk="1" hangingPunct="1"/>
            <a:r>
              <a:rPr lang="ko-KR" altLang="en-US"/>
              <a:t>마르미</a:t>
            </a:r>
            <a:r>
              <a:rPr lang="en-US" altLang="ko-KR"/>
              <a:t>-I : </a:t>
            </a:r>
            <a:r>
              <a:rPr lang="ko-KR" altLang="en-US"/>
              <a:t>정보공학 및 구조적 방법 기반 개발방법론</a:t>
            </a:r>
          </a:p>
          <a:p>
            <a:pPr eaLnBrk="1" hangingPunct="1"/>
            <a:r>
              <a:rPr lang="ko-KR" altLang="en-US"/>
              <a:t>마르미</a:t>
            </a:r>
            <a:r>
              <a:rPr lang="en-US" altLang="ko-KR"/>
              <a:t>-II : UML </a:t>
            </a:r>
            <a:r>
              <a:rPr lang="ko-KR" altLang="en-US"/>
              <a:t>기반 객체지향 시스템 개발방법론</a:t>
            </a:r>
          </a:p>
          <a:p>
            <a:pPr eaLnBrk="1" hangingPunct="1"/>
            <a:r>
              <a:rPr lang="ko-KR" altLang="en-US"/>
              <a:t>마르미</a:t>
            </a:r>
            <a:r>
              <a:rPr lang="en-US" altLang="ko-KR"/>
              <a:t>-III : </a:t>
            </a:r>
            <a:r>
              <a:rPr lang="ko-KR" altLang="en-US"/>
              <a:t>컴포넌트 기반 개발방법론</a:t>
            </a:r>
          </a:p>
          <a:p>
            <a:pPr eaLnBrk="1" hangingPunct="1"/>
            <a:endParaRPr lang="en-US" altLang="ko-KR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바닥글 개체 틀 2">
            <a:extLst>
              <a:ext uri="{FF2B5EF4-FFF2-40B4-BE49-F238E27FC236}">
                <a16:creationId xmlns:a16="http://schemas.microsoft.com/office/drawing/2014/main" id="{8BF601B9-A5AB-4414-AD12-C8654F8412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en-US" altLang="ko-KR">
                <a:solidFill>
                  <a:srgbClr val="2B0BE9"/>
                </a:solidFill>
              </a:rPr>
              <a:t>                                                                                                           </a:t>
            </a:r>
            <a:endParaRPr lang="en-US" altLang="ko-KR" sz="900">
              <a:solidFill>
                <a:srgbClr val="FF0000"/>
              </a:solidFill>
            </a:endParaRPr>
          </a:p>
        </p:txBody>
      </p:sp>
      <p:sp>
        <p:nvSpPr>
          <p:cNvPr id="33" name="슬라이드 번호 개체 틀 3">
            <a:extLst>
              <a:ext uri="{FF2B5EF4-FFF2-40B4-BE49-F238E27FC236}">
                <a16:creationId xmlns:a16="http://schemas.microsoft.com/office/drawing/2014/main" id="{4E466136-F3FC-4917-849D-A06513F71B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B0468AF2-374C-429F-812B-F4B4EB66E91C}" type="slidenum">
              <a:rPr lang="en-US" altLang="ko-KR">
                <a:latin typeface="Arial" panose="020B0604020202020204" pitchFamily="34" charset="0"/>
              </a:rPr>
              <a:pPr eaLnBrk="1" hangingPunct="1"/>
              <a:t>4</a:t>
            </a:fld>
            <a:endParaRPr lang="en-US" altLang="ko-KR">
              <a:latin typeface="Times New Roman" panose="02020603050405020304" pitchFamily="18" charset="0"/>
            </a:endParaRPr>
          </a:p>
        </p:txBody>
      </p:sp>
      <p:sp>
        <p:nvSpPr>
          <p:cNvPr id="5124" name="Rectangle 1026">
            <a:extLst>
              <a:ext uri="{FF2B5EF4-FFF2-40B4-BE49-F238E27FC236}">
                <a16:creationId xmlns:a16="http://schemas.microsoft.com/office/drawing/2014/main" id="{FA6BB274-848E-4332-A967-315AF62EC1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S/W </a:t>
            </a:r>
            <a:r>
              <a:rPr lang="ko-KR" altLang="en-US"/>
              <a:t>개발 기술의 발전</a:t>
            </a:r>
          </a:p>
        </p:txBody>
      </p:sp>
      <p:sp>
        <p:nvSpPr>
          <p:cNvPr id="5125" name="Line 1027">
            <a:extLst>
              <a:ext uri="{FF2B5EF4-FFF2-40B4-BE49-F238E27FC236}">
                <a16:creationId xmlns:a16="http://schemas.microsoft.com/office/drawing/2014/main" id="{B53838C3-B826-4480-A570-F32748EE3A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715000"/>
            <a:ext cx="7010400" cy="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5126" name="Line 1028">
            <a:extLst>
              <a:ext uri="{FF2B5EF4-FFF2-40B4-BE49-F238E27FC236}">
                <a16:creationId xmlns:a16="http://schemas.microsoft.com/office/drawing/2014/main" id="{43683E74-77DF-45AA-AA95-DDFF5433BB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6800" y="1524000"/>
            <a:ext cx="0" cy="41910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5127" name="Line 1029">
            <a:extLst>
              <a:ext uri="{FF2B5EF4-FFF2-40B4-BE49-F238E27FC236}">
                <a16:creationId xmlns:a16="http://schemas.microsoft.com/office/drawing/2014/main" id="{7F18B678-EFA5-44C7-9507-A7128E109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3429000"/>
            <a:ext cx="6781800" cy="0"/>
          </a:xfrm>
          <a:prstGeom prst="line">
            <a:avLst/>
          </a:prstGeom>
          <a:noFill/>
          <a:ln w="19050">
            <a:solidFill>
              <a:srgbClr val="0033CC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5128" name="Line 1030">
            <a:extLst>
              <a:ext uri="{FF2B5EF4-FFF2-40B4-BE49-F238E27FC236}">
                <a16:creationId xmlns:a16="http://schemas.microsoft.com/office/drawing/2014/main" id="{48B6144C-578E-4C21-8817-6B059352ED8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1600200"/>
            <a:ext cx="0" cy="4114800"/>
          </a:xfrm>
          <a:prstGeom prst="line">
            <a:avLst/>
          </a:prstGeom>
          <a:noFill/>
          <a:ln w="19050">
            <a:solidFill>
              <a:srgbClr val="0033CC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5129" name="Oval 1031">
            <a:extLst>
              <a:ext uri="{FF2B5EF4-FFF2-40B4-BE49-F238E27FC236}">
                <a16:creationId xmlns:a16="http://schemas.microsoft.com/office/drawing/2014/main" id="{769C6953-61B5-43DD-B71C-5BD0C21A5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8738" y="1524000"/>
            <a:ext cx="2530475" cy="1371600"/>
          </a:xfrm>
          <a:prstGeom prst="ellipse">
            <a:avLst/>
          </a:prstGeom>
          <a:solidFill>
            <a:srgbClr val="9999FF"/>
          </a:solidFill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ko-KR" altLang="en-US"/>
              <a:t>컴포넌트 기반</a:t>
            </a:r>
          </a:p>
          <a:p>
            <a:pPr eaLnBrk="1" hangingPunct="1"/>
            <a:r>
              <a:rPr lang="ko-KR" altLang="en-US"/>
              <a:t>개발</a:t>
            </a:r>
            <a:r>
              <a:rPr lang="en-US" altLang="ko-KR"/>
              <a:t>(CBD) </a:t>
            </a:r>
            <a:r>
              <a:rPr lang="ko-KR" altLang="en-US"/>
              <a:t>기술</a:t>
            </a:r>
          </a:p>
        </p:txBody>
      </p:sp>
      <p:sp>
        <p:nvSpPr>
          <p:cNvPr id="5130" name="Oval 1032">
            <a:extLst>
              <a:ext uri="{FF2B5EF4-FFF2-40B4-BE49-F238E27FC236}">
                <a16:creationId xmlns:a16="http://schemas.microsoft.com/office/drawing/2014/main" id="{D9C80E74-3324-4EFB-8A51-A99068B84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962400"/>
            <a:ext cx="2581275" cy="1219200"/>
          </a:xfrm>
          <a:prstGeom prst="ellipse">
            <a:avLst/>
          </a:prstGeom>
          <a:solidFill>
            <a:srgbClr val="9999FF"/>
          </a:solidFill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ko-KR" altLang="en-US"/>
              <a:t>객체지향</a:t>
            </a:r>
          </a:p>
          <a:p>
            <a:pPr eaLnBrk="1" hangingPunct="1"/>
            <a:r>
              <a:rPr lang="ko-KR" altLang="en-US"/>
              <a:t>개발</a:t>
            </a:r>
            <a:r>
              <a:rPr lang="en-US" altLang="ko-KR"/>
              <a:t>(OOD) </a:t>
            </a:r>
            <a:r>
              <a:rPr lang="ko-KR" altLang="en-US"/>
              <a:t>기술</a:t>
            </a:r>
          </a:p>
        </p:txBody>
      </p:sp>
      <p:sp>
        <p:nvSpPr>
          <p:cNvPr id="5131" name="Oval 1033">
            <a:extLst>
              <a:ext uri="{FF2B5EF4-FFF2-40B4-BE49-F238E27FC236}">
                <a16:creationId xmlns:a16="http://schemas.microsoft.com/office/drawing/2014/main" id="{D8BF3E0F-2C74-4EDF-ACFC-5651D7DCA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2713" y="3962400"/>
            <a:ext cx="2185987" cy="1219200"/>
          </a:xfrm>
          <a:prstGeom prst="ellipse">
            <a:avLst/>
          </a:prstGeom>
          <a:solidFill>
            <a:srgbClr val="9999FF"/>
          </a:solidFill>
          <a:ln w="19050">
            <a:solidFill>
              <a:srgbClr val="0033CC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ko-KR" altLang="en-US"/>
              <a:t>구조적 개발</a:t>
            </a:r>
          </a:p>
          <a:p>
            <a:pPr eaLnBrk="1" hangingPunct="1"/>
            <a:r>
              <a:rPr lang="en-US" altLang="ko-KR"/>
              <a:t>(SA/SD) </a:t>
            </a:r>
            <a:r>
              <a:rPr lang="ko-KR" altLang="en-US"/>
              <a:t>기술</a:t>
            </a:r>
          </a:p>
        </p:txBody>
      </p:sp>
      <p:sp>
        <p:nvSpPr>
          <p:cNvPr id="5132" name="Oval 1034">
            <a:extLst>
              <a:ext uri="{FF2B5EF4-FFF2-40B4-BE49-F238E27FC236}">
                <a16:creationId xmlns:a16="http://schemas.microsoft.com/office/drawing/2014/main" id="{FC640917-31C0-4D75-9EF0-B9ED7F69A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4288" y="1524000"/>
            <a:ext cx="2414587" cy="1371600"/>
          </a:xfrm>
          <a:prstGeom prst="ellipse">
            <a:avLst/>
          </a:prstGeom>
          <a:solidFill>
            <a:srgbClr val="9999FF"/>
          </a:solidFill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endParaRPr lang="ko-KR" altLang="ko-KR"/>
          </a:p>
        </p:txBody>
      </p:sp>
      <p:sp>
        <p:nvSpPr>
          <p:cNvPr id="5133" name="Oval 1035">
            <a:extLst>
              <a:ext uri="{FF2B5EF4-FFF2-40B4-BE49-F238E27FC236}">
                <a16:creationId xmlns:a16="http://schemas.microsoft.com/office/drawing/2014/main" id="{65C0BA77-115B-4545-BFF3-3F360D48DB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9075" y="1828800"/>
            <a:ext cx="935038" cy="500063"/>
          </a:xfrm>
          <a:prstGeom prst="ellipse">
            <a:avLst/>
          </a:prstGeom>
          <a:solidFill>
            <a:srgbClr val="9999FF"/>
          </a:solidFill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en-US" altLang="ko-KR"/>
              <a:t>MDD</a:t>
            </a:r>
          </a:p>
        </p:txBody>
      </p:sp>
      <p:sp>
        <p:nvSpPr>
          <p:cNvPr id="5134" name="Oval 1036">
            <a:extLst>
              <a:ext uri="{FF2B5EF4-FFF2-40B4-BE49-F238E27FC236}">
                <a16:creationId xmlns:a16="http://schemas.microsoft.com/office/drawing/2014/main" id="{0EE9F48D-C87A-46F2-BE15-BAC189C98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7463" y="1828800"/>
            <a:ext cx="892175" cy="500063"/>
          </a:xfrm>
          <a:prstGeom prst="ellipse">
            <a:avLst/>
          </a:prstGeom>
          <a:solidFill>
            <a:srgbClr val="9999FF"/>
          </a:solidFill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en-US" altLang="ko-KR"/>
              <a:t>SOD</a:t>
            </a:r>
          </a:p>
        </p:txBody>
      </p:sp>
      <p:sp>
        <p:nvSpPr>
          <p:cNvPr id="5135" name="Oval 1037">
            <a:extLst>
              <a:ext uri="{FF2B5EF4-FFF2-40B4-BE49-F238E27FC236}">
                <a16:creationId xmlns:a16="http://schemas.microsoft.com/office/drawing/2014/main" id="{6B814E68-D126-476B-BABD-B01D0EC8F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8988" y="2286000"/>
            <a:ext cx="819150" cy="500063"/>
          </a:xfrm>
          <a:prstGeom prst="ellipse">
            <a:avLst/>
          </a:prstGeom>
          <a:solidFill>
            <a:srgbClr val="9999FF"/>
          </a:solidFill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en-US" altLang="ko-KR"/>
              <a:t>PLD</a:t>
            </a:r>
          </a:p>
        </p:txBody>
      </p:sp>
      <p:sp>
        <p:nvSpPr>
          <p:cNvPr id="5136" name="AutoShape 1038">
            <a:extLst>
              <a:ext uri="{FF2B5EF4-FFF2-40B4-BE49-F238E27FC236}">
                <a16:creationId xmlns:a16="http://schemas.microsoft.com/office/drawing/2014/main" id="{2C8A969A-B6B6-46A6-A3F4-12DA4BAE8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1905000"/>
            <a:ext cx="803275" cy="661988"/>
          </a:xfrm>
          <a:prstGeom prst="leftArrow">
            <a:avLst>
              <a:gd name="adj1" fmla="val 50000"/>
              <a:gd name="adj2" fmla="val 30336"/>
            </a:avLst>
          </a:prstGeom>
          <a:solidFill>
            <a:srgbClr val="9999FF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ko-KR" altLang="en-US"/>
              <a:t>성장</a:t>
            </a:r>
          </a:p>
        </p:txBody>
      </p:sp>
      <p:sp>
        <p:nvSpPr>
          <p:cNvPr id="5137" name="AutoShape 1039">
            <a:extLst>
              <a:ext uri="{FF2B5EF4-FFF2-40B4-BE49-F238E27FC236}">
                <a16:creationId xmlns:a16="http://schemas.microsoft.com/office/drawing/2014/main" id="{9236AB2C-2308-47CB-A7A3-37B529EC3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1905000"/>
            <a:ext cx="803275" cy="661988"/>
          </a:xfrm>
          <a:prstGeom prst="leftArrow">
            <a:avLst>
              <a:gd name="adj1" fmla="val 50000"/>
              <a:gd name="adj2" fmla="val 30336"/>
            </a:avLst>
          </a:prstGeom>
          <a:solidFill>
            <a:srgbClr val="9999FF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ko-KR" altLang="en-US"/>
              <a:t>진입</a:t>
            </a:r>
          </a:p>
        </p:txBody>
      </p:sp>
      <p:sp>
        <p:nvSpPr>
          <p:cNvPr id="5138" name="AutoShape 1040">
            <a:extLst>
              <a:ext uri="{FF2B5EF4-FFF2-40B4-BE49-F238E27FC236}">
                <a16:creationId xmlns:a16="http://schemas.microsoft.com/office/drawing/2014/main" id="{7DD40C0A-AA07-4FE5-93D7-FAC7FF98110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191000" y="4267200"/>
            <a:ext cx="803275" cy="661988"/>
          </a:xfrm>
          <a:prstGeom prst="leftArrow">
            <a:avLst>
              <a:gd name="adj1" fmla="val 50000"/>
              <a:gd name="adj2" fmla="val 30336"/>
            </a:avLst>
          </a:prstGeom>
          <a:solidFill>
            <a:srgbClr val="9999FF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ko-KR" altLang="en-US"/>
              <a:t>쇠퇴</a:t>
            </a:r>
          </a:p>
        </p:txBody>
      </p:sp>
      <p:sp>
        <p:nvSpPr>
          <p:cNvPr id="5139" name="AutoShape 1041">
            <a:extLst>
              <a:ext uri="{FF2B5EF4-FFF2-40B4-BE49-F238E27FC236}">
                <a16:creationId xmlns:a16="http://schemas.microsoft.com/office/drawing/2014/main" id="{E4E658CE-8819-4B39-8A38-198C9F2F71A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578725" y="4267200"/>
            <a:ext cx="803275" cy="661988"/>
          </a:xfrm>
          <a:prstGeom prst="leftArrow">
            <a:avLst>
              <a:gd name="adj1" fmla="val 50000"/>
              <a:gd name="adj2" fmla="val 30336"/>
            </a:avLst>
          </a:prstGeom>
          <a:solidFill>
            <a:srgbClr val="9999FF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ko-KR" altLang="en-US"/>
              <a:t>소멸</a:t>
            </a:r>
          </a:p>
        </p:txBody>
      </p:sp>
      <p:sp>
        <p:nvSpPr>
          <p:cNvPr id="5140" name="AutoShape 1042">
            <a:extLst>
              <a:ext uri="{FF2B5EF4-FFF2-40B4-BE49-F238E27FC236}">
                <a16:creationId xmlns:a16="http://schemas.microsoft.com/office/drawing/2014/main" id="{91988139-D760-431D-A503-4B91992F3514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2124869" y="3075781"/>
            <a:ext cx="831850" cy="661988"/>
          </a:xfrm>
          <a:prstGeom prst="leftArrow">
            <a:avLst>
              <a:gd name="adj1" fmla="val 50000"/>
              <a:gd name="adj2" fmla="val 31415"/>
            </a:avLst>
          </a:prstGeom>
          <a:solidFill>
            <a:srgbClr val="9999FF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ko-KR" altLang="en-US"/>
              <a:t>성숙</a:t>
            </a:r>
          </a:p>
        </p:txBody>
      </p:sp>
      <p:sp>
        <p:nvSpPr>
          <p:cNvPr id="5141" name="Text Box 1043">
            <a:extLst>
              <a:ext uri="{FF2B5EF4-FFF2-40B4-BE49-F238E27FC236}">
                <a16:creationId xmlns:a16="http://schemas.microsoft.com/office/drawing/2014/main" id="{D2CA5364-01C1-4C7A-A328-256072885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525" y="32766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ko-KR" altLang="ko-KR"/>
          </a:p>
        </p:txBody>
      </p:sp>
      <p:sp>
        <p:nvSpPr>
          <p:cNvPr id="5142" name="Text Box 1047">
            <a:extLst>
              <a:ext uri="{FF2B5EF4-FFF2-40B4-BE49-F238E27FC236}">
                <a16:creationId xmlns:a16="http://schemas.microsoft.com/office/drawing/2014/main" id="{95C41F1C-92BD-473B-9654-AF2030147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986088"/>
            <a:ext cx="838200" cy="366712"/>
          </a:xfrm>
          <a:prstGeom prst="rect">
            <a:avLst/>
          </a:prstGeom>
          <a:solidFill>
            <a:srgbClr val="6666FF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en-US" altLang="ko-KR" b="1" i="1">
                <a:solidFill>
                  <a:schemeClr val="bg1"/>
                </a:solidFill>
              </a:rPr>
              <a:t>Star</a:t>
            </a:r>
          </a:p>
        </p:txBody>
      </p:sp>
      <p:sp>
        <p:nvSpPr>
          <p:cNvPr id="5143" name="Text Box 1048">
            <a:extLst>
              <a:ext uri="{FF2B5EF4-FFF2-40B4-BE49-F238E27FC236}">
                <a16:creationId xmlns:a16="http://schemas.microsoft.com/office/drawing/2014/main" id="{8E1F7CA2-81B2-4E88-8C76-AD549711C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257800"/>
            <a:ext cx="1447800" cy="366713"/>
          </a:xfrm>
          <a:prstGeom prst="rect">
            <a:avLst/>
          </a:prstGeom>
          <a:solidFill>
            <a:srgbClr val="6666FF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en-US" altLang="ko-KR" b="1" i="1">
                <a:solidFill>
                  <a:schemeClr val="bg1"/>
                </a:solidFill>
              </a:rPr>
              <a:t>Cash Cow</a:t>
            </a:r>
          </a:p>
        </p:txBody>
      </p:sp>
      <p:sp>
        <p:nvSpPr>
          <p:cNvPr id="5144" name="Text Box 1049">
            <a:extLst>
              <a:ext uri="{FF2B5EF4-FFF2-40B4-BE49-F238E27FC236}">
                <a16:creationId xmlns:a16="http://schemas.microsoft.com/office/drawing/2014/main" id="{330CF3E0-4FD6-48E5-AE9B-FB7E517D7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986088"/>
            <a:ext cx="1371600" cy="366712"/>
          </a:xfrm>
          <a:prstGeom prst="rect">
            <a:avLst/>
          </a:prstGeom>
          <a:solidFill>
            <a:srgbClr val="6666FF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en-US" altLang="ko-KR" b="1" i="1">
                <a:solidFill>
                  <a:schemeClr val="bg1"/>
                </a:solidFill>
              </a:rPr>
              <a:t>Wild Cats</a:t>
            </a:r>
          </a:p>
        </p:txBody>
      </p:sp>
      <p:sp>
        <p:nvSpPr>
          <p:cNvPr id="5145" name="Text Box 1050">
            <a:extLst>
              <a:ext uri="{FF2B5EF4-FFF2-40B4-BE49-F238E27FC236}">
                <a16:creationId xmlns:a16="http://schemas.microsoft.com/office/drawing/2014/main" id="{CB807FFB-9852-4A12-A365-06894C6C2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257800"/>
            <a:ext cx="762000" cy="366713"/>
          </a:xfrm>
          <a:prstGeom prst="rect">
            <a:avLst/>
          </a:prstGeom>
          <a:solidFill>
            <a:srgbClr val="6666FF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en-US" altLang="ko-KR" b="1" i="1">
                <a:solidFill>
                  <a:schemeClr val="bg1"/>
                </a:solidFill>
              </a:rPr>
              <a:t>Dog</a:t>
            </a:r>
          </a:p>
        </p:txBody>
      </p:sp>
      <p:sp>
        <p:nvSpPr>
          <p:cNvPr id="5146" name="Text Box 1051">
            <a:extLst>
              <a:ext uri="{FF2B5EF4-FFF2-40B4-BE49-F238E27FC236}">
                <a16:creationId xmlns:a16="http://schemas.microsoft.com/office/drawing/2014/main" id="{6BFCE060-8E60-488F-9243-F8AF94F70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9375" y="5737225"/>
            <a:ext cx="64881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ko-KR" altLang="en-US"/>
              <a:t>크다                              </a:t>
            </a:r>
            <a:r>
              <a:rPr lang="ko-KR" altLang="en-US" b="1"/>
              <a:t>시장 규모</a:t>
            </a:r>
            <a:r>
              <a:rPr lang="ko-KR" altLang="en-US"/>
              <a:t>                            작다</a:t>
            </a:r>
          </a:p>
        </p:txBody>
      </p:sp>
      <p:sp>
        <p:nvSpPr>
          <p:cNvPr id="5147" name="Line 1052">
            <a:extLst>
              <a:ext uri="{FF2B5EF4-FFF2-40B4-BE49-F238E27FC236}">
                <a16:creationId xmlns:a16="http://schemas.microsoft.com/office/drawing/2014/main" id="{9BC04462-F1BF-4FB7-8D02-C7CDBA73B3F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5943600"/>
            <a:ext cx="1752600" cy="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148" name="Line 1053">
            <a:extLst>
              <a:ext uri="{FF2B5EF4-FFF2-40B4-BE49-F238E27FC236}">
                <a16:creationId xmlns:a16="http://schemas.microsoft.com/office/drawing/2014/main" id="{6BDE674E-3093-4829-B0F4-5AD58AFCA9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5943600"/>
            <a:ext cx="1752600" cy="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149" name="Text Box 1054">
            <a:extLst>
              <a:ext uri="{FF2B5EF4-FFF2-40B4-BE49-F238E27FC236}">
                <a16:creationId xmlns:a16="http://schemas.microsoft.com/office/drawing/2014/main" id="{7E93A91A-19D9-40A4-A60B-6E114C8DE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25" y="1554163"/>
            <a:ext cx="4587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ko-KR" altLang="en-US"/>
              <a:t>높다</a:t>
            </a:r>
          </a:p>
        </p:txBody>
      </p:sp>
      <p:sp>
        <p:nvSpPr>
          <p:cNvPr id="5150" name="Text Box 1055">
            <a:extLst>
              <a:ext uri="{FF2B5EF4-FFF2-40B4-BE49-F238E27FC236}">
                <a16:creationId xmlns:a16="http://schemas.microsoft.com/office/drawing/2014/main" id="{261A26DF-AF81-4FD5-B892-06444987E9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971800"/>
            <a:ext cx="45878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ko-KR" altLang="en-US" b="1"/>
              <a:t>신기술성</a:t>
            </a:r>
          </a:p>
        </p:txBody>
      </p:sp>
      <p:sp>
        <p:nvSpPr>
          <p:cNvPr id="5151" name="Text Box 1056">
            <a:extLst>
              <a:ext uri="{FF2B5EF4-FFF2-40B4-BE49-F238E27FC236}">
                <a16:creationId xmlns:a16="http://schemas.microsoft.com/office/drawing/2014/main" id="{6D73F899-AC8F-42DF-96E8-74C7B65D2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059363"/>
            <a:ext cx="4587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ko-KR" altLang="en-US"/>
              <a:t>낮다</a:t>
            </a:r>
          </a:p>
        </p:txBody>
      </p:sp>
      <p:sp>
        <p:nvSpPr>
          <p:cNvPr id="5152" name="Line 1057">
            <a:extLst>
              <a:ext uri="{FF2B5EF4-FFF2-40B4-BE49-F238E27FC236}">
                <a16:creationId xmlns:a16="http://schemas.microsoft.com/office/drawing/2014/main" id="{239D09E2-66F4-47FD-885D-FC335D31245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62000" y="2133600"/>
            <a:ext cx="0" cy="9144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5153" name="Line 1058">
            <a:extLst>
              <a:ext uri="{FF2B5EF4-FFF2-40B4-BE49-F238E27FC236}">
                <a16:creationId xmlns:a16="http://schemas.microsoft.com/office/drawing/2014/main" id="{1DC01C1E-1D7A-465A-A524-7F07121CF38E}"/>
              </a:ext>
            </a:extLst>
          </p:cNvPr>
          <p:cNvSpPr>
            <a:spLocks noChangeShapeType="1"/>
          </p:cNvSpPr>
          <p:nvPr/>
        </p:nvSpPr>
        <p:spPr bwMode="auto">
          <a:xfrm>
            <a:off x="742950" y="4114800"/>
            <a:ext cx="0" cy="9144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바닥글 개체 틀 2">
            <a:extLst>
              <a:ext uri="{FF2B5EF4-FFF2-40B4-BE49-F238E27FC236}">
                <a16:creationId xmlns:a16="http://schemas.microsoft.com/office/drawing/2014/main" id="{206D67D7-FBEF-4759-98C2-663B4AF407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en-US" altLang="ko-KR">
                <a:solidFill>
                  <a:srgbClr val="2B0BE9"/>
                </a:solidFill>
              </a:rPr>
              <a:t>                                                                                                           </a:t>
            </a:r>
            <a:endParaRPr lang="en-US" altLang="ko-KR" sz="900">
              <a:solidFill>
                <a:srgbClr val="FF0000"/>
              </a:solidFill>
            </a:endParaRPr>
          </a:p>
        </p:txBody>
      </p:sp>
      <p:sp>
        <p:nvSpPr>
          <p:cNvPr id="27" name="슬라이드 번호 개체 틀 3">
            <a:extLst>
              <a:ext uri="{FF2B5EF4-FFF2-40B4-BE49-F238E27FC236}">
                <a16:creationId xmlns:a16="http://schemas.microsoft.com/office/drawing/2014/main" id="{5BC58C54-B9F3-463B-B494-EFB76A6178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AED6DAE3-DB9D-454B-918B-7919345D3D7A}" type="slidenum">
              <a:rPr lang="en-US" altLang="ko-KR">
                <a:latin typeface="Arial" panose="020B0604020202020204" pitchFamily="34" charset="0"/>
              </a:rPr>
              <a:pPr eaLnBrk="1" hangingPunct="1"/>
              <a:t>5</a:t>
            </a:fld>
            <a:endParaRPr lang="en-US" altLang="ko-KR">
              <a:latin typeface="Times New Roman" panose="02020603050405020304" pitchFamily="18" charset="0"/>
            </a:endParaRPr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1FCD7C22-5348-4B87-94B6-78D722F8DF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/>
              <a:t>메타 모형 </a:t>
            </a:r>
            <a:r>
              <a:rPr lang="en-US" altLang="ko-KR"/>
              <a:t>(1/3)</a:t>
            </a:r>
          </a:p>
        </p:txBody>
      </p:sp>
      <p:sp>
        <p:nvSpPr>
          <p:cNvPr id="6149" name="Text Box 3">
            <a:extLst>
              <a:ext uri="{FF2B5EF4-FFF2-40B4-BE49-F238E27FC236}">
                <a16:creationId xmlns:a16="http://schemas.microsoft.com/office/drawing/2014/main" id="{F56C0012-90C5-4E47-8AB4-608C57ED7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219200"/>
            <a:ext cx="1371600" cy="566738"/>
          </a:xfrm>
          <a:prstGeom prst="rect">
            <a:avLst/>
          </a:prstGeom>
          <a:solidFill>
            <a:srgbClr val="CFFFC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ko-KR" altLang="en-US" sz="1600">
                <a:solidFill>
                  <a:schemeClr val="accent2"/>
                </a:solidFill>
                <a:latin typeface="Times New Roman" panose="02020603050405020304" pitchFamily="18" charset="0"/>
              </a:rPr>
              <a:t>단계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altLang="ko-KR" sz="1600">
                <a:solidFill>
                  <a:schemeClr val="accent2"/>
                </a:solidFill>
                <a:latin typeface="Times New Roman" panose="02020603050405020304" pitchFamily="18" charset="0"/>
              </a:rPr>
              <a:t>Phase</a:t>
            </a:r>
          </a:p>
        </p:txBody>
      </p:sp>
      <p:sp>
        <p:nvSpPr>
          <p:cNvPr id="6150" name="Text Box 4">
            <a:extLst>
              <a:ext uri="{FF2B5EF4-FFF2-40B4-BE49-F238E27FC236}">
                <a16:creationId xmlns:a16="http://schemas.microsoft.com/office/drawing/2014/main" id="{0F39FDAD-A6A8-48FF-B5EF-86E141D88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590800"/>
            <a:ext cx="1371600" cy="566738"/>
          </a:xfrm>
          <a:prstGeom prst="rect">
            <a:avLst/>
          </a:prstGeom>
          <a:solidFill>
            <a:srgbClr val="CFFFC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ko-KR" altLang="en-US" sz="1600">
                <a:solidFill>
                  <a:schemeClr val="accent2"/>
                </a:solidFill>
                <a:latin typeface="Times New Roman" panose="02020603050405020304" pitchFamily="18" charset="0"/>
              </a:rPr>
              <a:t>활동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altLang="ko-KR" sz="1600">
                <a:solidFill>
                  <a:schemeClr val="accent2"/>
                </a:solidFill>
                <a:latin typeface="Times New Roman" panose="02020603050405020304" pitchFamily="18" charset="0"/>
              </a:rPr>
              <a:t>Activity</a:t>
            </a:r>
          </a:p>
        </p:txBody>
      </p:sp>
      <p:sp>
        <p:nvSpPr>
          <p:cNvPr id="6151" name="Text Box 5">
            <a:extLst>
              <a:ext uri="{FF2B5EF4-FFF2-40B4-BE49-F238E27FC236}">
                <a16:creationId xmlns:a16="http://schemas.microsoft.com/office/drawing/2014/main" id="{775244A1-E8A7-4F9C-B049-5409258A4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967163"/>
            <a:ext cx="1371600" cy="566737"/>
          </a:xfrm>
          <a:prstGeom prst="rect">
            <a:avLst/>
          </a:prstGeom>
          <a:solidFill>
            <a:srgbClr val="CFFFC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ko-KR" altLang="en-US" sz="1600">
                <a:solidFill>
                  <a:schemeClr val="accent2"/>
                </a:solidFill>
                <a:latin typeface="Times New Roman" panose="02020603050405020304" pitchFamily="18" charset="0"/>
              </a:rPr>
              <a:t>작업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altLang="ko-KR" sz="1600">
                <a:solidFill>
                  <a:schemeClr val="accent2"/>
                </a:solidFill>
                <a:latin typeface="Times New Roman" panose="02020603050405020304" pitchFamily="18" charset="0"/>
              </a:rPr>
              <a:t>Task</a:t>
            </a:r>
          </a:p>
        </p:txBody>
      </p:sp>
      <p:sp>
        <p:nvSpPr>
          <p:cNvPr id="6152" name="Text Box 6">
            <a:extLst>
              <a:ext uri="{FF2B5EF4-FFF2-40B4-BE49-F238E27FC236}">
                <a16:creationId xmlns:a16="http://schemas.microsoft.com/office/drawing/2014/main" id="{AEAB67D7-51B2-4496-AA98-F5547F932A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338763"/>
            <a:ext cx="1371600" cy="566737"/>
          </a:xfrm>
          <a:prstGeom prst="rect">
            <a:avLst/>
          </a:prstGeom>
          <a:solidFill>
            <a:srgbClr val="CFFFC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ko-KR" altLang="en-US" sz="1600">
                <a:solidFill>
                  <a:schemeClr val="accent2"/>
                </a:solidFill>
                <a:latin typeface="Times New Roman" panose="02020603050405020304" pitchFamily="18" charset="0"/>
              </a:rPr>
              <a:t>절차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altLang="ko-KR" sz="1600">
                <a:solidFill>
                  <a:schemeClr val="accent2"/>
                </a:solidFill>
                <a:latin typeface="Times New Roman" panose="02020603050405020304" pitchFamily="18" charset="0"/>
              </a:rPr>
              <a:t>Procedure</a:t>
            </a:r>
          </a:p>
        </p:txBody>
      </p:sp>
      <p:sp>
        <p:nvSpPr>
          <p:cNvPr id="6153" name="Text Box 7">
            <a:extLst>
              <a:ext uri="{FF2B5EF4-FFF2-40B4-BE49-F238E27FC236}">
                <a16:creationId xmlns:a16="http://schemas.microsoft.com/office/drawing/2014/main" id="{B07C9EDB-BA89-41F3-9067-6FCC0B2CA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8713" y="3967163"/>
            <a:ext cx="1371600" cy="566737"/>
          </a:xfrm>
          <a:prstGeom prst="rect">
            <a:avLst/>
          </a:prstGeom>
          <a:solidFill>
            <a:srgbClr val="CFFFC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ko-KR" altLang="en-US" sz="1600">
                <a:solidFill>
                  <a:schemeClr val="accent2"/>
                </a:solidFill>
                <a:latin typeface="Times New Roman" panose="02020603050405020304" pitchFamily="18" charset="0"/>
              </a:rPr>
              <a:t>역할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altLang="ko-KR" sz="1600">
                <a:solidFill>
                  <a:schemeClr val="accent2"/>
                </a:solidFill>
                <a:latin typeface="Times New Roman" panose="02020603050405020304" pitchFamily="18" charset="0"/>
              </a:rPr>
              <a:t>Role</a:t>
            </a:r>
          </a:p>
        </p:txBody>
      </p:sp>
      <p:sp>
        <p:nvSpPr>
          <p:cNvPr id="6154" name="Text Box 8">
            <a:extLst>
              <a:ext uri="{FF2B5EF4-FFF2-40B4-BE49-F238E27FC236}">
                <a16:creationId xmlns:a16="http://schemas.microsoft.com/office/drawing/2014/main" id="{143822BA-08F0-4FF5-8AE3-4B860D8184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590800"/>
            <a:ext cx="1371600" cy="566738"/>
          </a:xfrm>
          <a:prstGeom prst="rect">
            <a:avLst/>
          </a:prstGeom>
          <a:solidFill>
            <a:srgbClr val="CFFFC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ko-KR" altLang="en-US" sz="1600">
                <a:solidFill>
                  <a:schemeClr val="accent2"/>
                </a:solidFill>
                <a:latin typeface="Times New Roman" panose="02020603050405020304" pitchFamily="18" charset="0"/>
              </a:rPr>
              <a:t>기법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altLang="ko-KR" sz="1600">
                <a:solidFill>
                  <a:schemeClr val="accent2"/>
                </a:solidFill>
                <a:latin typeface="Times New Roman" panose="02020603050405020304" pitchFamily="18" charset="0"/>
              </a:rPr>
              <a:t>Technique</a:t>
            </a:r>
          </a:p>
        </p:txBody>
      </p:sp>
      <p:sp>
        <p:nvSpPr>
          <p:cNvPr id="6155" name="Text Box 9">
            <a:extLst>
              <a:ext uri="{FF2B5EF4-FFF2-40B4-BE49-F238E27FC236}">
                <a16:creationId xmlns:a16="http://schemas.microsoft.com/office/drawing/2014/main" id="{8135FE91-120A-4E3D-8018-79988B996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3967163"/>
            <a:ext cx="1371600" cy="566737"/>
          </a:xfrm>
          <a:prstGeom prst="rect">
            <a:avLst/>
          </a:prstGeom>
          <a:solidFill>
            <a:srgbClr val="CFFFC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ko-KR" altLang="en-US" sz="1600">
                <a:solidFill>
                  <a:schemeClr val="accent2"/>
                </a:solidFill>
                <a:latin typeface="Times New Roman" panose="02020603050405020304" pitchFamily="18" charset="0"/>
              </a:rPr>
              <a:t>도구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altLang="ko-KR" sz="1600">
                <a:solidFill>
                  <a:schemeClr val="accent2"/>
                </a:solidFill>
                <a:latin typeface="Times New Roman" panose="02020603050405020304" pitchFamily="18" charset="0"/>
              </a:rPr>
              <a:t>Tool</a:t>
            </a:r>
          </a:p>
        </p:txBody>
      </p:sp>
      <p:cxnSp>
        <p:nvCxnSpPr>
          <p:cNvPr id="6156" name="AutoShape 10">
            <a:extLst>
              <a:ext uri="{FF2B5EF4-FFF2-40B4-BE49-F238E27FC236}">
                <a16:creationId xmlns:a16="http://schemas.microsoft.com/office/drawing/2014/main" id="{7B59EBF2-DDF5-435C-B3C1-2E217A5918EE}"/>
              </a:ext>
            </a:extLst>
          </p:cNvPr>
          <p:cNvCxnSpPr>
            <a:cxnSpLocks noChangeShapeType="1"/>
            <a:stCxn id="6149" idx="2"/>
            <a:endCxn id="6150" idx="0"/>
          </p:cNvCxnSpPr>
          <p:nvPr/>
        </p:nvCxnSpPr>
        <p:spPr bwMode="auto">
          <a:xfrm>
            <a:off x="3962400" y="1785938"/>
            <a:ext cx="0" cy="804862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7" name="AutoShape 11">
            <a:extLst>
              <a:ext uri="{FF2B5EF4-FFF2-40B4-BE49-F238E27FC236}">
                <a16:creationId xmlns:a16="http://schemas.microsoft.com/office/drawing/2014/main" id="{42CD2FCF-A65F-4A63-90F3-1DF96C1DD96A}"/>
              </a:ext>
            </a:extLst>
          </p:cNvPr>
          <p:cNvCxnSpPr>
            <a:cxnSpLocks noChangeShapeType="1"/>
            <a:stCxn id="6150" idx="2"/>
            <a:endCxn id="6151" idx="0"/>
          </p:cNvCxnSpPr>
          <p:nvPr/>
        </p:nvCxnSpPr>
        <p:spPr bwMode="auto">
          <a:xfrm>
            <a:off x="3962400" y="3157538"/>
            <a:ext cx="0" cy="809625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8" name="AutoShape 12">
            <a:extLst>
              <a:ext uri="{FF2B5EF4-FFF2-40B4-BE49-F238E27FC236}">
                <a16:creationId xmlns:a16="http://schemas.microsoft.com/office/drawing/2014/main" id="{0C0E1212-C55B-42B8-96F3-C70A6E35BD45}"/>
              </a:ext>
            </a:extLst>
          </p:cNvPr>
          <p:cNvCxnSpPr>
            <a:cxnSpLocks noChangeShapeType="1"/>
            <a:stCxn id="6151" idx="2"/>
            <a:endCxn id="6152" idx="0"/>
          </p:cNvCxnSpPr>
          <p:nvPr/>
        </p:nvCxnSpPr>
        <p:spPr bwMode="auto">
          <a:xfrm>
            <a:off x="3962400" y="4533900"/>
            <a:ext cx="0" cy="804863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9" name="AutoShape 13">
            <a:extLst>
              <a:ext uri="{FF2B5EF4-FFF2-40B4-BE49-F238E27FC236}">
                <a16:creationId xmlns:a16="http://schemas.microsoft.com/office/drawing/2014/main" id="{B41CD732-AF03-4174-AC38-E631CA89EEEB}"/>
              </a:ext>
            </a:extLst>
          </p:cNvPr>
          <p:cNvCxnSpPr>
            <a:cxnSpLocks noChangeShapeType="1"/>
            <a:stCxn id="6153" idx="3"/>
            <a:endCxn id="6151" idx="1"/>
          </p:cNvCxnSpPr>
          <p:nvPr/>
        </p:nvCxnSpPr>
        <p:spPr bwMode="auto">
          <a:xfrm>
            <a:off x="2500313" y="4251325"/>
            <a:ext cx="776287" cy="0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0" name="AutoShape 14">
            <a:extLst>
              <a:ext uri="{FF2B5EF4-FFF2-40B4-BE49-F238E27FC236}">
                <a16:creationId xmlns:a16="http://schemas.microsoft.com/office/drawing/2014/main" id="{EAC7093D-8D0A-4067-B61C-166B7B7DB9BD}"/>
              </a:ext>
            </a:extLst>
          </p:cNvPr>
          <p:cNvCxnSpPr>
            <a:cxnSpLocks noChangeShapeType="1"/>
            <a:stCxn id="6151" idx="3"/>
            <a:endCxn id="6154" idx="1"/>
          </p:cNvCxnSpPr>
          <p:nvPr/>
        </p:nvCxnSpPr>
        <p:spPr bwMode="auto">
          <a:xfrm flipV="1">
            <a:off x="4648200" y="2874963"/>
            <a:ext cx="685800" cy="1376362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1" name="AutoShape 15">
            <a:extLst>
              <a:ext uri="{FF2B5EF4-FFF2-40B4-BE49-F238E27FC236}">
                <a16:creationId xmlns:a16="http://schemas.microsoft.com/office/drawing/2014/main" id="{91D09302-02DB-43E0-9A40-F68033D6C374}"/>
              </a:ext>
            </a:extLst>
          </p:cNvPr>
          <p:cNvCxnSpPr>
            <a:cxnSpLocks noChangeShapeType="1"/>
            <a:stCxn id="6154" idx="3"/>
            <a:endCxn id="6155" idx="1"/>
          </p:cNvCxnSpPr>
          <p:nvPr/>
        </p:nvCxnSpPr>
        <p:spPr bwMode="auto">
          <a:xfrm>
            <a:off x="6705600" y="2874963"/>
            <a:ext cx="762000" cy="1376362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2" name="Text Box 16">
            <a:extLst>
              <a:ext uri="{FF2B5EF4-FFF2-40B4-BE49-F238E27FC236}">
                <a16:creationId xmlns:a16="http://schemas.microsoft.com/office/drawing/2014/main" id="{F789C77F-6C8A-4767-B27C-477E3BED9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967163"/>
            <a:ext cx="1371600" cy="566737"/>
          </a:xfrm>
          <a:prstGeom prst="rect">
            <a:avLst/>
          </a:prstGeom>
          <a:solidFill>
            <a:srgbClr val="CFFFC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ko-KR" altLang="en-US" sz="1600">
                <a:solidFill>
                  <a:schemeClr val="accent2"/>
                </a:solidFill>
                <a:latin typeface="Times New Roman" panose="02020603050405020304" pitchFamily="18" charset="0"/>
              </a:rPr>
              <a:t>산출물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altLang="ko-KR" sz="1600">
                <a:solidFill>
                  <a:schemeClr val="accent2"/>
                </a:solidFill>
                <a:latin typeface="Times New Roman" panose="02020603050405020304" pitchFamily="18" charset="0"/>
              </a:rPr>
              <a:t>WorkProduct</a:t>
            </a:r>
          </a:p>
        </p:txBody>
      </p:sp>
      <p:cxnSp>
        <p:nvCxnSpPr>
          <p:cNvPr id="6163" name="AutoShape 17">
            <a:extLst>
              <a:ext uri="{FF2B5EF4-FFF2-40B4-BE49-F238E27FC236}">
                <a16:creationId xmlns:a16="http://schemas.microsoft.com/office/drawing/2014/main" id="{43A0D7E1-F3BD-4407-A21D-6310C9C2A3D0}"/>
              </a:ext>
            </a:extLst>
          </p:cNvPr>
          <p:cNvCxnSpPr>
            <a:cxnSpLocks noChangeShapeType="1"/>
            <a:stCxn id="6151" idx="3"/>
            <a:endCxn id="6162" idx="1"/>
          </p:cNvCxnSpPr>
          <p:nvPr/>
        </p:nvCxnSpPr>
        <p:spPr bwMode="auto">
          <a:xfrm>
            <a:off x="4648200" y="4251325"/>
            <a:ext cx="685800" cy="0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4" name="AutoShape 18">
            <a:extLst>
              <a:ext uri="{FF2B5EF4-FFF2-40B4-BE49-F238E27FC236}">
                <a16:creationId xmlns:a16="http://schemas.microsoft.com/office/drawing/2014/main" id="{C31F95AB-36C1-42F3-9D06-ECED73C0009D}"/>
              </a:ext>
            </a:extLst>
          </p:cNvPr>
          <p:cNvCxnSpPr>
            <a:cxnSpLocks noChangeShapeType="1"/>
            <a:stCxn id="6154" idx="2"/>
            <a:endCxn id="6162" idx="0"/>
          </p:cNvCxnSpPr>
          <p:nvPr/>
        </p:nvCxnSpPr>
        <p:spPr bwMode="auto">
          <a:xfrm>
            <a:off x="6019800" y="3157538"/>
            <a:ext cx="0" cy="809625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5" name="AutoShape 19">
            <a:extLst>
              <a:ext uri="{FF2B5EF4-FFF2-40B4-BE49-F238E27FC236}">
                <a16:creationId xmlns:a16="http://schemas.microsoft.com/office/drawing/2014/main" id="{A1A2CD4F-6707-4AA4-B7AE-9061956DC732}"/>
              </a:ext>
            </a:extLst>
          </p:cNvPr>
          <p:cNvCxnSpPr>
            <a:cxnSpLocks noChangeShapeType="1"/>
            <a:stCxn id="6162" idx="3"/>
            <a:endCxn id="6155" idx="1"/>
          </p:cNvCxnSpPr>
          <p:nvPr/>
        </p:nvCxnSpPr>
        <p:spPr bwMode="auto">
          <a:xfrm>
            <a:off x="6705600" y="4251325"/>
            <a:ext cx="762000" cy="0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6" name="Text Box 20">
            <a:extLst>
              <a:ext uri="{FF2B5EF4-FFF2-40B4-BE49-F238E27FC236}">
                <a16:creationId xmlns:a16="http://schemas.microsoft.com/office/drawing/2014/main" id="{B9A5ECCE-516D-46D4-B334-44D231363C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913" y="2590800"/>
            <a:ext cx="1828800" cy="566738"/>
          </a:xfrm>
          <a:prstGeom prst="rect">
            <a:avLst/>
          </a:prstGeom>
          <a:solidFill>
            <a:srgbClr val="CFFFC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ko-KR" altLang="en-US" sz="1600">
                <a:solidFill>
                  <a:schemeClr val="accent2"/>
                </a:solidFill>
                <a:latin typeface="Times New Roman" panose="02020603050405020304" pitchFamily="18" charset="0"/>
              </a:rPr>
              <a:t>미니프로젝트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altLang="ko-KR" sz="1600">
                <a:solidFill>
                  <a:schemeClr val="accent2"/>
                </a:solidFill>
                <a:latin typeface="Times New Roman" panose="02020603050405020304" pitchFamily="18" charset="0"/>
              </a:rPr>
              <a:t>Mini-Project</a:t>
            </a:r>
          </a:p>
        </p:txBody>
      </p:sp>
      <p:cxnSp>
        <p:nvCxnSpPr>
          <p:cNvPr id="6167" name="AutoShape 21">
            <a:extLst>
              <a:ext uri="{FF2B5EF4-FFF2-40B4-BE49-F238E27FC236}">
                <a16:creationId xmlns:a16="http://schemas.microsoft.com/office/drawing/2014/main" id="{C4592299-4916-4080-80DC-6294385B003C}"/>
              </a:ext>
            </a:extLst>
          </p:cNvPr>
          <p:cNvCxnSpPr>
            <a:cxnSpLocks noChangeShapeType="1"/>
            <a:stCxn id="6166" idx="3"/>
            <a:endCxn id="6150" idx="1"/>
          </p:cNvCxnSpPr>
          <p:nvPr/>
        </p:nvCxnSpPr>
        <p:spPr bwMode="auto">
          <a:xfrm>
            <a:off x="2652713" y="2874963"/>
            <a:ext cx="623887" cy="0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8" name="AutoShape 22">
            <a:extLst>
              <a:ext uri="{FF2B5EF4-FFF2-40B4-BE49-F238E27FC236}">
                <a16:creationId xmlns:a16="http://schemas.microsoft.com/office/drawing/2014/main" id="{2E479AE6-1716-4C04-A769-D44BEF41C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3338" y="1795463"/>
            <a:ext cx="228600" cy="228600"/>
          </a:xfrm>
          <a:prstGeom prst="diamond">
            <a:avLst/>
          </a:prstGeom>
          <a:solidFill>
            <a:srgbClr val="CFFFC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6169" name="AutoShape 23">
            <a:extLst>
              <a:ext uri="{FF2B5EF4-FFF2-40B4-BE49-F238E27FC236}">
                <a16:creationId xmlns:a16="http://schemas.microsoft.com/office/drawing/2014/main" id="{43E7D4AE-7334-43E8-913B-E6EA0CF79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3338" y="3162300"/>
            <a:ext cx="228600" cy="228600"/>
          </a:xfrm>
          <a:prstGeom prst="diamond">
            <a:avLst/>
          </a:prstGeom>
          <a:solidFill>
            <a:srgbClr val="CFFFC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6170" name="AutoShape 24">
            <a:extLst>
              <a:ext uri="{FF2B5EF4-FFF2-40B4-BE49-F238E27FC236}">
                <a16:creationId xmlns:a16="http://schemas.microsoft.com/office/drawing/2014/main" id="{46E9346C-C68A-44A1-BE08-471B5B95C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3338" y="4548188"/>
            <a:ext cx="228600" cy="228600"/>
          </a:xfrm>
          <a:prstGeom prst="diamond">
            <a:avLst/>
          </a:prstGeom>
          <a:solidFill>
            <a:srgbClr val="CFFFC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6171" name="AutoShape 25">
            <a:extLst>
              <a:ext uri="{FF2B5EF4-FFF2-40B4-BE49-F238E27FC236}">
                <a16:creationId xmlns:a16="http://schemas.microsoft.com/office/drawing/2014/main" id="{ED885C3D-C537-463B-8801-D8FA643D1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762250"/>
            <a:ext cx="228600" cy="228600"/>
          </a:xfrm>
          <a:prstGeom prst="diamond">
            <a:avLst/>
          </a:prstGeom>
          <a:solidFill>
            <a:srgbClr val="CFFFC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바닥글 개체 틀 3">
            <a:extLst>
              <a:ext uri="{FF2B5EF4-FFF2-40B4-BE49-F238E27FC236}">
                <a16:creationId xmlns:a16="http://schemas.microsoft.com/office/drawing/2014/main" id="{44DEC15C-3185-4CF1-AF20-626140FA6A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en-US" altLang="ko-KR">
                <a:solidFill>
                  <a:srgbClr val="2B0BE9"/>
                </a:solidFill>
              </a:rPr>
              <a:t>                                                                                                           </a:t>
            </a:r>
            <a:endParaRPr lang="en-US" altLang="ko-KR" sz="900">
              <a:solidFill>
                <a:srgbClr val="FF0000"/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4BD258B-9A6B-41E9-B6A5-80906C3189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8F181EBA-4B6A-481E-B161-95EE7776CBE5}" type="slidenum">
              <a:rPr lang="en-US" altLang="ko-KR">
                <a:latin typeface="Arial" panose="020B0604020202020204" pitchFamily="34" charset="0"/>
              </a:rPr>
              <a:pPr eaLnBrk="1" hangingPunct="1"/>
              <a:t>6</a:t>
            </a:fld>
            <a:endParaRPr lang="en-US" altLang="ko-KR">
              <a:latin typeface="Times New Roman" panose="02020603050405020304" pitchFamily="18" charset="0"/>
            </a:endParaRPr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546CE02E-C6F0-47E9-ACF7-3031340A1D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/>
              <a:t>메타 모형 </a:t>
            </a:r>
            <a:r>
              <a:rPr lang="en-US" altLang="ko-KR"/>
              <a:t>(2/3)</a:t>
            </a:r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ABD065C2-9404-49E7-BCB0-466D3796AF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153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ko-KR" altLang="en-US"/>
              <a:t>단계</a:t>
            </a:r>
            <a:r>
              <a:rPr lang="en-US" altLang="ko-KR"/>
              <a:t>(Phase)</a:t>
            </a:r>
          </a:p>
          <a:p>
            <a:pPr lvl="1" eaLnBrk="1" hangingPunct="1">
              <a:lnSpc>
                <a:spcPct val="90000"/>
              </a:lnSpc>
            </a:pPr>
            <a:r>
              <a:rPr lang="ko-KR" altLang="en-US"/>
              <a:t>방법론 구성 작업 단위의 최상위 수준으로 활동의 구조적 집합</a:t>
            </a:r>
          </a:p>
          <a:p>
            <a:pPr eaLnBrk="1" hangingPunct="1">
              <a:lnSpc>
                <a:spcPct val="90000"/>
              </a:lnSpc>
            </a:pPr>
            <a:r>
              <a:rPr lang="ko-KR" altLang="en-US"/>
              <a:t>활동</a:t>
            </a:r>
            <a:r>
              <a:rPr lang="en-US" altLang="ko-KR"/>
              <a:t>(Activity)</a:t>
            </a:r>
          </a:p>
          <a:p>
            <a:pPr lvl="1" eaLnBrk="1" hangingPunct="1">
              <a:lnSpc>
                <a:spcPct val="90000"/>
              </a:lnSpc>
            </a:pPr>
            <a:r>
              <a:rPr lang="ko-KR" altLang="en-US"/>
              <a:t>논리적 연결성이 있는 작업의 구조적 집합</a:t>
            </a:r>
          </a:p>
          <a:p>
            <a:pPr lvl="1" eaLnBrk="1" hangingPunct="1">
              <a:lnSpc>
                <a:spcPct val="90000"/>
              </a:lnSpc>
            </a:pPr>
            <a:r>
              <a:rPr lang="ko-KR" altLang="en-US"/>
              <a:t>모든 활동에는 점검 사항을 제시</a:t>
            </a:r>
          </a:p>
          <a:p>
            <a:pPr eaLnBrk="1" hangingPunct="1">
              <a:lnSpc>
                <a:spcPct val="90000"/>
              </a:lnSpc>
            </a:pPr>
            <a:r>
              <a:rPr lang="ko-KR" altLang="en-US"/>
              <a:t>작업</a:t>
            </a:r>
            <a:r>
              <a:rPr lang="en-US" altLang="ko-KR"/>
              <a:t>(Task)</a:t>
            </a:r>
          </a:p>
          <a:p>
            <a:pPr lvl="1" eaLnBrk="1" hangingPunct="1">
              <a:lnSpc>
                <a:spcPct val="90000"/>
              </a:lnSpc>
            </a:pPr>
            <a:r>
              <a:rPr lang="ko-KR" altLang="en-US"/>
              <a:t>개발자가 수행하는 최소 단위의 일로 하나 이상의 절차로 구성</a:t>
            </a:r>
          </a:p>
          <a:p>
            <a:pPr lvl="1" eaLnBrk="1" hangingPunct="1">
              <a:lnSpc>
                <a:spcPct val="90000"/>
              </a:lnSpc>
            </a:pPr>
            <a:r>
              <a:rPr lang="ko-KR" altLang="en-US"/>
              <a:t>단일 목표를 성취하기 위한 과정으로 프로젝트 계획 수립의 기본 단위</a:t>
            </a:r>
          </a:p>
          <a:p>
            <a:pPr eaLnBrk="1" hangingPunct="1">
              <a:lnSpc>
                <a:spcPct val="90000"/>
              </a:lnSpc>
            </a:pPr>
            <a:r>
              <a:rPr lang="ko-KR" altLang="en-US"/>
              <a:t>절차</a:t>
            </a:r>
            <a:r>
              <a:rPr lang="en-US" altLang="ko-KR"/>
              <a:t>(Procedure)</a:t>
            </a:r>
          </a:p>
          <a:p>
            <a:pPr lvl="1" eaLnBrk="1" hangingPunct="1">
              <a:lnSpc>
                <a:spcPct val="90000"/>
              </a:lnSpc>
            </a:pPr>
            <a:r>
              <a:rPr lang="ko-KR" altLang="en-US"/>
              <a:t>방법론 계층의 최하위 수준으로 작업을 수행하기 위한 순서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바닥글 개체 틀 3">
            <a:extLst>
              <a:ext uri="{FF2B5EF4-FFF2-40B4-BE49-F238E27FC236}">
                <a16:creationId xmlns:a16="http://schemas.microsoft.com/office/drawing/2014/main" id="{D008C9C4-5013-4CC7-B82B-182C541BA1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en-US" altLang="ko-KR">
                <a:solidFill>
                  <a:srgbClr val="2B0BE9"/>
                </a:solidFill>
              </a:rPr>
              <a:t>                                                                                                           </a:t>
            </a:r>
            <a:endParaRPr lang="en-US" altLang="ko-KR" sz="900">
              <a:solidFill>
                <a:srgbClr val="FF0000"/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83F7BAA-02C2-4E37-9394-6A19757A20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D0972AE9-1A3D-456B-92A6-906329EF4EB4}" type="slidenum">
              <a:rPr lang="en-US" altLang="ko-KR">
                <a:latin typeface="Arial" panose="020B0604020202020204" pitchFamily="34" charset="0"/>
              </a:rPr>
              <a:pPr eaLnBrk="1" hangingPunct="1"/>
              <a:t>7</a:t>
            </a:fld>
            <a:endParaRPr lang="en-US" altLang="ko-KR">
              <a:latin typeface="Times New Roman" panose="02020603050405020304" pitchFamily="18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4E50D45E-8FC9-4C1F-B7D9-559B5A2862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/>
              <a:t>메타 모형 </a:t>
            </a:r>
            <a:r>
              <a:rPr lang="en-US" altLang="ko-KR"/>
              <a:t>(3/3)</a:t>
            </a:r>
          </a:p>
        </p:txBody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815E223C-0954-4A47-99B7-5A3D4B81F8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1534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ko-KR" altLang="en-US"/>
              <a:t>미니프로젝트</a:t>
            </a:r>
            <a:r>
              <a:rPr lang="en-US" altLang="ko-KR"/>
              <a:t>(Mini-Project)</a:t>
            </a:r>
            <a:endParaRPr lang="en-US" altLang="ko-KR" sz="2400"/>
          </a:p>
          <a:p>
            <a:pPr lvl="1" eaLnBrk="1" hangingPunct="1">
              <a:lnSpc>
                <a:spcPct val="80000"/>
              </a:lnSpc>
            </a:pPr>
            <a:r>
              <a:rPr lang="ko-KR" altLang="en-US"/>
              <a:t>활동의 한 유형으로 제한된 시간 내에 사용 가능한 시스템을 생성</a:t>
            </a:r>
          </a:p>
          <a:p>
            <a:pPr eaLnBrk="1" hangingPunct="1">
              <a:lnSpc>
                <a:spcPct val="80000"/>
              </a:lnSpc>
            </a:pPr>
            <a:r>
              <a:rPr lang="ko-KR" altLang="en-US"/>
              <a:t>기법</a:t>
            </a:r>
            <a:r>
              <a:rPr lang="en-US" altLang="ko-KR"/>
              <a:t>(Technique)</a:t>
            </a:r>
            <a:endParaRPr lang="en-US" altLang="ko-KR" sz="2400"/>
          </a:p>
          <a:p>
            <a:pPr lvl="1" eaLnBrk="1" hangingPunct="1">
              <a:lnSpc>
                <a:spcPct val="80000"/>
              </a:lnSpc>
            </a:pPr>
            <a:r>
              <a:rPr lang="ko-KR" altLang="en-US"/>
              <a:t>전문적인 절차와 개념</a:t>
            </a:r>
            <a:r>
              <a:rPr lang="en-US" altLang="ko-KR"/>
              <a:t>, </a:t>
            </a:r>
            <a:r>
              <a:rPr lang="ko-KR" altLang="en-US"/>
              <a:t>기술을 사용하여 작업을 완수할 수 있는 수행방법</a:t>
            </a:r>
          </a:p>
          <a:p>
            <a:pPr eaLnBrk="1" hangingPunct="1">
              <a:lnSpc>
                <a:spcPct val="80000"/>
              </a:lnSpc>
            </a:pPr>
            <a:r>
              <a:rPr lang="ko-KR" altLang="en-US"/>
              <a:t>도구</a:t>
            </a:r>
            <a:r>
              <a:rPr lang="en-US" altLang="ko-KR"/>
              <a:t>(Tool)</a:t>
            </a:r>
          </a:p>
          <a:p>
            <a:pPr lvl="1" eaLnBrk="1" hangingPunct="1">
              <a:lnSpc>
                <a:spcPct val="80000"/>
              </a:lnSpc>
            </a:pPr>
            <a:r>
              <a:rPr lang="ko-KR" altLang="en-US"/>
              <a:t>작업을 효율적으로 수행하기 위한 수단</a:t>
            </a:r>
          </a:p>
          <a:p>
            <a:pPr eaLnBrk="1" hangingPunct="1">
              <a:lnSpc>
                <a:spcPct val="80000"/>
              </a:lnSpc>
            </a:pPr>
            <a:r>
              <a:rPr lang="ko-KR" altLang="en-US"/>
              <a:t>역할</a:t>
            </a:r>
            <a:r>
              <a:rPr lang="en-US" altLang="ko-KR"/>
              <a:t>(Role)</a:t>
            </a:r>
          </a:p>
          <a:p>
            <a:pPr lvl="1" eaLnBrk="1" hangingPunct="1">
              <a:lnSpc>
                <a:spcPct val="80000"/>
              </a:lnSpc>
            </a:pPr>
            <a:r>
              <a:rPr lang="ko-KR" altLang="en-US"/>
              <a:t>프로젝트 내에서 작업을 수행하는 조직 또는 사람 </a:t>
            </a:r>
          </a:p>
          <a:p>
            <a:pPr eaLnBrk="1" hangingPunct="1">
              <a:lnSpc>
                <a:spcPct val="80000"/>
              </a:lnSpc>
            </a:pPr>
            <a:r>
              <a:rPr lang="ko-KR" altLang="en-US"/>
              <a:t>산출물</a:t>
            </a:r>
            <a:r>
              <a:rPr lang="en-US" altLang="ko-KR"/>
              <a:t>(WorkProduct)</a:t>
            </a:r>
            <a:endParaRPr lang="en-US" altLang="ko-KR" sz="2400"/>
          </a:p>
          <a:p>
            <a:pPr lvl="1" eaLnBrk="1" hangingPunct="1">
              <a:lnSpc>
                <a:spcPct val="80000"/>
              </a:lnSpc>
            </a:pPr>
            <a:r>
              <a:rPr lang="ko-KR" altLang="en-US"/>
              <a:t>작업의 수행결과로 생성되는 문서나 제품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바닥글 개체 틀 3">
            <a:extLst>
              <a:ext uri="{FF2B5EF4-FFF2-40B4-BE49-F238E27FC236}">
                <a16:creationId xmlns:a16="http://schemas.microsoft.com/office/drawing/2014/main" id="{97F58FD3-3DE9-4632-806D-164EA3D83F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en-US" altLang="ko-KR">
                <a:solidFill>
                  <a:srgbClr val="2B0BE9"/>
                </a:solidFill>
              </a:rPr>
              <a:t>                                                                                                           </a:t>
            </a:r>
            <a:endParaRPr lang="en-US" altLang="ko-KR" sz="900">
              <a:solidFill>
                <a:srgbClr val="FF0000"/>
              </a:solidFill>
            </a:endParaRPr>
          </a:p>
        </p:txBody>
      </p:sp>
      <p:sp>
        <p:nvSpPr>
          <p:cNvPr id="29" name="슬라이드 번호 개체 틀 4">
            <a:extLst>
              <a:ext uri="{FF2B5EF4-FFF2-40B4-BE49-F238E27FC236}">
                <a16:creationId xmlns:a16="http://schemas.microsoft.com/office/drawing/2014/main" id="{68FCFB45-4C47-40C1-BA11-DCB5FA22C4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2B40373F-DFAF-44C5-A363-C9D8AB4E6F93}" type="slidenum">
              <a:rPr lang="en-US" altLang="ko-KR">
                <a:latin typeface="Arial" panose="020B0604020202020204" pitchFamily="34" charset="0"/>
              </a:rPr>
              <a:pPr eaLnBrk="1" hangingPunct="1"/>
              <a:t>8</a:t>
            </a:fld>
            <a:endParaRPr lang="en-US" altLang="ko-KR">
              <a:latin typeface="Times New Roman" panose="02020603050405020304" pitchFamily="18" charset="0"/>
            </a:endParaRPr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1101B61B-972D-49CF-A521-34D14F4E5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638" y="1066800"/>
            <a:ext cx="5791200" cy="5105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ko-KR" altLang="en-US" sz="20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마르미   </a:t>
            </a:r>
          </a:p>
          <a:p>
            <a:pPr eaLnBrk="1" hangingPunct="1">
              <a:buFontTx/>
              <a:buChar char="•"/>
            </a:pPr>
            <a:r>
              <a:rPr lang="ko-KR" altLang="en-US" sz="20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 개요서        </a:t>
            </a:r>
          </a:p>
          <a:p>
            <a:pPr eaLnBrk="1" hangingPunct="1">
              <a:buFontTx/>
              <a:buChar char="•"/>
            </a:pPr>
            <a:r>
              <a:rPr lang="ko-KR" altLang="en-US" sz="20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 전자매뉴얼</a:t>
            </a:r>
            <a:endParaRPr lang="ko-KR" altLang="en-US" sz="20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1" name="Text Box 3">
            <a:extLst>
              <a:ext uri="{FF2B5EF4-FFF2-40B4-BE49-F238E27FC236}">
                <a16:creationId xmlns:a16="http://schemas.microsoft.com/office/drawing/2014/main" id="{1C1C4222-0DCB-40C9-9DC9-D4F7B6729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185988"/>
            <a:ext cx="1981200" cy="2919412"/>
          </a:xfrm>
          <a:prstGeom prst="rect">
            <a:avLst/>
          </a:prstGeom>
          <a:solidFill>
            <a:srgbClr val="EDCBF9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ko-KR" altLang="en-US" sz="20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마르미 </a:t>
            </a:r>
          </a:p>
          <a:p>
            <a:pPr eaLnBrk="1" hangingPunct="1"/>
            <a:r>
              <a:rPr lang="ko-KR" altLang="en-US" sz="20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지원도구</a:t>
            </a:r>
          </a:p>
          <a:p>
            <a:pPr algn="l" eaLnBrk="1" hangingPunct="1">
              <a:buFontTx/>
              <a:buChar char="•"/>
            </a:pPr>
            <a:r>
              <a:rPr lang="ko-KR" altLang="en-US" sz="20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 튜토리얼</a:t>
            </a:r>
          </a:p>
          <a:p>
            <a:pPr algn="l" eaLnBrk="1" hangingPunct="1">
              <a:buFontTx/>
              <a:buChar char="•"/>
            </a:pPr>
            <a:r>
              <a:rPr lang="ko-KR" altLang="en-US" sz="20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 사용자지침서</a:t>
            </a:r>
            <a:endParaRPr lang="ko-KR" altLang="en-US" sz="20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2" name="Text Box 4">
            <a:extLst>
              <a:ext uri="{FF2B5EF4-FFF2-40B4-BE49-F238E27FC236}">
                <a16:creationId xmlns:a16="http://schemas.microsoft.com/office/drawing/2014/main" id="{E9BB8BD0-BAFF-41BC-B4B4-F1510078DF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1713" y="4191000"/>
            <a:ext cx="1751012" cy="1812925"/>
          </a:xfrm>
          <a:prstGeom prst="rect">
            <a:avLst/>
          </a:prstGeom>
          <a:solidFill>
            <a:srgbClr val="EDCBF9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ko-KR" altLang="en-US" sz="20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마르미</a:t>
            </a:r>
          </a:p>
          <a:p>
            <a:pPr algn="l" eaLnBrk="1" hangingPunct="1">
              <a:buFontTx/>
              <a:buChar char="•"/>
            </a:pPr>
            <a:r>
              <a:rPr lang="ko-KR" altLang="en-US" sz="20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 양식정의서</a:t>
            </a:r>
            <a:endParaRPr lang="ko-KR" altLang="en-US" sz="20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3" name="Text Box 5">
            <a:extLst>
              <a:ext uri="{FF2B5EF4-FFF2-40B4-BE49-F238E27FC236}">
                <a16:creationId xmlns:a16="http://schemas.microsoft.com/office/drawing/2014/main" id="{FFCD60A6-3F27-45CF-B8EF-A12856113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5838" y="2157413"/>
            <a:ext cx="1752600" cy="1881187"/>
          </a:xfrm>
          <a:prstGeom prst="rect">
            <a:avLst/>
          </a:prstGeom>
          <a:solidFill>
            <a:srgbClr val="EDCBF9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ko-KR" altLang="en-US" sz="20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마르미</a:t>
            </a:r>
          </a:p>
          <a:p>
            <a:pPr algn="l" eaLnBrk="1" hangingPunct="1">
              <a:buFontTx/>
              <a:buChar char="•"/>
            </a:pPr>
            <a:r>
              <a:rPr lang="ko-KR" altLang="en-US" sz="20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 기법서</a:t>
            </a:r>
            <a:endParaRPr lang="ko-KR" altLang="en-US" sz="20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4" name="Rectangle 6">
            <a:extLst>
              <a:ext uri="{FF2B5EF4-FFF2-40B4-BE49-F238E27FC236}">
                <a16:creationId xmlns:a16="http://schemas.microsoft.com/office/drawing/2014/main" id="{13055A85-1A19-47AD-BB72-91F672A36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2038" y="2133600"/>
            <a:ext cx="3505200" cy="3886200"/>
          </a:xfrm>
          <a:prstGeom prst="rect">
            <a:avLst/>
          </a:prstGeom>
          <a:solidFill>
            <a:srgbClr val="EDCBF9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endParaRPr lang="ko-KR" altLang="ko-KR" sz="26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5" name="Rectangle 7">
            <a:extLst>
              <a:ext uri="{FF2B5EF4-FFF2-40B4-BE49-F238E27FC236}">
                <a16:creationId xmlns:a16="http://schemas.microsoft.com/office/drawing/2014/main" id="{E451ED3A-FD3B-4B69-832D-34791A532D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/>
              <a:t>구성</a:t>
            </a:r>
          </a:p>
        </p:txBody>
      </p:sp>
      <p:sp>
        <p:nvSpPr>
          <p:cNvPr id="9226" name="Text Box 8">
            <a:extLst>
              <a:ext uri="{FF2B5EF4-FFF2-40B4-BE49-F238E27FC236}">
                <a16:creationId xmlns:a16="http://schemas.microsoft.com/office/drawing/2014/main" id="{713313C7-A8D6-4339-AFF9-748165178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3238" y="2286000"/>
            <a:ext cx="1371600" cy="62388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ko-KR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단계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altLang="ko-KR">
                <a:solidFill>
                  <a:schemeClr val="accent2"/>
                </a:solidFill>
                <a:latin typeface="Times New Roman" panose="02020603050405020304" pitchFamily="18" charset="0"/>
              </a:rPr>
              <a:t>Phase</a:t>
            </a:r>
          </a:p>
        </p:txBody>
      </p:sp>
      <p:sp>
        <p:nvSpPr>
          <p:cNvPr id="9227" name="Text Box 9">
            <a:extLst>
              <a:ext uri="{FF2B5EF4-FFF2-40B4-BE49-F238E27FC236}">
                <a16:creationId xmlns:a16="http://schemas.microsoft.com/office/drawing/2014/main" id="{6F010C44-D63E-40C7-8786-43F52AC4C4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3238" y="3281363"/>
            <a:ext cx="1371600" cy="62388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ko-KR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활동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altLang="ko-KR">
                <a:solidFill>
                  <a:schemeClr val="accent2"/>
                </a:solidFill>
                <a:latin typeface="Times New Roman" panose="02020603050405020304" pitchFamily="18" charset="0"/>
              </a:rPr>
              <a:t>Activity</a:t>
            </a:r>
          </a:p>
        </p:txBody>
      </p:sp>
      <p:sp>
        <p:nvSpPr>
          <p:cNvPr id="9228" name="Text Box 10">
            <a:extLst>
              <a:ext uri="{FF2B5EF4-FFF2-40B4-BE49-F238E27FC236}">
                <a16:creationId xmlns:a16="http://schemas.microsoft.com/office/drawing/2014/main" id="{0CB972A3-1A65-4B25-8B8E-04EB3F59E7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3238" y="4271963"/>
            <a:ext cx="1371600" cy="62388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ko-KR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작업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altLang="ko-KR">
                <a:solidFill>
                  <a:schemeClr val="accent2"/>
                </a:solidFill>
                <a:latin typeface="Times New Roman" panose="02020603050405020304" pitchFamily="18" charset="0"/>
              </a:rPr>
              <a:t>Task</a:t>
            </a:r>
          </a:p>
        </p:txBody>
      </p:sp>
      <p:sp>
        <p:nvSpPr>
          <p:cNvPr id="9229" name="Text Box 11">
            <a:extLst>
              <a:ext uri="{FF2B5EF4-FFF2-40B4-BE49-F238E27FC236}">
                <a16:creationId xmlns:a16="http://schemas.microsoft.com/office/drawing/2014/main" id="{298B64EC-B78D-4723-A0F6-D42273962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3238" y="5262563"/>
            <a:ext cx="1371600" cy="62388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ko-KR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절차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altLang="ko-KR">
                <a:solidFill>
                  <a:schemeClr val="accent2"/>
                </a:solidFill>
                <a:latin typeface="Times New Roman" panose="02020603050405020304" pitchFamily="18" charset="0"/>
              </a:rPr>
              <a:t>Procedure</a:t>
            </a:r>
          </a:p>
        </p:txBody>
      </p:sp>
      <p:sp>
        <p:nvSpPr>
          <p:cNvPr id="9230" name="Text Box 12">
            <a:extLst>
              <a:ext uri="{FF2B5EF4-FFF2-40B4-BE49-F238E27FC236}">
                <a16:creationId xmlns:a16="http://schemas.microsoft.com/office/drawing/2014/main" id="{FAC94639-B8A6-41DC-91C5-F725BF300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4438" y="4271963"/>
            <a:ext cx="1219200" cy="62388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ko-KR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역할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altLang="ko-KR">
                <a:solidFill>
                  <a:schemeClr val="accent2"/>
                </a:solidFill>
                <a:latin typeface="Times New Roman" panose="02020603050405020304" pitchFamily="18" charset="0"/>
              </a:rPr>
              <a:t>Role</a:t>
            </a:r>
          </a:p>
        </p:txBody>
      </p:sp>
      <p:sp>
        <p:nvSpPr>
          <p:cNvPr id="9231" name="Text Box 13">
            <a:extLst>
              <a:ext uri="{FF2B5EF4-FFF2-40B4-BE49-F238E27FC236}">
                <a16:creationId xmlns:a16="http://schemas.microsoft.com/office/drawing/2014/main" id="{C9679E13-9AF4-41A4-9BC3-7F71F92D1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7763" y="3281363"/>
            <a:ext cx="1477962" cy="62388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ko-KR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기법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altLang="ko-KR">
                <a:solidFill>
                  <a:schemeClr val="accent2"/>
                </a:solidFill>
                <a:latin typeface="Times New Roman" panose="02020603050405020304" pitchFamily="18" charset="0"/>
              </a:rPr>
              <a:t>Technique</a:t>
            </a:r>
          </a:p>
        </p:txBody>
      </p:sp>
      <p:sp>
        <p:nvSpPr>
          <p:cNvPr id="9232" name="Text Box 14">
            <a:extLst>
              <a:ext uri="{FF2B5EF4-FFF2-40B4-BE49-F238E27FC236}">
                <a16:creationId xmlns:a16="http://schemas.microsoft.com/office/drawing/2014/main" id="{1FB9DB73-E138-4929-A9CB-B569A42FD3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4271963"/>
            <a:ext cx="1371600" cy="62388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ko-KR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도구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altLang="ko-KR">
                <a:solidFill>
                  <a:schemeClr val="accent2"/>
                </a:solidFill>
                <a:latin typeface="Times New Roman" panose="02020603050405020304" pitchFamily="18" charset="0"/>
              </a:rPr>
              <a:t>Tool</a:t>
            </a:r>
          </a:p>
        </p:txBody>
      </p:sp>
      <p:cxnSp>
        <p:nvCxnSpPr>
          <p:cNvPr id="9233" name="AutoShape 15">
            <a:extLst>
              <a:ext uri="{FF2B5EF4-FFF2-40B4-BE49-F238E27FC236}">
                <a16:creationId xmlns:a16="http://schemas.microsoft.com/office/drawing/2014/main" id="{6F137B67-F744-4E37-8703-B508640189F7}"/>
              </a:ext>
            </a:extLst>
          </p:cNvPr>
          <p:cNvCxnSpPr>
            <a:cxnSpLocks noChangeShapeType="1"/>
            <a:stCxn id="9226" idx="2"/>
            <a:endCxn id="9227" idx="0"/>
          </p:cNvCxnSpPr>
          <p:nvPr/>
        </p:nvCxnSpPr>
        <p:spPr bwMode="auto">
          <a:xfrm>
            <a:off x="3729038" y="2909888"/>
            <a:ext cx="0" cy="371475"/>
          </a:xfrm>
          <a:prstGeom prst="straightConnector1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4" name="AutoShape 16">
            <a:extLst>
              <a:ext uri="{FF2B5EF4-FFF2-40B4-BE49-F238E27FC236}">
                <a16:creationId xmlns:a16="http://schemas.microsoft.com/office/drawing/2014/main" id="{0590DBD1-3A9E-4C49-9B63-4A0CA4A3A572}"/>
              </a:ext>
            </a:extLst>
          </p:cNvPr>
          <p:cNvCxnSpPr>
            <a:cxnSpLocks noChangeShapeType="1"/>
            <a:stCxn id="9227" idx="2"/>
            <a:endCxn id="9228" idx="0"/>
          </p:cNvCxnSpPr>
          <p:nvPr/>
        </p:nvCxnSpPr>
        <p:spPr bwMode="auto">
          <a:xfrm>
            <a:off x="3729038" y="3905250"/>
            <a:ext cx="0" cy="366713"/>
          </a:xfrm>
          <a:prstGeom prst="straightConnector1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5" name="AutoShape 17">
            <a:extLst>
              <a:ext uri="{FF2B5EF4-FFF2-40B4-BE49-F238E27FC236}">
                <a16:creationId xmlns:a16="http://schemas.microsoft.com/office/drawing/2014/main" id="{0E86E5B3-F138-49CE-AB8D-CAB9D5C9B9D1}"/>
              </a:ext>
            </a:extLst>
          </p:cNvPr>
          <p:cNvCxnSpPr>
            <a:cxnSpLocks noChangeShapeType="1"/>
            <a:stCxn id="9228" idx="2"/>
            <a:endCxn id="9229" idx="0"/>
          </p:cNvCxnSpPr>
          <p:nvPr/>
        </p:nvCxnSpPr>
        <p:spPr bwMode="auto">
          <a:xfrm>
            <a:off x="3729038" y="4895850"/>
            <a:ext cx="0" cy="366713"/>
          </a:xfrm>
          <a:prstGeom prst="straightConnector1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6" name="AutoShape 18">
            <a:extLst>
              <a:ext uri="{FF2B5EF4-FFF2-40B4-BE49-F238E27FC236}">
                <a16:creationId xmlns:a16="http://schemas.microsoft.com/office/drawing/2014/main" id="{E608DE13-7F2D-4AD4-8DFE-F04F8A190593}"/>
              </a:ext>
            </a:extLst>
          </p:cNvPr>
          <p:cNvCxnSpPr>
            <a:cxnSpLocks noChangeShapeType="1"/>
            <a:stCxn id="9230" idx="3"/>
            <a:endCxn id="9228" idx="1"/>
          </p:cNvCxnSpPr>
          <p:nvPr/>
        </p:nvCxnSpPr>
        <p:spPr bwMode="auto">
          <a:xfrm>
            <a:off x="2433638" y="4584700"/>
            <a:ext cx="609600" cy="0"/>
          </a:xfrm>
          <a:prstGeom prst="straightConnector1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7" name="AutoShape 19">
            <a:extLst>
              <a:ext uri="{FF2B5EF4-FFF2-40B4-BE49-F238E27FC236}">
                <a16:creationId xmlns:a16="http://schemas.microsoft.com/office/drawing/2014/main" id="{61670850-73B4-4B4B-BA2D-C8A2963150BF}"/>
              </a:ext>
            </a:extLst>
          </p:cNvPr>
          <p:cNvCxnSpPr>
            <a:cxnSpLocks noChangeShapeType="1"/>
            <a:stCxn id="9228" idx="3"/>
            <a:endCxn id="9231" idx="1"/>
          </p:cNvCxnSpPr>
          <p:nvPr/>
        </p:nvCxnSpPr>
        <p:spPr bwMode="auto">
          <a:xfrm flipV="1">
            <a:off x="4414838" y="3594100"/>
            <a:ext cx="542925" cy="990600"/>
          </a:xfrm>
          <a:prstGeom prst="straightConnector1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8" name="AutoShape 20">
            <a:extLst>
              <a:ext uri="{FF2B5EF4-FFF2-40B4-BE49-F238E27FC236}">
                <a16:creationId xmlns:a16="http://schemas.microsoft.com/office/drawing/2014/main" id="{5DF44C78-79B6-41CC-9BCF-B3C1C2474F9B}"/>
              </a:ext>
            </a:extLst>
          </p:cNvPr>
          <p:cNvCxnSpPr>
            <a:cxnSpLocks noChangeShapeType="1"/>
            <a:stCxn id="9231" idx="3"/>
            <a:endCxn id="9232" idx="1"/>
          </p:cNvCxnSpPr>
          <p:nvPr/>
        </p:nvCxnSpPr>
        <p:spPr bwMode="auto">
          <a:xfrm>
            <a:off x="6435725" y="3594100"/>
            <a:ext cx="879475" cy="990600"/>
          </a:xfrm>
          <a:prstGeom prst="straightConnector1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9" name="Text Box 21">
            <a:extLst>
              <a:ext uri="{FF2B5EF4-FFF2-40B4-BE49-F238E27FC236}">
                <a16:creationId xmlns:a16="http://schemas.microsoft.com/office/drawing/2014/main" id="{AA6C463E-5EF3-492C-8ECB-BBABC567F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271963"/>
            <a:ext cx="1492250" cy="62388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ko-KR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산출물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altLang="ko-KR">
                <a:solidFill>
                  <a:schemeClr val="accent2"/>
                </a:solidFill>
                <a:latin typeface="Times New Roman" panose="02020603050405020304" pitchFamily="18" charset="0"/>
              </a:rPr>
              <a:t>WorkProduct</a:t>
            </a:r>
          </a:p>
        </p:txBody>
      </p:sp>
      <p:cxnSp>
        <p:nvCxnSpPr>
          <p:cNvPr id="9240" name="AutoShape 22">
            <a:extLst>
              <a:ext uri="{FF2B5EF4-FFF2-40B4-BE49-F238E27FC236}">
                <a16:creationId xmlns:a16="http://schemas.microsoft.com/office/drawing/2014/main" id="{393055DF-405F-425D-8C1D-C5BB9628DA13}"/>
              </a:ext>
            </a:extLst>
          </p:cNvPr>
          <p:cNvCxnSpPr>
            <a:cxnSpLocks noChangeShapeType="1"/>
            <a:stCxn id="9228" idx="3"/>
            <a:endCxn id="9239" idx="1"/>
          </p:cNvCxnSpPr>
          <p:nvPr/>
        </p:nvCxnSpPr>
        <p:spPr bwMode="auto">
          <a:xfrm>
            <a:off x="4414838" y="4584700"/>
            <a:ext cx="538162" cy="0"/>
          </a:xfrm>
          <a:prstGeom prst="straightConnector1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1" name="AutoShape 23">
            <a:extLst>
              <a:ext uri="{FF2B5EF4-FFF2-40B4-BE49-F238E27FC236}">
                <a16:creationId xmlns:a16="http://schemas.microsoft.com/office/drawing/2014/main" id="{D14B8026-9E43-4830-A195-5DB139837C24}"/>
              </a:ext>
            </a:extLst>
          </p:cNvPr>
          <p:cNvCxnSpPr>
            <a:cxnSpLocks noChangeShapeType="1"/>
            <a:stCxn id="9231" idx="2"/>
            <a:endCxn id="9239" idx="0"/>
          </p:cNvCxnSpPr>
          <p:nvPr/>
        </p:nvCxnSpPr>
        <p:spPr bwMode="auto">
          <a:xfrm>
            <a:off x="5697538" y="3905250"/>
            <a:ext cx="1587" cy="366713"/>
          </a:xfrm>
          <a:prstGeom prst="straightConnector1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2" name="AutoShape 24">
            <a:extLst>
              <a:ext uri="{FF2B5EF4-FFF2-40B4-BE49-F238E27FC236}">
                <a16:creationId xmlns:a16="http://schemas.microsoft.com/office/drawing/2014/main" id="{335FA360-3BF0-4065-8C44-32536A8E15A4}"/>
              </a:ext>
            </a:extLst>
          </p:cNvPr>
          <p:cNvCxnSpPr>
            <a:cxnSpLocks noChangeShapeType="1"/>
            <a:stCxn id="9239" idx="3"/>
            <a:endCxn id="9232" idx="1"/>
          </p:cNvCxnSpPr>
          <p:nvPr/>
        </p:nvCxnSpPr>
        <p:spPr bwMode="auto">
          <a:xfrm>
            <a:off x="6445250" y="4584700"/>
            <a:ext cx="869950" cy="0"/>
          </a:xfrm>
          <a:prstGeom prst="straightConnector1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43" name="Text Box 25">
            <a:extLst>
              <a:ext uri="{FF2B5EF4-FFF2-40B4-BE49-F238E27FC236}">
                <a16:creationId xmlns:a16="http://schemas.microsoft.com/office/drawing/2014/main" id="{D4877E0B-B12D-4585-8572-88DB9D7DE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259013"/>
            <a:ext cx="11477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l" eaLnBrk="1" hangingPunct="1"/>
            <a:r>
              <a:rPr lang="ko-KR" altLang="en-US" sz="20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마르미 </a:t>
            </a:r>
          </a:p>
          <a:p>
            <a:pPr algn="l" eaLnBrk="1" hangingPunct="1">
              <a:buFontTx/>
              <a:buChar char="•"/>
            </a:pPr>
            <a:r>
              <a:rPr lang="ko-KR" altLang="en-US" sz="20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  절차서</a:t>
            </a:r>
            <a:endParaRPr lang="ko-KR" altLang="en-US" sz="20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44" name="Text Box 26">
            <a:extLst>
              <a:ext uri="{FF2B5EF4-FFF2-40B4-BE49-F238E27FC236}">
                <a16:creationId xmlns:a16="http://schemas.microsoft.com/office/drawing/2014/main" id="{0AB2831D-BA53-4E87-A00B-CC3A97EFC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4438" y="3281363"/>
            <a:ext cx="1600200" cy="62388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ko-KR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미니프로젝트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altLang="ko-KR">
                <a:solidFill>
                  <a:schemeClr val="accent2"/>
                </a:solidFill>
                <a:latin typeface="Times New Roman" panose="02020603050405020304" pitchFamily="18" charset="0"/>
              </a:rPr>
              <a:t>Mini-Project</a:t>
            </a:r>
          </a:p>
        </p:txBody>
      </p:sp>
      <p:cxnSp>
        <p:nvCxnSpPr>
          <p:cNvPr id="9245" name="AutoShape 27">
            <a:extLst>
              <a:ext uri="{FF2B5EF4-FFF2-40B4-BE49-F238E27FC236}">
                <a16:creationId xmlns:a16="http://schemas.microsoft.com/office/drawing/2014/main" id="{6D7B421F-8E0E-464F-BFAB-BF6D6090A0B3}"/>
              </a:ext>
            </a:extLst>
          </p:cNvPr>
          <p:cNvCxnSpPr>
            <a:cxnSpLocks noChangeShapeType="1"/>
            <a:stCxn id="9244" idx="3"/>
            <a:endCxn id="9227" idx="1"/>
          </p:cNvCxnSpPr>
          <p:nvPr/>
        </p:nvCxnSpPr>
        <p:spPr bwMode="auto">
          <a:xfrm>
            <a:off x="2814638" y="3594100"/>
            <a:ext cx="228600" cy="0"/>
          </a:xfrm>
          <a:prstGeom prst="straightConnector1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바닥글 개체 틀 2">
            <a:extLst>
              <a:ext uri="{FF2B5EF4-FFF2-40B4-BE49-F238E27FC236}">
                <a16:creationId xmlns:a16="http://schemas.microsoft.com/office/drawing/2014/main" id="{A1985CFE-5322-4F1A-A36A-A4D2CA33B4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en-US" altLang="ko-KR">
                <a:solidFill>
                  <a:srgbClr val="2B0BE9"/>
                </a:solidFill>
              </a:rPr>
              <a:t>                                                                                                           </a:t>
            </a:r>
            <a:endParaRPr lang="en-US" altLang="ko-KR" sz="900">
              <a:solidFill>
                <a:srgbClr val="FF0000"/>
              </a:solidFill>
            </a:endParaRPr>
          </a:p>
        </p:txBody>
      </p:sp>
      <p:sp>
        <p:nvSpPr>
          <p:cNvPr id="35" name="슬라이드 번호 개체 틀 3">
            <a:extLst>
              <a:ext uri="{FF2B5EF4-FFF2-40B4-BE49-F238E27FC236}">
                <a16:creationId xmlns:a16="http://schemas.microsoft.com/office/drawing/2014/main" id="{C25A7F43-B30A-4FF6-99C5-BFB3DD37B9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B0C30A52-F385-45A3-8B9F-3A8DBFB0828B}" type="slidenum">
              <a:rPr lang="en-US" altLang="ko-KR">
                <a:latin typeface="Arial" panose="020B0604020202020204" pitchFamily="34" charset="0"/>
              </a:rPr>
              <a:pPr eaLnBrk="1" hangingPunct="1"/>
              <a:t>9</a:t>
            </a:fld>
            <a:endParaRPr lang="en-US" altLang="ko-KR">
              <a:latin typeface="Times New Roman" panose="02020603050405020304" pitchFamily="18" charset="0"/>
            </a:endParaRPr>
          </a:p>
        </p:txBody>
      </p:sp>
      <p:grpSp>
        <p:nvGrpSpPr>
          <p:cNvPr id="10244" name="Group 2">
            <a:extLst>
              <a:ext uri="{FF2B5EF4-FFF2-40B4-BE49-F238E27FC236}">
                <a16:creationId xmlns:a16="http://schemas.microsoft.com/office/drawing/2014/main" id="{645BD7BF-5115-40EE-855D-B3677ECC341F}"/>
              </a:ext>
            </a:extLst>
          </p:cNvPr>
          <p:cNvGrpSpPr>
            <a:grpSpLocks/>
          </p:cNvGrpSpPr>
          <p:nvPr/>
        </p:nvGrpSpPr>
        <p:grpSpPr bwMode="auto">
          <a:xfrm>
            <a:off x="917575" y="3232150"/>
            <a:ext cx="7862888" cy="2797175"/>
            <a:chOff x="578" y="2036"/>
            <a:chExt cx="4953" cy="1762"/>
          </a:xfrm>
        </p:grpSpPr>
        <p:sp>
          <p:nvSpPr>
            <p:cNvPr id="10247" name="Line 3">
              <a:extLst>
                <a:ext uri="{FF2B5EF4-FFF2-40B4-BE49-F238E27FC236}">
                  <a16:creationId xmlns:a16="http://schemas.microsoft.com/office/drawing/2014/main" id="{EF5CB32A-7D91-4E77-98B5-6E6EE9A0C1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1" y="2579"/>
              <a:ext cx="19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36000"/>
            <a:lstStyle/>
            <a:p>
              <a:endParaRPr lang="zh-CN" altLang="en-US"/>
            </a:p>
          </p:txBody>
        </p:sp>
        <p:sp>
          <p:nvSpPr>
            <p:cNvPr id="10248" name="Rectangle 4">
              <a:extLst>
                <a:ext uri="{FF2B5EF4-FFF2-40B4-BE49-F238E27FC236}">
                  <a16:creationId xmlns:a16="http://schemas.microsoft.com/office/drawing/2014/main" id="{9DCF9E0B-A251-4757-9E85-7A6F9847B9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6" y="2036"/>
              <a:ext cx="1065" cy="80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10249" name="Rectangle 5">
              <a:extLst>
                <a:ext uri="{FF2B5EF4-FFF2-40B4-BE49-F238E27FC236}">
                  <a16:creationId xmlns:a16="http://schemas.microsoft.com/office/drawing/2014/main" id="{2E4F1676-D462-4B65-AD3B-1CAE9F1014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" y="2070"/>
              <a:ext cx="1090" cy="1008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10250" name="Rectangle 6">
              <a:extLst>
                <a:ext uri="{FF2B5EF4-FFF2-40B4-BE49-F238E27FC236}">
                  <a16:creationId xmlns:a16="http://schemas.microsoft.com/office/drawing/2014/main" id="{C8836A3D-828E-4FA0-9750-62DB428F69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6" y="2214"/>
              <a:ext cx="1152" cy="1584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10251" name="Rectangle 7">
              <a:extLst>
                <a:ext uri="{FF2B5EF4-FFF2-40B4-BE49-F238E27FC236}">
                  <a16:creationId xmlns:a16="http://schemas.microsoft.com/office/drawing/2014/main" id="{DEAF8576-9F39-49F6-8A84-8A28C35A81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2" y="2036"/>
              <a:ext cx="1193" cy="1090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10252" name="Line 8">
              <a:extLst>
                <a:ext uri="{FF2B5EF4-FFF2-40B4-BE49-F238E27FC236}">
                  <a16:creationId xmlns:a16="http://schemas.microsoft.com/office/drawing/2014/main" id="{03BEFC4A-0E06-45AD-9909-15576E5E9A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12" y="2457"/>
              <a:ext cx="1" cy="2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3" name="Line 9">
              <a:extLst>
                <a:ext uri="{FF2B5EF4-FFF2-40B4-BE49-F238E27FC236}">
                  <a16:creationId xmlns:a16="http://schemas.microsoft.com/office/drawing/2014/main" id="{044C57EB-52D2-4A07-91FC-14844412C3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45" y="2457"/>
              <a:ext cx="1" cy="4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4" name="Line 10">
              <a:extLst>
                <a:ext uri="{FF2B5EF4-FFF2-40B4-BE49-F238E27FC236}">
                  <a16:creationId xmlns:a16="http://schemas.microsoft.com/office/drawing/2014/main" id="{260D26C3-DCF4-442E-9F18-E906475135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02" y="2469"/>
              <a:ext cx="1" cy="10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5" name="Line 11">
              <a:extLst>
                <a:ext uri="{FF2B5EF4-FFF2-40B4-BE49-F238E27FC236}">
                  <a16:creationId xmlns:a16="http://schemas.microsoft.com/office/drawing/2014/main" id="{E501776C-4E2D-4E19-AC8C-70D7FBE3BD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6" y="2483"/>
              <a:ext cx="1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6" name="Text Box 12">
              <a:extLst>
                <a:ext uri="{FF2B5EF4-FFF2-40B4-BE49-F238E27FC236}">
                  <a16:creationId xmlns:a16="http://schemas.microsoft.com/office/drawing/2014/main" id="{D4FD3A46-4740-4BB4-9B45-EB7C6F577E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8" y="2070"/>
              <a:ext cx="1090" cy="155"/>
            </a:xfrm>
            <a:prstGeom prst="rect">
              <a:avLst/>
            </a:prstGeom>
            <a:gradFill rotWithShape="0">
              <a:gsLst>
                <a:gs pos="0">
                  <a:srgbClr val="00CC99"/>
                </a:gs>
                <a:gs pos="50000">
                  <a:srgbClr val="FFFFFF"/>
                </a:gs>
                <a:gs pos="100000">
                  <a:srgbClr val="00CC99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latinLnBrk="0">
                <a:lnSpc>
                  <a:spcPct val="80000"/>
                </a:lnSpc>
              </a:pPr>
              <a:r>
                <a:rPr kumimoji="0" lang="ko-KR" altLang="en-US" sz="1200" b="1">
                  <a:solidFill>
                    <a:srgbClr val="FF0000"/>
                  </a:solidFill>
                </a:rPr>
                <a:t>요구사항 분석</a:t>
              </a:r>
            </a:p>
          </p:txBody>
        </p:sp>
        <p:sp>
          <p:nvSpPr>
            <p:cNvPr id="10257" name="Text Box 13">
              <a:extLst>
                <a:ext uri="{FF2B5EF4-FFF2-40B4-BE49-F238E27FC236}">
                  <a16:creationId xmlns:a16="http://schemas.microsoft.com/office/drawing/2014/main" id="{3DD383AA-4BC0-4D98-A34A-E6943992A5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5" y="2279"/>
              <a:ext cx="985" cy="22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algn="just" latinLnBrk="0">
                <a:lnSpc>
                  <a:spcPct val="82000"/>
                </a:lnSpc>
              </a:pPr>
              <a:r>
                <a:rPr kumimoji="0" lang="ko-KR" altLang="en-US" sz="1000" b="1">
                  <a:solidFill>
                    <a:srgbClr val="000000"/>
                  </a:solidFill>
                </a:rPr>
                <a:t>유스케이스 모형 정제</a:t>
              </a:r>
            </a:p>
            <a:p>
              <a:pPr algn="r" latinLnBrk="0">
                <a:lnSpc>
                  <a:spcPct val="82000"/>
                </a:lnSpc>
              </a:pPr>
              <a:r>
                <a:rPr kumimoji="0" lang="en-US" altLang="ko-KR" sz="1000" b="1">
                  <a:solidFill>
                    <a:srgbClr val="000000"/>
                  </a:solidFill>
                </a:rPr>
                <a:t>A0102</a:t>
              </a:r>
            </a:p>
          </p:txBody>
        </p:sp>
        <p:sp>
          <p:nvSpPr>
            <p:cNvPr id="10258" name="Text Box 14">
              <a:extLst>
                <a:ext uri="{FF2B5EF4-FFF2-40B4-BE49-F238E27FC236}">
                  <a16:creationId xmlns:a16="http://schemas.microsoft.com/office/drawing/2014/main" id="{E01D62DE-9BF0-45F7-B5DE-0BF3D254B1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5" y="2550"/>
              <a:ext cx="985" cy="19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algn="just" latinLnBrk="0">
                <a:lnSpc>
                  <a:spcPct val="72000"/>
                </a:lnSpc>
              </a:pPr>
              <a:r>
                <a:rPr kumimoji="0" lang="en-US" altLang="ko-KR" sz="1000" b="1">
                  <a:solidFill>
                    <a:srgbClr val="000000"/>
                  </a:solidFill>
                </a:rPr>
                <a:t>UI </a:t>
              </a:r>
              <a:r>
                <a:rPr kumimoji="0" lang="ko-KR" altLang="en-US" sz="1000" b="1">
                  <a:solidFill>
                    <a:srgbClr val="000000"/>
                  </a:solidFill>
                </a:rPr>
                <a:t>설계</a:t>
              </a:r>
            </a:p>
            <a:p>
              <a:pPr algn="r" latinLnBrk="0">
                <a:lnSpc>
                  <a:spcPct val="64000"/>
                </a:lnSpc>
              </a:pPr>
              <a:r>
                <a:rPr kumimoji="0" lang="en-US" altLang="ko-KR" sz="1000" b="1">
                  <a:solidFill>
                    <a:srgbClr val="000000"/>
                  </a:solidFill>
                </a:rPr>
                <a:t>A0104</a:t>
              </a:r>
            </a:p>
          </p:txBody>
        </p:sp>
        <p:sp>
          <p:nvSpPr>
            <p:cNvPr id="10259" name="Text Box 15">
              <a:extLst>
                <a:ext uri="{FF2B5EF4-FFF2-40B4-BE49-F238E27FC236}">
                  <a16:creationId xmlns:a16="http://schemas.microsoft.com/office/drawing/2014/main" id="{170BCBAD-95A5-4868-AE0C-E9462D72AB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6" y="2065"/>
              <a:ext cx="1152" cy="155"/>
            </a:xfrm>
            <a:prstGeom prst="rect">
              <a:avLst/>
            </a:prstGeom>
            <a:gradFill rotWithShape="0">
              <a:gsLst>
                <a:gs pos="0">
                  <a:srgbClr val="00CC99"/>
                </a:gs>
                <a:gs pos="50000">
                  <a:srgbClr val="FFFFFF"/>
                </a:gs>
                <a:gs pos="100000">
                  <a:srgbClr val="00CC99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latinLnBrk="0">
                <a:lnSpc>
                  <a:spcPct val="80000"/>
                </a:lnSpc>
              </a:pPr>
              <a:r>
                <a:rPr kumimoji="0" lang="ko-KR" altLang="en-US" sz="1200" b="1">
                  <a:solidFill>
                    <a:srgbClr val="FF0000"/>
                  </a:solidFill>
                </a:rPr>
                <a:t>아키텍처 정의</a:t>
              </a:r>
            </a:p>
          </p:txBody>
        </p:sp>
        <p:sp>
          <p:nvSpPr>
            <p:cNvPr id="10260" name="Text Box 16">
              <a:extLst>
                <a:ext uri="{FF2B5EF4-FFF2-40B4-BE49-F238E27FC236}">
                  <a16:creationId xmlns:a16="http://schemas.microsoft.com/office/drawing/2014/main" id="{CEE431ED-76AC-4D07-9002-58737BD763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" y="2531"/>
              <a:ext cx="1051" cy="20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algn="just" latinLnBrk="0">
                <a:lnSpc>
                  <a:spcPct val="72000"/>
                </a:lnSpc>
              </a:pPr>
              <a:r>
                <a:rPr kumimoji="0" lang="ko-KR" altLang="en-US" sz="1000" b="1">
                  <a:solidFill>
                    <a:srgbClr val="000000"/>
                  </a:solidFill>
                </a:rPr>
                <a:t>설계 전략 정의</a:t>
              </a:r>
            </a:p>
            <a:p>
              <a:pPr algn="r" latinLnBrk="0">
                <a:lnSpc>
                  <a:spcPct val="72000"/>
                </a:lnSpc>
              </a:pPr>
              <a:r>
                <a:rPr kumimoji="0" lang="en-US" altLang="ko-KR" sz="1000" b="1">
                  <a:solidFill>
                    <a:srgbClr val="000000"/>
                  </a:solidFill>
                </a:rPr>
                <a:t>A0204</a:t>
              </a:r>
            </a:p>
          </p:txBody>
        </p:sp>
        <p:sp>
          <p:nvSpPr>
            <p:cNvPr id="10261" name="Text Box 17">
              <a:extLst>
                <a:ext uri="{FF2B5EF4-FFF2-40B4-BE49-F238E27FC236}">
                  <a16:creationId xmlns:a16="http://schemas.microsoft.com/office/drawing/2014/main" id="{5EF3D818-901E-4F49-AF12-85FB3CF8DB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" y="3023"/>
              <a:ext cx="1051" cy="20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algn="just" latinLnBrk="0">
                <a:lnSpc>
                  <a:spcPct val="72000"/>
                </a:lnSpc>
              </a:pPr>
              <a:r>
                <a:rPr kumimoji="0" lang="ko-KR" altLang="en-US" sz="1000" b="1">
                  <a:solidFill>
                    <a:srgbClr val="000000"/>
                  </a:solidFill>
                </a:rPr>
                <a:t>시스템 아키텍처 정의 </a:t>
              </a:r>
            </a:p>
            <a:p>
              <a:pPr algn="r" latinLnBrk="0">
                <a:lnSpc>
                  <a:spcPct val="72000"/>
                </a:lnSpc>
              </a:pPr>
              <a:r>
                <a:rPr kumimoji="0" lang="en-US" altLang="ko-KR" sz="1000" b="1">
                  <a:solidFill>
                    <a:srgbClr val="000000"/>
                  </a:solidFill>
                </a:rPr>
                <a:t>A0208</a:t>
              </a:r>
            </a:p>
          </p:txBody>
        </p:sp>
        <p:sp>
          <p:nvSpPr>
            <p:cNvPr id="10262" name="Text Box 18">
              <a:extLst>
                <a:ext uri="{FF2B5EF4-FFF2-40B4-BE49-F238E27FC236}">
                  <a16:creationId xmlns:a16="http://schemas.microsoft.com/office/drawing/2014/main" id="{6F56C7B9-D12A-487D-9D8E-5FFCE80666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" y="3269"/>
              <a:ext cx="1051" cy="19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algn="just" latinLnBrk="0">
                <a:lnSpc>
                  <a:spcPct val="72000"/>
                </a:lnSpc>
              </a:pPr>
              <a:r>
                <a:rPr kumimoji="0" lang="ko-KR" altLang="en-US" sz="1000" b="1">
                  <a:solidFill>
                    <a:srgbClr val="000000"/>
                  </a:solidFill>
                </a:rPr>
                <a:t>컴포넌트 획득</a:t>
              </a:r>
            </a:p>
            <a:p>
              <a:pPr algn="r" latinLnBrk="0">
                <a:lnSpc>
                  <a:spcPct val="64000"/>
                </a:lnSpc>
              </a:pPr>
              <a:r>
                <a:rPr kumimoji="0" lang="en-US" altLang="ko-KR" sz="1000" b="1">
                  <a:solidFill>
                    <a:srgbClr val="000000"/>
                  </a:solidFill>
                </a:rPr>
                <a:t>A0210</a:t>
              </a:r>
            </a:p>
          </p:txBody>
        </p:sp>
        <p:sp>
          <p:nvSpPr>
            <p:cNvPr id="10263" name="Text Box 19">
              <a:extLst>
                <a:ext uri="{FF2B5EF4-FFF2-40B4-BE49-F238E27FC236}">
                  <a16:creationId xmlns:a16="http://schemas.microsoft.com/office/drawing/2014/main" id="{D411D264-83BC-4D5C-8DBD-D68C5ADE5F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5" y="2531"/>
              <a:ext cx="975" cy="20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algn="just" latinLnBrk="0">
                <a:lnSpc>
                  <a:spcPct val="72000"/>
                </a:lnSpc>
              </a:pPr>
              <a:r>
                <a:rPr kumimoji="0" lang="ko-KR" altLang="en-US" sz="1000" b="1">
                  <a:solidFill>
                    <a:srgbClr val="000000"/>
                  </a:solidFill>
                </a:rPr>
                <a:t>전환 계획</a:t>
              </a:r>
            </a:p>
            <a:p>
              <a:pPr algn="r" latinLnBrk="0">
                <a:lnSpc>
                  <a:spcPct val="72000"/>
                </a:lnSpc>
              </a:pPr>
              <a:r>
                <a:rPr kumimoji="0" lang="en-US" altLang="ko-KR" sz="1000" b="1">
                  <a:solidFill>
                    <a:srgbClr val="000000"/>
                  </a:solidFill>
                </a:rPr>
                <a:t>A0404</a:t>
              </a:r>
            </a:p>
          </p:txBody>
        </p:sp>
        <p:sp>
          <p:nvSpPr>
            <p:cNvPr id="10264" name="Text Box 20">
              <a:extLst>
                <a:ext uri="{FF2B5EF4-FFF2-40B4-BE49-F238E27FC236}">
                  <a16:creationId xmlns:a16="http://schemas.microsoft.com/office/drawing/2014/main" id="{6BECAC52-8455-4810-AECF-C95D51B184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2" y="2036"/>
              <a:ext cx="1193" cy="156"/>
            </a:xfrm>
            <a:prstGeom prst="rect">
              <a:avLst/>
            </a:prstGeom>
            <a:gradFill rotWithShape="0">
              <a:gsLst>
                <a:gs pos="0">
                  <a:srgbClr val="00CC99"/>
                </a:gs>
                <a:gs pos="50000">
                  <a:srgbClr val="FFFFFF"/>
                </a:gs>
                <a:gs pos="100000">
                  <a:srgbClr val="00CC99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latinLnBrk="0">
                <a:lnSpc>
                  <a:spcPct val="80000"/>
                </a:lnSpc>
              </a:pPr>
              <a:r>
                <a:rPr kumimoji="0" lang="ko-KR" altLang="en-US" sz="1200" b="1">
                  <a:solidFill>
                    <a:srgbClr val="FF0000"/>
                  </a:solidFill>
                </a:rPr>
                <a:t>아키텍처 프로토타이핑</a:t>
              </a:r>
            </a:p>
          </p:txBody>
        </p:sp>
        <p:sp>
          <p:nvSpPr>
            <p:cNvPr id="10265" name="Text Box 21">
              <a:extLst>
                <a:ext uri="{FF2B5EF4-FFF2-40B4-BE49-F238E27FC236}">
                  <a16:creationId xmlns:a16="http://schemas.microsoft.com/office/drawing/2014/main" id="{DC510585-149D-4A71-A2A3-9C7CB92971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5" y="2537"/>
              <a:ext cx="1080" cy="22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algn="just" latinLnBrk="0">
                <a:lnSpc>
                  <a:spcPct val="82000"/>
                </a:lnSpc>
              </a:pPr>
              <a:r>
                <a:rPr kumimoji="0" lang="ko-KR" altLang="en-US" sz="1000" b="1">
                  <a:solidFill>
                    <a:srgbClr val="000000"/>
                  </a:solidFill>
                </a:rPr>
                <a:t>아키텍처 프로토타입 개발 </a:t>
              </a:r>
            </a:p>
            <a:p>
              <a:pPr algn="r" latinLnBrk="0">
                <a:lnSpc>
                  <a:spcPct val="82000"/>
                </a:lnSpc>
              </a:pPr>
              <a:r>
                <a:rPr kumimoji="0" lang="en-US" altLang="ko-KR" sz="1000" b="1">
                  <a:solidFill>
                    <a:srgbClr val="000000"/>
                  </a:solidFill>
                </a:rPr>
                <a:t>A0304</a:t>
              </a:r>
            </a:p>
          </p:txBody>
        </p:sp>
        <p:sp>
          <p:nvSpPr>
            <p:cNvPr id="10266" name="Text Box 22">
              <a:extLst>
                <a:ext uri="{FF2B5EF4-FFF2-40B4-BE49-F238E27FC236}">
                  <a16:creationId xmlns:a16="http://schemas.microsoft.com/office/drawing/2014/main" id="{CD2FBB5F-E173-4034-ABAA-128F43071D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0" y="2807"/>
              <a:ext cx="1092" cy="22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algn="just" latinLnBrk="0">
                <a:lnSpc>
                  <a:spcPct val="82000"/>
                </a:lnSpc>
              </a:pPr>
              <a:r>
                <a:rPr kumimoji="0" lang="ko-KR" altLang="en-US" sz="1000" b="1">
                  <a:solidFill>
                    <a:srgbClr val="000000"/>
                  </a:solidFill>
                </a:rPr>
                <a:t>아키텍처 프로토타입 평가 </a:t>
              </a:r>
            </a:p>
            <a:p>
              <a:pPr algn="r" latinLnBrk="0">
                <a:lnSpc>
                  <a:spcPct val="82000"/>
                </a:lnSpc>
              </a:pPr>
              <a:r>
                <a:rPr kumimoji="0" lang="en-US" altLang="ko-KR" sz="1000" b="1">
                  <a:solidFill>
                    <a:srgbClr val="000000"/>
                  </a:solidFill>
                </a:rPr>
                <a:t>A0306</a:t>
              </a:r>
            </a:p>
          </p:txBody>
        </p:sp>
        <p:sp>
          <p:nvSpPr>
            <p:cNvPr id="10267" name="Text Box 23">
              <a:extLst>
                <a:ext uri="{FF2B5EF4-FFF2-40B4-BE49-F238E27FC236}">
                  <a16:creationId xmlns:a16="http://schemas.microsoft.com/office/drawing/2014/main" id="{A17FD04D-75B4-4178-855A-8E108D9B7F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0" y="2258"/>
              <a:ext cx="1092" cy="22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algn="just" latinLnBrk="0">
                <a:lnSpc>
                  <a:spcPct val="82000"/>
                </a:lnSpc>
              </a:pPr>
              <a:r>
                <a:rPr kumimoji="0" lang="ko-KR" altLang="en-US" sz="1000" b="1">
                  <a:solidFill>
                    <a:srgbClr val="000000"/>
                  </a:solidFill>
                </a:rPr>
                <a:t>아키텍처 프로토타입 계획 </a:t>
              </a:r>
            </a:p>
            <a:p>
              <a:pPr algn="r" latinLnBrk="0">
                <a:lnSpc>
                  <a:spcPct val="82000"/>
                </a:lnSpc>
              </a:pPr>
              <a:r>
                <a:rPr kumimoji="0" lang="en-US" altLang="ko-KR" sz="1000" b="1">
                  <a:solidFill>
                    <a:srgbClr val="000000"/>
                  </a:solidFill>
                </a:rPr>
                <a:t>A0302</a:t>
              </a:r>
            </a:p>
          </p:txBody>
        </p:sp>
        <p:sp>
          <p:nvSpPr>
            <p:cNvPr id="10268" name="Text Box 24">
              <a:extLst>
                <a:ext uri="{FF2B5EF4-FFF2-40B4-BE49-F238E27FC236}">
                  <a16:creationId xmlns:a16="http://schemas.microsoft.com/office/drawing/2014/main" id="{6FDB6F0C-19C1-427E-84FD-E5C4300A59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6" y="2036"/>
              <a:ext cx="1065" cy="156"/>
            </a:xfrm>
            <a:prstGeom prst="rect">
              <a:avLst/>
            </a:prstGeom>
            <a:gradFill rotWithShape="0">
              <a:gsLst>
                <a:gs pos="0">
                  <a:srgbClr val="00CC99"/>
                </a:gs>
                <a:gs pos="50000">
                  <a:srgbClr val="FFFFFF"/>
                </a:gs>
                <a:gs pos="100000">
                  <a:srgbClr val="00CC99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latinLnBrk="0">
                <a:lnSpc>
                  <a:spcPct val="80000"/>
                </a:lnSpc>
              </a:pPr>
              <a:r>
                <a:rPr kumimoji="0" lang="ko-KR" altLang="en-US" sz="1200" b="1">
                  <a:solidFill>
                    <a:srgbClr val="FF0000"/>
                  </a:solidFill>
                </a:rPr>
                <a:t>테스트 및  전환 계획</a:t>
              </a:r>
            </a:p>
          </p:txBody>
        </p:sp>
        <p:sp>
          <p:nvSpPr>
            <p:cNvPr id="10269" name="Text Box 25">
              <a:extLst>
                <a:ext uri="{FF2B5EF4-FFF2-40B4-BE49-F238E27FC236}">
                  <a16:creationId xmlns:a16="http://schemas.microsoft.com/office/drawing/2014/main" id="{EC33DD38-7859-4681-A937-47B28E9EB3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8" y="2256"/>
              <a:ext cx="976" cy="203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algn="just" latinLnBrk="0">
                <a:lnSpc>
                  <a:spcPct val="72000"/>
                </a:lnSpc>
              </a:pPr>
              <a:r>
                <a:rPr kumimoji="0" lang="ko-KR" altLang="en-US" sz="1000" b="1">
                  <a:solidFill>
                    <a:srgbClr val="000000"/>
                  </a:solidFill>
                </a:rPr>
                <a:t>테스트 계획</a:t>
              </a:r>
            </a:p>
            <a:p>
              <a:pPr algn="r" latinLnBrk="0">
                <a:lnSpc>
                  <a:spcPct val="72000"/>
                </a:lnSpc>
              </a:pPr>
              <a:r>
                <a:rPr kumimoji="0" lang="en-US" altLang="ko-KR" sz="1000" b="1">
                  <a:solidFill>
                    <a:srgbClr val="000000"/>
                  </a:solidFill>
                </a:rPr>
                <a:t>A0402</a:t>
              </a:r>
            </a:p>
          </p:txBody>
        </p:sp>
        <p:sp>
          <p:nvSpPr>
            <p:cNvPr id="10270" name="Text Box 26">
              <a:extLst>
                <a:ext uri="{FF2B5EF4-FFF2-40B4-BE49-F238E27FC236}">
                  <a16:creationId xmlns:a16="http://schemas.microsoft.com/office/drawing/2014/main" id="{9261ECE4-619F-4FAB-B8C8-DE97277A97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5" y="2790"/>
              <a:ext cx="985" cy="19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algn="just" latinLnBrk="0">
                <a:lnSpc>
                  <a:spcPct val="72000"/>
                </a:lnSpc>
              </a:pPr>
              <a:r>
                <a:rPr kumimoji="0" lang="ko-KR" altLang="en-US" sz="1000" b="1">
                  <a:solidFill>
                    <a:srgbClr val="000000"/>
                  </a:solidFill>
                </a:rPr>
                <a:t>객체 모형 작성</a:t>
              </a:r>
            </a:p>
            <a:p>
              <a:pPr algn="r" latinLnBrk="0">
                <a:lnSpc>
                  <a:spcPct val="64000"/>
                </a:lnSpc>
              </a:pPr>
              <a:r>
                <a:rPr kumimoji="0" lang="en-US" altLang="ko-KR" sz="1000" b="1">
                  <a:solidFill>
                    <a:srgbClr val="000000"/>
                  </a:solidFill>
                </a:rPr>
                <a:t>A0106</a:t>
              </a:r>
            </a:p>
          </p:txBody>
        </p:sp>
        <p:sp>
          <p:nvSpPr>
            <p:cNvPr id="10271" name="Text Box 27">
              <a:extLst>
                <a:ext uri="{FF2B5EF4-FFF2-40B4-BE49-F238E27FC236}">
                  <a16:creationId xmlns:a16="http://schemas.microsoft.com/office/drawing/2014/main" id="{2E3A4618-6989-44CB-BC9A-DE34CB7F7C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" y="3503"/>
              <a:ext cx="1051" cy="19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algn="just" latinLnBrk="0">
                <a:lnSpc>
                  <a:spcPct val="72000"/>
                </a:lnSpc>
              </a:pPr>
              <a:r>
                <a:rPr kumimoji="0" lang="ko-KR" altLang="en-US" sz="1000" b="1">
                  <a:solidFill>
                    <a:srgbClr val="000000"/>
                  </a:solidFill>
                </a:rPr>
                <a:t>데이터 모형 작성</a:t>
              </a:r>
            </a:p>
            <a:p>
              <a:pPr algn="r" latinLnBrk="0">
                <a:lnSpc>
                  <a:spcPct val="64000"/>
                </a:lnSpc>
              </a:pPr>
              <a:r>
                <a:rPr kumimoji="0" lang="en-US" altLang="ko-KR" sz="1000" b="1">
                  <a:solidFill>
                    <a:srgbClr val="000000"/>
                  </a:solidFill>
                </a:rPr>
                <a:t>A0212</a:t>
              </a:r>
            </a:p>
          </p:txBody>
        </p:sp>
        <p:sp>
          <p:nvSpPr>
            <p:cNvPr id="10272" name="Text Box 28">
              <a:extLst>
                <a:ext uri="{FF2B5EF4-FFF2-40B4-BE49-F238E27FC236}">
                  <a16:creationId xmlns:a16="http://schemas.microsoft.com/office/drawing/2014/main" id="{C3E98B12-4DA4-4292-993F-384C3AAF68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" y="2262"/>
              <a:ext cx="1058" cy="22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algn="just" latinLnBrk="0">
                <a:lnSpc>
                  <a:spcPct val="82000"/>
                </a:lnSpc>
              </a:pPr>
              <a:r>
                <a:rPr kumimoji="0" lang="ko-KR" altLang="en-US" sz="1000" b="1">
                  <a:solidFill>
                    <a:srgbClr val="000000"/>
                  </a:solidFill>
                </a:rPr>
                <a:t>소프트웨어아키텍처 정의</a:t>
              </a:r>
            </a:p>
            <a:p>
              <a:pPr algn="r" latinLnBrk="0">
                <a:lnSpc>
                  <a:spcPct val="82000"/>
                </a:lnSpc>
              </a:pPr>
              <a:r>
                <a:rPr kumimoji="0" lang="en-US" altLang="ko-KR" sz="1000" b="1">
                  <a:solidFill>
                    <a:srgbClr val="000000"/>
                  </a:solidFill>
                </a:rPr>
                <a:t>A0202</a:t>
              </a:r>
            </a:p>
          </p:txBody>
        </p:sp>
        <p:sp>
          <p:nvSpPr>
            <p:cNvPr id="10273" name="Text Box 29">
              <a:extLst>
                <a:ext uri="{FF2B5EF4-FFF2-40B4-BE49-F238E27FC236}">
                  <a16:creationId xmlns:a16="http://schemas.microsoft.com/office/drawing/2014/main" id="{B5DF0F95-6887-44A8-9503-9298DE90B0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" y="2771"/>
              <a:ext cx="1051" cy="21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algn="just" latinLnBrk="0">
                <a:lnSpc>
                  <a:spcPct val="72000"/>
                </a:lnSpc>
              </a:pPr>
              <a:r>
                <a:rPr kumimoji="0" lang="ko-KR" altLang="en-US" sz="1000" b="1">
                  <a:solidFill>
                    <a:srgbClr val="000000"/>
                  </a:solidFill>
                </a:rPr>
                <a:t>비즈니스 컴포넌트 설계 </a:t>
              </a:r>
            </a:p>
            <a:p>
              <a:pPr algn="r" latinLnBrk="0">
                <a:lnSpc>
                  <a:spcPct val="82000"/>
                </a:lnSpc>
              </a:pPr>
              <a:r>
                <a:rPr kumimoji="0" lang="en-US" altLang="ko-KR" sz="1000" b="1">
                  <a:solidFill>
                    <a:srgbClr val="000000"/>
                  </a:solidFill>
                </a:rPr>
                <a:t>A0206</a:t>
              </a:r>
            </a:p>
          </p:txBody>
        </p:sp>
        <p:sp>
          <p:nvSpPr>
            <p:cNvPr id="10274" name="Line 30">
              <a:extLst>
                <a:ext uri="{FF2B5EF4-FFF2-40B4-BE49-F238E27FC236}">
                  <a16:creationId xmlns:a16="http://schemas.microsoft.com/office/drawing/2014/main" id="{10904718-E6DD-4DA0-AD9A-8F8A6CB584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0" y="2627"/>
              <a:ext cx="15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36000"/>
            <a:lstStyle/>
            <a:p>
              <a:endParaRPr lang="zh-CN" altLang="en-US"/>
            </a:p>
          </p:txBody>
        </p:sp>
        <p:sp>
          <p:nvSpPr>
            <p:cNvPr id="10275" name="Line 31">
              <a:extLst>
                <a:ext uri="{FF2B5EF4-FFF2-40B4-BE49-F238E27FC236}">
                  <a16:creationId xmlns:a16="http://schemas.microsoft.com/office/drawing/2014/main" id="{0CC800EF-A6FB-4256-8B51-644583DABF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8" y="2598"/>
              <a:ext cx="14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36000"/>
            <a:lstStyle/>
            <a:p>
              <a:endParaRPr lang="zh-CN" altLang="en-US"/>
            </a:p>
          </p:txBody>
        </p:sp>
      </p:grpSp>
      <p:sp>
        <p:nvSpPr>
          <p:cNvPr id="10245" name="Rectangle 32">
            <a:extLst>
              <a:ext uri="{FF2B5EF4-FFF2-40B4-BE49-F238E27FC236}">
                <a16:creationId xmlns:a16="http://schemas.microsoft.com/office/drawing/2014/main" id="{324DFAD7-7345-4105-B3CB-646F64BF2F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/>
              <a:t>절차서 </a:t>
            </a:r>
            <a:r>
              <a:rPr lang="en-US" altLang="ko-KR"/>
              <a:t>- </a:t>
            </a:r>
            <a:r>
              <a:rPr lang="ko-KR" altLang="en-US"/>
              <a:t>단계</a:t>
            </a:r>
          </a:p>
        </p:txBody>
      </p:sp>
      <p:sp>
        <p:nvSpPr>
          <p:cNvPr id="10246" name="Rectangle 33">
            <a:extLst>
              <a:ext uri="{FF2B5EF4-FFF2-40B4-BE49-F238E27FC236}">
                <a16:creationId xmlns:a16="http://schemas.microsoft.com/office/drawing/2014/main" id="{E03CFAC3-12AD-40A8-AA21-A8CAE5636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0988" y="1163638"/>
            <a:ext cx="2019300" cy="2959100"/>
          </a:xfrm>
          <a:prstGeom prst="rect">
            <a:avLst/>
          </a:prstGeom>
          <a:solidFill>
            <a:srgbClr val="F5FEB6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l" latinLnBrk="0">
              <a:lnSpc>
                <a:spcPct val="140000"/>
              </a:lnSpc>
              <a:buFont typeface="Wingdings" panose="05000000000000000000" pitchFamily="2" charset="2"/>
              <a:buChar char="u"/>
            </a:pPr>
            <a:r>
              <a:rPr lang="en-US" altLang="ko-KR" sz="1400" b="1" u="sng">
                <a:solidFill>
                  <a:schemeClr val="accent2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 </a:t>
            </a:r>
            <a:r>
              <a:rPr lang="ko-KR" altLang="en-US" sz="1400" b="1" u="sng">
                <a:solidFill>
                  <a:schemeClr val="accent2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단계구성도</a:t>
            </a:r>
          </a:p>
          <a:p>
            <a:pPr algn="l" latinLnBrk="0">
              <a:lnSpc>
                <a:spcPct val="140000"/>
              </a:lnSpc>
              <a:buFont typeface="Wingdings" panose="05000000000000000000" pitchFamily="2" charset="2"/>
              <a:buChar char="u"/>
            </a:pPr>
            <a:r>
              <a:rPr lang="ko-KR" altLang="en-US" sz="1400" b="1" u="sng">
                <a:solidFill>
                  <a:schemeClr val="accent2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 목적</a:t>
            </a:r>
          </a:p>
          <a:p>
            <a:pPr algn="l" latinLnBrk="0">
              <a:lnSpc>
                <a:spcPct val="140000"/>
              </a:lnSpc>
              <a:buFont typeface="Wingdings" panose="05000000000000000000" pitchFamily="2" charset="2"/>
              <a:buChar char="u"/>
            </a:pPr>
            <a:r>
              <a:rPr lang="ko-KR" altLang="en-US" sz="1400" b="1" u="sng">
                <a:solidFill>
                  <a:schemeClr val="accent2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 활동구조</a:t>
            </a:r>
          </a:p>
          <a:p>
            <a:pPr algn="l" latinLnBrk="0">
              <a:lnSpc>
                <a:spcPct val="140000"/>
              </a:lnSpc>
              <a:buFont typeface="Wingdings" panose="05000000000000000000" pitchFamily="2" charset="2"/>
              <a:buChar char="u"/>
            </a:pPr>
            <a:r>
              <a:rPr lang="ko-KR" altLang="en-US" sz="1400" b="1" u="sng">
                <a:solidFill>
                  <a:schemeClr val="accent2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 주요 기법</a:t>
            </a:r>
          </a:p>
          <a:p>
            <a:pPr algn="l" latinLnBrk="0">
              <a:lnSpc>
                <a:spcPct val="140000"/>
              </a:lnSpc>
              <a:buFont typeface="Wingdings" panose="05000000000000000000" pitchFamily="2" charset="2"/>
              <a:buChar char="u"/>
            </a:pPr>
            <a:r>
              <a:rPr lang="ko-KR" altLang="en-US" sz="1400" b="1" u="sng">
                <a:solidFill>
                  <a:schemeClr val="accent2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 주요 산출물</a:t>
            </a:r>
          </a:p>
          <a:p>
            <a:pPr algn="l" latinLnBrk="0">
              <a:lnSpc>
                <a:spcPct val="140000"/>
              </a:lnSpc>
              <a:buFont typeface="Wingdings" panose="05000000000000000000" pitchFamily="2" charset="2"/>
              <a:buChar char="u"/>
            </a:pPr>
            <a:r>
              <a:rPr lang="ko-KR" altLang="en-US" sz="1400" b="1" u="sng">
                <a:solidFill>
                  <a:schemeClr val="accent2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 주요 입력물</a:t>
            </a:r>
          </a:p>
          <a:p>
            <a:pPr algn="l" latinLnBrk="0">
              <a:lnSpc>
                <a:spcPct val="140000"/>
              </a:lnSpc>
              <a:buFont typeface="Wingdings" panose="05000000000000000000" pitchFamily="2" charset="2"/>
              <a:buChar char="u"/>
            </a:pPr>
            <a:r>
              <a:rPr lang="ko-KR" altLang="en-US" sz="1400" b="1" u="sng">
                <a:solidFill>
                  <a:schemeClr val="accent2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 타 단계와의 관계</a:t>
            </a:r>
          </a:p>
          <a:p>
            <a:pPr algn="l" latinLnBrk="0">
              <a:lnSpc>
                <a:spcPct val="140000"/>
              </a:lnSpc>
              <a:buFont typeface="Wingdings" panose="05000000000000000000" pitchFamily="2" charset="2"/>
              <a:buChar char="u"/>
            </a:pPr>
            <a:r>
              <a:rPr lang="ko-KR" altLang="en-US" sz="1400" b="1" u="sng">
                <a:solidFill>
                  <a:schemeClr val="accent2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 주요 성공요인</a:t>
            </a:r>
          </a:p>
          <a:p>
            <a:pPr algn="l" latinLnBrk="0">
              <a:lnSpc>
                <a:spcPct val="140000"/>
              </a:lnSpc>
              <a:buFont typeface="Wingdings" panose="05000000000000000000" pitchFamily="2" charset="2"/>
              <a:buChar char="u"/>
            </a:pPr>
            <a:r>
              <a:rPr lang="ko-KR" altLang="en-US" sz="1400" b="1" u="sng">
                <a:solidFill>
                  <a:schemeClr val="accent2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 팀의 역할</a:t>
            </a:r>
            <a:endParaRPr lang="ko-KR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굴림"/>
        <a:cs typeface=""/>
      </a:majorFont>
      <a:minorFont>
        <a:latin typeface="Arial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99FF"/>
        </a:solidFill>
        <a:ln w="19050" cap="flat" cmpd="sng" algn="ctr">
          <a:solidFill>
            <a:srgbClr val="0033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99FF"/>
        </a:solidFill>
        <a:ln w="19050" cap="flat" cmpd="sng" algn="ctr">
          <a:solidFill>
            <a:srgbClr val="0033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9785</TotalTime>
  <Words>1263</Words>
  <Application>Microsoft Office PowerPoint</Application>
  <PresentationFormat>全屏显示(4:3)</PresentationFormat>
  <Paragraphs>458</Paragraphs>
  <Slides>19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9" baseType="lpstr">
      <vt:lpstr>굴림</vt:lpstr>
      <vt:lpstr>Arial</vt:lpstr>
      <vt:lpstr>굴림체</vt:lpstr>
      <vt:lpstr>Times New Roman</vt:lpstr>
      <vt:lpstr>휴먼옛체</vt:lpstr>
      <vt:lpstr>Dotum</vt:lpstr>
      <vt:lpstr>Wingdings</vt:lpstr>
      <vt:lpstr>Symbol</vt:lpstr>
      <vt:lpstr>기본 디자인</vt:lpstr>
      <vt:lpstr>Microsoft Word Picture</vt:lpstr>
      <vt:lpstr>PowerPoint 演示文稿</vt:lpstr>
      <vt:lpstr>개발 배경</vt:lpstr>
      <vt:lpstr>어원 및 종류</vt:lpstr>
      <vt:lpstr>S/W 개발 기술의 발전</vt:lpstr>
      <vt:lpstr>메타 모형 (1/3)</vt:lpstr>
      <vt:lpstr>메타 모형 (2/3)</vt:lpstr>
      <vt:lpstr>메타 모형 (3/3)</vt:lpstr>
      <vt:lpstr>구성</vt:lpstr>
      <vt:lpstr>절차서 - 단계</vt:lpstr>
      <vt:lpstr>절차서 - 활동</vt:lpstr>
      <vt:lpstr>절차서 - 작업</vt:lpstr>
      <vt:lpstr>작업 단위 번호</vt:lpstr>
      <vt:lpstr>기법서</vt:lpstr>
      <vt:lpstr>양식정의서</vt:lpstr>
      <vt:lpstr>마르미-III 개발 경과</vt:lpstr>
      <vt:lpstr>마르미-III v4.0 공정</vt:lpstr>
      <vt:lpstr>마르미 개발방법론 보급 활성화 정책</vt:lpstr>
      <vt:lpstr>기술이전 조건</vt:lpstr>
      <vt:lpstr>관련 기관 문의</vt:lpstr>
    </vt:vector>
  </TitlesOfParts>
  <Company>한국전자통신연구원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제목 없음</dc:title>
  <dc:creator>김진삼</dc:creator>
  <cp:lastModifiedBy>郎 咏琪</cp:lastModifiedBy>
  <cp:revision>616</cp:revision>
  <cp:lastPrinted>2003-03-11T02:08:52Z</cp:lastPrinted>
  <dcterms:created xsi:type="dcterms:W3CDTF">1998-07-27T04:31:16Z</dcterms:created>
  <dcterms:modified xsi:type="dcterms:W3CDTF">2020-09-22T03:55:48Z</dcterms:modified>
</cp:coreProperties>
</file>