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1" r:id="rId3"/>
    <p:sldId id="266" r:id="rId4"/>
    <p:sldId id="275" r:id="rId5"/>
    <p:sldId id="273" r:id="rId6"/>
    <p:sldId id="262" r:id="rId7"/>
    <p:sldId id="263" r:id="rId8"/>
    <p:sldId id="264" r:id="rId9"/>
    <p:sldId id="259" r:id="rId10"/>
    <p:sldId id="278" r:id="rId11"/>
    <p:sldId id="260" r:id="rId12"/>
    <p:sldId id="274" r:id="rId13"/>
    <p:sldId id="270" r:id="rId14"/>
    <p:sldId id="277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56">
          <p15:clr>
            <a:srgbClr val="A4A3A4"/>
          </p15:clr>
        </p15:guide>
        <p15:guide id="3" pos="4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3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78" autoAdjust="0"/>
    <p:restoredTop sz="94661"/>
  </p:normalViewPr>
  <p:slideViewPr>
    <p:cSldViewPr snapToGrid="0">
      <p:cViewPr varScale="1">
        <p:scale>
          <a:sx n="132" d="100"/>
          <a:sy n="132" d="100"/>
        </p:scale>
        <p:origin x="664" y="160"/>
      </p:cViewPr>
      <p:guideLst>
        <p:guide orient="horz" pos="2160"/>
        <p:guide pos="3856"/>
        <p:guide pos="47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93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</c:spPr>
          </c:dPt>
          <c:dPt>
            <c:idx val="1"/>
            <c:bubble3D val="0"/>
            <c:explosion val="2"/>
            <c:spPr>
              <a:solidFill>
                <a:schemeClr val="accent1"/>
              </a:solidFill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80.0</c:v>
                </c:pt>
                <c:pt idx="1">
                  <c:v>20.0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spPr>
    <a:ln w="0">
      <a:noFill/>
    </a:ln>
  </c:spPr>
  <c:txPr>
    <a:bodyPr/>
    <a:lstStyle/>
    <a:p>
      <a:pPr rtl="0">
        <a:defRPr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</c:spPr>
          </c:dPt>
          <c:dPt>
            <c:idx val="1"/>
            <c:bubble3D val="0"/>
            <c:spPr>
              <a:solidFill>
                <a:schemeClr val="accent2"/>
              </a:solidFill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40.0</c:v>
                </c:pt>
                <c:pt idx="1">
                  <c:v>60.0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spPr>
    <a:ln w="0">
      <a:noFill/>
    </a:ln>
  </c:spPr>
  <c:txPr>
    <a:bodyPr/>
    <a:lstStyle/>
    <a:p>
      <a:pPr rtl="0">
        <a:defRPr sz="1800"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35C23-8FA7-4FAC-BE79-1343AB0BA7FB}" type="datetimeFigureOut">
              <a:rPr lang="zh-CN" altLang="en-US" smtClean="0"/>
              <a:t>2018/9/25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4CD2B-0393-4C0C-9930-A4D43C539C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3719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4CD2B-0393-4C0C-9930-A4D43C539CA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8600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A35CC-FD02-4A75-99C3-005B8D926E98}" type="datetimeFigureOut">
              <a:rPr lang="zh-CN" altLang="en-US" smtClean="0"/>
              <a:t>2018/9/25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1061-DB80-4B37-AB61-68A152C37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5473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A35CC-FD02-4A75-99C3-005B8D926E98}" type="datetimeFigureOut">
              <a:rPr lang="zh-CN" altLang="en-US" smtClean="0"/>
              <a:t>2018/9/25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1061-DB80-4B37-AB61-68A152C37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8049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A35CC-FD02-4A75-99C3-005B8D926E98}" type="datetimeFigureOut">
              <a:rPr lang="zh-CN" altLang="en-US" smtClean="0"/>
              <a:t>2018/9/25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1061-DB80-4B37-AB61-68A152C37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0184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A35CC-FD02-4A75-99C3-005B8D926E98}" type="datetimeFigureOut">
              <a:rPr lang="zh-CN" altLang="en-US" smtClean="0"/>
              <a:t>2018/9/25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1061-DB80-4B37-AB61-68A152C37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7335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A35CC-FD02-4A75-99C3-005B8D926E98}" type="datetimeFigureOut">
              <a:rPr lang="zh-CN" altLang="en-US" smtClean="0"/>
              <a:t>2018/9/25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1061-DB80-4B37-AB61-68A152C37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754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A35CC-FD02-4A75-99C3-005B8D926E98}" type="datetimeFigureOut">
              <a:rPr lang="zh-CN" altLang="en-US" smtClean="0"/>
              <a:t>2018/9/25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1061-DB80-4B37-AB61-68A152C37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0444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A35CC-FD02-4A75-99C3-005B8D926E98}" type="datetimeFigureOut">
              <a:rPr lang="zh-CN" altLang="en-US" smtClean="0"/>
              <a:t>2018/9/25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1061-DB80-4B37-AB61-68A152C37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7800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A35CC-FD02-4A75-99C3-005B8D926E98}" type="datetimeFigureOut">
              <a:rPr lang="zh-CN" altLang="en-US" smtClean="0"/>
              <a:t>2018/9/25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1061-DB80-4B37-AB61-68A152C37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8676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A35CC-FD02-4A75-99C3-005B8D926E98}" type="datetimeFigureOut">
              <a:rPr lang="zh-CN" altLang="en-US" smtClean="0"/>
              <a:t>2018/9/25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1061-DB80-4B37-AB61-68A152C37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9738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A35CC-FD02-4A75-99C3-005B8D926E98}" type="datetimeFigureOut">
              <a:rPr lang="zh-CN" altLang="en-US" smtClean="0"/>
              <a:t>2018/9/25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1061-DB80-4B37-AB61-68A152C37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3694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A35CC-FD02-4A75-99C3-005B8D926E98}" type="datetimeFigureOut">
              <a:rPr lang="zh-CN" altLang="en-US" smtClean="0"/>
              <a:t>2018/9/25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1061-DB80-4B37-AB61-68A152C375A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344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A35CC-FD02-4A75-99C3-005B8D926E98}" type="datetimeFigureOut">
              <a:rPr lang="zh-CN" altLang="en-US" smtClean="0"/>
              <a:t>2018/9/25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1061-DB80-4B37-AB61-68A152C375A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007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A35CC-FD02-4A75-99C3-005B8D926E98}" type="datetimeFigureOut">
              <a:rPr lang="zh-CN" altLang="en-US" smtClean="0"/>
              <a:t>2018/9/25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1061-DB80-4B37-AB61-68A152C375A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1173480"/>
            <a:ext cx="12192000" cy="5684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260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A35CC-FD02-4A75-99C3-005B8D926E98}" type="datetimeFigureOut">
              <a:rPr lang="zh-CN" altLang="en-US" smtClean="0"/>
              <a:t>2018/9/25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E1061-DB80-4B37-AB61-68A152C37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3444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jpe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2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7" Type="http://schemas.openxmlformats.org/officeDocument/2006/relationships/image" Target="../media/image20.jpeg"/><Relationship Id="rId8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slide" Target="slide3.xml"/><Relationship Id="rId3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46760" y="1672225"/>
            <a:ext cx="7498080" cy="2177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800" b="1" dirty="0" smtClean="0">
                <a:solidFill>
                  <a:schemeClr val="bg1"/>
                </a:solidFill>
              </a:rPr>
              <a:t>畜禽粪污处理与资源化</a:t>
            </a:r>
            <a:endParaRPr lang="en-US" altLang="zh-CN" sz="4800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4800" b="1" dirty="0" smtClean="0">
                <a:solidFill>
                  <a:schemeClr val="bg1"/>
                </a:solidFill>
              </a:rPr>
              <a:t>综合利用项目</a:t>
            </a:r>
            <a:endParaRPr lang="en-US" altLang="zh-CN" sz="4800" b="1" dirty="0" smtClean="0">
              <a:solidFill>
                <a:schemeClr val="bg1"/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746760" y="3977640"/>
            <a:ext cx="54559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746760" y="4160520"/>
            <a:ext cx="58521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四川师大绿环生物科技有限公司</a:t>
            </a:r>
            <a:endParaRPr lang="en-US" altLang="zh-CN" sz="2400" dirty="0" smtClean="0">
              <a:solidFill>
                <a:schemeClr val="bg1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endParaRPr lang="en-US" altLang="zh-CN" sz="2400" dirty="0">
              <a:solidFill>
                <a:schemeClr val="bg1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r>
              <a:rPr lang="zh-CN" altLang="en-US" sz="2400" dirty="0" smtClean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汇报人：秦丹</a:t>
            </a:r>
            <a:endParaRPr lang="en-US" altLang="zh-CN" sz="2400" dirty="0" smtClean="0">
              <a:solidFill>
                <a:schemeClr val="bg1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endParaRPr lang="en-US" altLang="zh-CN" sz="2400" dirty="0">
              <a:solidFill>
                <a:schemeClr val="bg1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r>
              <a:rPr lang="en-US" altLang="zh-CN" sz="2400" dirty="0" smtClean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2018.9</a:t>
            </a:r>
            <a:endParaRPr lang="zh-CN" altLang="en-US" sz="2400" dirty="0">
              <a:solidFill>
                <a:schemeClr val="bg1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8525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09600" y="21336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chemeClr val="bg1"/>
                </a:solidFill>
              </a:rPr>
              <a:t>项目发展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  <p:sp>
        <p:nvSpPr>
          <p:cNvPr id="56" name="Freeform 5"/>
          <p:cNvSpPr>
            <a:spLocks noEditPoints="1"/>
          </p:cNvSpPr>
          <p:nvPr/>
        </p:nvSpPr>
        <p:spPr bwMode="auto">
          <a:xfrm>
            <a:off x="9082157" y="2863521"/>
            <a:ext cx="342900" cy="211667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0" y="35"/>
              </a:cxn>
              <a:cxn ang="0">
                <a:pos x="35" y="71"/>
              </a:cxn>
              <a:cxn ang="0">
                <a:pos x="115" y="71"/>
              </a:cxn>
              <a:cxn ang="0">
                <a:pos x="115" y="0"/>
              </a:cxn>
              <a:cxn ang="0">
                <a:pos x="35" y="0"/>
              </a:cxn>
              <a:cxn ang="0">
                <a:pos x="79" y="50"/>
              </a:cxn>
              <a:cxn ang="0">
                <a:pos x="65" y="35"/>
              </a:cxn>
              <a:cxn ang="0">
                <a:pos x="79" y="21"/>
              </a:cxn>
              <a:cxn ang="0">
                <a:pos x="93" y="35"/>
              </a:cxn>
              <a:cxn ang="0">
                <a:pos x="79" y="50"/>
              </a:cxn>
            </a:cxnLst>
            <a:rect l="0" t="0" r="r" b="b"/>
            <a:pathLst>
              <a:path w="115" h="71">
                <a:moveTo>
                  <a:pt x="35" y="0"/>
                </a:moveTo>
                <a:cubicBezTo>
                  <a:pt x="0" y="35"/>
                  <a:pt x="0" y="35"/>
                  <a:pt x="0" y="35"/>
                </a:cubicBezTo>
                <a:cubicBezTo>
                  <a:pt x="35" y="71"/>
                  <a:pt x="35" y="71"/>
                  <a:pt x="35" y="71"/>
                </a:cubicBezTo>
                <a:cubicBezTo>
                  <a:pt x="115" y="71"/>
                  <a:pt x="115" y="71"/>
                  <a:pt x="115" y="71"/>
                </a:cubicBezTo>
                <a:cubicBezTo>
                  <a:pt x="115" y="0"/>
                  <a:pt x="115" y="0"/>
                  <a:pt x="115" y="0"/>
                </a:cubicBezTo>
                <a:lnTo>
                  <a:pt x="35" y="0"/>
                </a:lnTo>
                <a:close/>
                <a:moveTo>
                  <a:pt x="79" y="50"/>
                </a:moveTo>
                <a:cubicBezTo>
                  <a:pt x="71" y="50"/>
                  <a:pt x="65" y="43"/>
                  <a:pt x="65" y="35"/>
                </a:cubicBezTo>
                <a:cubicBezTo>
                  <a:pt x="65" y="27"/>
                  <a:pt x="71" y="21"/>
                  <a:pt x="79" y="21"/>
                </a:cubicBezTo>
                <a:cubicBezTo>
                  <a:pt x="87" y="21"/>
                  <a:pt x="93" y="27"/>
                  <a:pt x="93" y="35"/>
                </a:cubicBezTo>
                <a:cubicBezTo>
                  <a:pt x="93" y="43"/>
                  <a:pt x="87" y="50"/>
                  <a:pt x="79" y="5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grpSp>
        <p:nvGrpSpPr>
          <p:cNvPr id="57" name="Group 39"/>
          <p:cNvGrpSpPr/>
          <p:nvPr/>
        </p:nvGrpSpPr>
        <p:grpSpPr>
          <a:xfrm>
            <a:off x="6326718" y="1266191"/>
            <a:ext cx="139700" cy="539751"/>
            <a:chOff x="4745038" y="868363"/>
            <a:chExt cx="104775" cy="404813"/>
          </a:xfrm>
        </p:grpSpPr>
        <p:sp>
          <p:nvSpPr>
            <p:cNvPr id="58" name="Rectangle 23"/>
            <p:cNvSpPr>
              <a:spLocks noChangeArrowheads="1"/>
            </p:cNvSpPr>
            <p:nvPr/>
          </p:nvSpPr>
          <p:spPr bwMode="auto">
            <a:xfrm>
              <a:off x="4745038" y="868363"/>
              <a:ext cx="104775" cy="246063"/>
            </a:xfrm>
            <a:prstGeom prst="rect">
              <a:avLst/>
            </a:prstGeom>
            <a:solidFill>
              <a:srgbClr val="706F6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9" name="Oval 24"/>
            <p:cNvSpPr>
              <a:spLocks noChangeArrowheads="1"/>
            </p:cNvSpPr>
            <p:nvPr/>
          </p:nvSpPr>
          <p:spPr bwMode="auto">
            <a:xfrm>
              <a:off x="4770438" y="885826"/>
              <a:ext cx="55563" cy="58738"/>
            </a:xfrm>
            <a:prstGeom prst="ellipse">
              <a:avLst/>
            </a:pr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0" name="Oval 25"/>
            <p:cNvSpPr>
              <a:spLocks noChangeArrowheads="1"/>
            </p:cNvSpPr>
            <p:nvPr/>
          </p:nvSpPr>
          <p:spPr bwMode="auto">
            <a:xfrm>
              <a:off x="4770438" y="965201"/>
              <a:ext cx="55563" cy="55563"/>
            </a:xfrm>
            <a:prstGeom prst="ellipse">
              <a:avLst/>
            </a:pr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1" name="Oval 26"/>
            <p:cNvSpPr>
              <a:spLocks noChangeArrowheads="1"/>
            </p:cNvSpPr>
            <p:nvPr/>
          </p:nvSpPr>
          <p:spPr bwMode="auto">
            <a:xfrm>
              <a:off x="4770438" y="1041401"/>
              <a:ext cx="55563" cy="55563"/>
            </a:xfrm>
            <a:prstGeom prst="ellipse">
              <a:avLst/>
            </a:pr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2" name="Rectangle 27"/>
            <p:cNvSpPr>
              <a:spLocks noChangeArrowheads="1"/>
            </p:cNvSpPr>
            <p:nvPr/>
          </p:nvSpPr>
          <p:spPr bwMode="auto">
            <a:xfrm>
              <a:off x="4783138" y="1108076"/>
              <a:ext cx="28575" cy="165100"/>
            </a:xfrm>
            <a:prstGeom prst="rect">
              <a:avLst/>
            </a:prstGeom>
            <a:solidFill>
              <a:srgbClr val="706F6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63" name="Group 40"/>
          <p:cNvGrpSpPr/>
          <p:nvPr/>
        </p:nvGrpSpPr>
        <p:grpSpPr>
          <a:xfrm>
            <a:off x="5189976" y="3410375"/>
            <a:ext cx="141817" cy="539751"/>
            <a:chOff x="3503613" y="2476501"/>
            <a:chExt cx="106363" cy="404813"/>
          </a:xfrm>
        </p:grpSpPr>
        <p:sp>
          <p:nvSpPr>
            <p:cNvPr id="64" name="Rectangle 28"/>
            <p:cNvSpPr>
              <a:spLocks noChangeArrowheads="1"/>
            </p:cNvSpPr>
            <p:nvPr/>
          </p:nvSpPr>
          <p:spPr bwMode="auto">
            <a:xfrm>
              <a:off x="3503613" y="2476501"/>
              <a:ext cx="106363" cy="246063"/>
            </a:xfrm>
            <a:prstGeom prst="rect">
              <a:avLst/>
            </a:prstGeom>
            <a:solidFill>
              <a:srgbClr val="706F6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5" name="Oval 29"/>
            <p:cNvSpPr>
              <a:spLocks noChangeArrowheads="1"/>
            </p:cNvSpPr>
            <p:nvPr/>
          </p:nvSpPr>
          <p:spPr bwMode="auto">
            <a:xfrm>
              <a:off x="3527425" y="2493963"/>
              <a:ext cx="57150" cy="58738"/>
            </a:xfrm>
            <a:prstGeom prst="ellipse">
              <a:avLst/>
            </a:pr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6" name="Oval 30"/>
            <p:cNvSpPr>
              <a:spLocks noChangeArrowheads="1"/>
            </p:cNvSpPr>
            <p:nvPr/>
          </p:nvSpPr>
          <p:spPr bwMode="auto">
            <a:xfrm>
              <a:off x="3527425" y="2570163"/>
              <a:ext cx="57150" cy="57150"/>
            </a:xfrm>
            <a:prstGeom prst="ellipse">
              <a:avLst/>
            </a:pr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7" name="Oval 31"/>
            <p:cNvSpPr>
              <a:spLocks noChangeArrowheads="1"/>
            </p:cNvSpPr>
            <p:nvPr/>
          </p:nvSpPr>
          <p:spPr bwMode="auto">
            <a:xfrm>
              <a:off x="3527425" y="2647951"/>
              <a:ext cx="57150" cy="55563"/>
            </a:xfrm>
            <a:prstGeom prst="ellipse">
              <a:avLst/>
            </a:pr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8" name="Rectangle 32"/>
            <p:cNvSpPr>
              <a:spLocks noChangeArrowheads="1"/>
            </p:cNvSpPr>
            <p:nvPr/>
          </p:nvSpPr>
          <p:spPr bwMode="auto">
            <a:xfrm>
              <a:off x="3541713" y="2714626"/>
              <a:ext cx="30163" cy="166688"/>
            </a:xfrm>
            <a:prstGeom prst="rect">
              <a:avLst/>
            </a:prstGeom>
            <a:solidFill>
              <a:srgbClr val="706F6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69" name="Group 41"/>
          <p:cNvGrpSpPr/>
          <p:nvPr/>
        </p:nvGrpSpPr>
        <p:grpSpPr>
          <a:xfrm>
            <a:off x="8017934" y="5541858"/>
            <a:ext cx="139700" cy="539751"/>
            <a:chOff x="6013450" y="4075113"/>
            <a:chExt cx="104775" cy="404813"/>
          </a:xfrm>
        </p:grpSpPr>
        <p:sp>
          <p:nvSpPr>
            <p:cNvPr id="70" name="Rectangle 33"/>
            <p:cNvSpPr>
              <a:spLocks noChangeArrowheads="1"/>
            </p:cNvSpPr>
            <p:nvPr/>
          </p:nvSpPr>
          <p:spPr bwMode="auto">
            <a:xfrm>
              <a:off x="6013450" y="4075113"/>
              <a:ext cx="104775" cy="246063"/>
            </a:xfrm>
            <a:prstGeom prst="rect">
              <a:avLst/>
            </a:prstGeom>
            <a:solidFill>
              <a:srgbClr val="706F6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1" name="Oval 34"/>
            <p:cNvSpPr>
              <a:spLocks noChangeArrowheads="1"/>
            </p:cNvSpPr>
            <p:nvPr/>
          </p:nvSpPr>
          <p:spPr bwMode="auto">
            <a:xfrm>
              <a:off x="6037263" y="4092576"/>
              <a:ext cx="57150" cy="55563"/>
            </a:xfrm>
            <a:prstGeom prst="ellipse">
              <a:avLst/>
            </a:pr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2" name="Oval 35"/>
            <p:cNvSpPr>
              <a:spLocks noChangeArrowheads="1"/>
            </p:cNvSpPr>
            <p:nvPr/>
          </p:nvSpPr>
          <p:spPr bwMode="auto">
            <a:xfrm>
              <a:off x="6037263" y="4168776"/>
              <a:ext cx="57150" cy="57150"/>
            </a:xfrm>
            <a:prstGeom prst="ellipse">
              <a:avLst/>
            </a:pr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3" name="Oval 36"/>
            <p:cNvSpPr>
              <a:spLocks noChangeArrowheads="1"/>
            </p:cNvSpPr>
            <p:nvPr/>
          </p:nvSpPr>
          <p:spPr bwMode="auto">
            <a:xfrm>
              <a:off x="6037263" y="4244976"/>
              <a:ext cx="57150" cy="57150"/>
            </a:xfrm>
            <a:prstGeom prst="ellipse">
              <a:avLst/>
            </a:pr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4" name="Rectangle 37"/>
            <p:cNvSpPr>
              <a:spLocks noChangeArrowheads="1"/>
            </p:cNvSpPr>
            <p:nvPr/>
          </p:nvSpPr>
          <p:spPr bwMode="auto">
            <a:xfrm>
              <a:off x="6051550" y="4313238"/>
              <a:ext cx="28575" cy="166688"/>
            </a:xfrm>
            <a:prstGeom prst="rect">
              <a:avLst/>
            </a:prstGeom>
            <a:solidFill>
              <a:srgbClr val="706F6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75" name="Freeform 5"/>
          <p:cNvSpPr>
            <a:spLocks noEditPoints="1"/>
          </p:cNvSpPr>
          <p:nvPr/>
        </p:nvSpPr>
        <p:spPr bwMode="auto">
          <a:xfrm rot="16200000">
            <a:off x="1546733" y="1480985"/>
            <a:ext cx="342900" cy="211667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0" y="35"/>
              </a:cxn>
              <a:cxn ang="0">
                <a:pos x="35" y="71"/>
              </a:cxn>
              <a:cxn ang="0">
                <a:pos x="115" y="71"/>
              </a:cxn>
              <a:cxn ang="0">
                <a:pos x="115" y="0"/>
              </a:cxn>
              <a:cxn ang="0">
                <a:pos x="35" y="0"/>
              </a:cxn>
              <a:cxn ang="0">
                <a:pos x="79" y="50"/>
              </a:cxn>
              <a:cxn ang="0">
                <a:pos x="65" y="35"/>
              </a:cxn>
              <a:cxn ang="0">
                <a:pos x="79" y="21"/>
              </a:cxn>
              <a:cxn ang="0">
                <a:pos x="93" y="35"/>
              </a:cxn>
              <a:cxn ang="0">
                <a:pos x="79" y="50"/>
              </a:cxn>
            </a:cxnLst>
            <a:rect l="0" t="0" r="r" b="b"/>
            <a:pathLst>
              <a:path w="115" h="71">
                <a:moveTo>
                  <a:pt x="35" y="0"/>
                </a:moveTo>
                <a:cubicBezTo>
                  <a:pt x="0" y="35"/>
                  <a:pt x="0" y="35"/>
                  <a:pt x="0" y="35"/>
                </a:cubicBezTo>
                <a:cubicBezTo>
                  <a:pt x="35" y="71"/>
                  <a:pt x="35" y="71"/>
                  <a:pt x="35" y="71"/>
                </a:cubicBezTo>
                <a:cubicBezTo>
                  <a:pt x="115" y="71"/>
                  <a:pt x="115" y="71"/>
                  <a:pt x="115" y="71"/>
                </a:cubicBezTo>
                <a:cubicBezTo>
                  <a:pt x="115" y="0"/>
                  <a:pt x="115" y="0"/>
                  <a:pt x="115" y="0"/>
                </a:cubicBezTo>
                <a:lnTo>
                  <a:pt x="35" y="0"/>
                </a:lnTo>
                <a:close/>
                <a:moveTo>
                  <a:pt x="79" y="50"/>
                </a:moveTo>
                <a:cubicBezTo>
                  <a:pt x="71" y="50"/>
                  <a:pt x="65" y="43"/>
                  <a:pt x="65" y="35"/>
                </a:cubicBezTo>
                <a:cubicBezTo>
                  <a:pt x="65" y="27"/>
                  <a:pt x="71" y="21"/>
                  <a:pt x="79" y="21"/>
                </a:cubicBezTo>
                <a:cubicBezTo>
                  <a:pt x="87" y="21"/>
                  <a:pt x="93" y="27"/>
                  <a:pt x="93" y="35"/>
                </a:cubicBezTo>
                <a:cubicBezTo>
                  <a:pt x="93" y="43"/>
                  <a:pt x="87" y="50"/>
                  <a:pt x="79" y="5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76" name="Freeform 5"/>
          <p:cNvSpPr>
            <a:spLocks noEditPoints="1"/>
          </p:cNvSpPr>
          <p:nvPr/>
        </p:nvSpPr>
        <p:spPr bwMode="auto">
          <a:xfrm rot="16200000">
            <a:off x="3998385" y="1480987"/>
            <a:ext cx="342900" cy="211667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0" y="35"/>
              </a:cxn>
              <a:cxn ang="0">
                <a:pos x="35" y="71"/>
              </a:cxn>
              <a:cxn ang="0">
                <a:pos x="115" y="71"/>
              </a:cxn>
              <a:cxn ang="0">
                <a:pos x="115" y="0"/>
              </a:cxn>
              <a:cxn ang="0">
                <a:pos x="35" y="0"/>
              </a:cxn>
              <a:cxn ang="0">
                <a:pos x="79" y="50"/>
              </a:cxn>
              <a:cxn ang="0">
                <a:pos x="65" y="35"/>
              </a:cxn>
              <a:cxn ang="0">
                <a:pos x="79" y="21"/>
              </a:cxn>
              <a:cxn ang="0">
                <a:pos x="93" y="35"/>
              </a:cxn>
              <a:cxn ang="0">
                <a:pos x="79" y="50"/>
              </a:cxn>
            </a:cxnLst>
            <a:rect l="0" t="0" r="r" b="b"/>
            <a:pathLst>
              <a:path w="115" h="71">
                <a:moveTo>
                  <a:pt x="35" y="0"/>
                </a:moveTo>
                <a:cubicBezTo>
                  <a:pt x="0" y="35"/>
                  <a:pt x="0" y="35"/>
                  <a:pt x="0" y="35"/>
                </a:cubicBezTo>
                <a:cubicBezTo>
                  <a:pt x="35" y="71"/>
                  <a:pt x="35" y="71"/>
                  <a:pt x="35" y="71"/>
                </a:cubicBezTo>
                <a:cubicBezTo>
                  <a:pt x="115" y="71"/>
                  <a:pt x="115" y="71"/>
                  <a:pt x="115" y="71"/>
                </a:cubicBezTo>
                <a:cubicBezTo>
                  <a:pt x="115" y="0"/>
                  <a:pt x="115" y="0"/>
                  <a:pt x="115" y="0"/>
                </a:cubicBezTo>
                <a:lnTo>
                  <a:pt x="35" y="0"/>
                </a:lnTo>
                <a:close/>
                <a:moveTo>
                  <a:pt x="79" y="50"/>
                </a:moveTo>
                <a:cubicBezTo>
                  <a:pt x="71" y="50"/>
                  <a:pt x="65" y="43"/>
                  <a:pt x="65" y="35"/>
                </a:cubicBezTo>
                <a:cubicBezTo>
                  <a:pt x="65" y="27"/>
                  <a:pt x="71" y="21"/>
                  <a:pt x="79" y="21"/>
                </a:cubicBezTo>
                <a:cubicBezTo>
                  <a:pt x="87" y="21"/>
                  <a:pt x="93" y="27"/>
                  <a:pt x="93" y="35"/>
                </a:cubicBezTo>
                <a:cubicBezTo>
                  <a:pt x="93" y="43"/>
                  <a:pt x="87" y="50"/>
                  <a:pt x="79" y="5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77" name="Freeform 5"/>
          <p:cNvSpPr>
            <a:spLocks noEditPoints="1"/>
          </p:cNvSpPr>
          <p:nvPr/>
        </p:nvSpPr>
        <p:spPr bwMode="auto">
          <a:xfrm flipH="1">
            <a:off x="2690927" y="5014789"/>
            <a:ext cx="342900" cy="211667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0" y="35"/>
              </a:cxn>
              <a:cxn ang="0">
                <a:pos x="35" y="71"/>
              </a:cxn>
              <a:cxn ang="0">
                <a:pos x="115" y="71"/>
              </a:cxn>
              <a:cxn ang="0">
                <a:pos x="115" y="0"/>
              </a:cxn>
              <a:cxn ang="0">
                <a:pos x="35" y="0"/>
              </a:cxn>
              <a:cxn ang="0">
                <a:pos x="79" y="50"/>
              </a:cxn>
              <a:cxn ang="0">
                <a:pos x="65" y="35"/>
              </a:cxn>
              <a:cxn ang="0">
                <a:pos x="79" y="21"/>
              </a:cxn>
              <a:cxn ang="0">
                <a:pos x="93" y="35"/>
              </a:cxn>
              <a:cxn ang="0">
                <a:pos x="79" y="50"/>
              </a:cxn>
            </a:cxnLst>
            <a:rect l="0" t="0" r="r" b="b"/>
            <a:pathLst>
              <a:path w="115" h="71">
                <a:moveTo>
                  <a:pt x="35" y="0"/>
                </a:moveTo>
                <a:cubicBezTo>
                  <a:pt x="0" y="35"/>
                  <a:pt x="0" y="35"/>
                  <a:pt x="0" y="35"/>
                </a:cubicBezTo>
                <a:cubicBezTo>
                  <a:pt x="35" y="71"/>
                  <a:pt x="35" y="71"/>
                  <a:pt x="35" y="71"/>
                </a:cubicBezTo>
                <a:cubicBezTo>
                  <a:pt x="115" y="71"/>
                  <a:pt x="115" y="71"/>
                  <a:pt x="115" y="71"/>
                </a:cubicBezTo>
                <a:cubicBezTo>
                  <a:pt x="115" y="0"/>
                  <a:pt x="115" y="0"/>
                  <a:pt x="115" y="0"/>
                </a:cubicBezTo>
                <a:lnTo>
                  <a:pt x="35" y="0"/>
                </a:lnTo>
                <a:close/>
                <a:moveTo>
                  <a:pt x="79" y="50"/>
                </a:moveTo>
                <a:cubicBezTo>
                  <a:pt x="71" y="50"/>
                  <a:pt x="65" y="43"/>
                  <a:pt x="65" y="35"/>
                </a:cubicBezTo>
                <a:cubicBezTo>
                  <a:pt x="65" y="27"/>
                  <a:pt x="71" y="21"/>
                  <a:pt x="79" y="21"/>
                </a:cubicBezTo>
                <a:cubicBezTo>
                  <a:pt x="87" y="21"/>
                  <a:pt x="93" y="27"/>
                  <a:pt x="93" y="35"/>
                </a:cubicBezTo>
                <a:cubicBezTo>
                  <a:pt x="93" y="43"/>
                  <a:pt x="87" y="50"/>
                  <a:pt x="79" y="5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78" name="Freeform 5"/>
          <p:cNvSpPr>
            <a:spLocks noEditPoints="1"/>
          </p:cNvSpPr>
          <p:nvPr/>
        </p:nvSpPr>
        <p:spPr bwMode="auto">
          <a:xfrm rot="5400000" flipV="1">
            <a:off x="6843185" y="6423493"/>
            <a:ext cx="342900" cy="211667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0" y="35"/>
              </a:cxn>
              <a:cxn ang="0">
                <a:pos x="35" y="71"/>
              </a:cxn>
              <a:cxn ang="0">
                <a:pos x="115" y="71"/>
              </a:cxn>
              <a:cxn ang="0">
                <a:pos x="115" y="0"/>
              </a:cxn>
              <a:cxn ang="0">
                <a:pos x="35" y="0"/>
              </a:cxn>
              <a:cxn ang="0">
                <a:pos x="79" y="50"/>
              </a:cxn>
              <a:cxn ang="0">
                <a:pos x="65" y="35"/>
              </a:cxn>
              <a:cxn ang="0">
                <a:pos x="79" y="21"/>
              </a:cxn>
              <a:cxn ang="0">
                <a:pos x="93" y="35"/>
              </a:cxn>
              <a:cxn ang="0">
                <a:pos x="79" y="50"/>
              </a:cxn>
            </a:cxnLst>
            <a:rect l="0" t="0" r="r" b="b"/>
            <a:pathLst>
              <a:path w="115" h="71">
                <a:moveTo>
                  <a:pt x="35" y="0"/>
                </a:moveTo>
                <a:cubicBezTo>
                  <a:pt x="0" y="35"/>
                  <a:pt x="0" y="35"/>
                  <a:pt x="0" y="35"/>
                </a:cubicBezTo>
                <a:cubicBezTo>
                  <a:pt x="35" y="71"/>
                  <a:pt x="35" y="71"/>
                  <a:pt x="35" y="71"/>
                </a:cubicBezTo>
                <a:cubicBezTo>
                  <a:pt x="115" y="71"/>
                  <a:pt x="115" y="71"/>
                  <a:pt x="115" y="71"/>
                </a:cubicBezTo>
                <a:cubicBezTo>
                  <a:pt x="115" y="0"/>
                  <a:pt x="115" y="0"/>
                  <a:pt x="115" y="0"/>
                </a:cubicBezTo>
                <a:lnTo>
                  <a:pt x="35" y="0"/>
                </a:lnTo>
                <a:close/>
                <a:moveTo>
                  <a:pt x="79" y="50"/>
                </a:moveTo>
                <a:cubicBezTo>
                  <a:pt x="71" y="50"/>
                  <a:pt x="65" y="43"/>
                  <a:pt x="65" y="35"/>
                </a:cubicBezTo>
                <a:cubicBezTo>
                  <a:pt x="65" y="27"/>
                  <a:pt x="71" y="21"/>
                  <a:pt x="79" y="21"/>
                </a:cubicBezTo>
                <a:cubicBezTo>
                  <a:pt x="87" y="21"/>
                  <a:pt x="93" y="27"/>
                  <a:pt x="93" y="35"/>
                </a:cubicBezTo>
                <a:cubicBezTo>
                  <a:pt x="93" y="43"/>
                  <a:pt x="87" y="50"/>
                  <a:pt x="79" y="50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79" name="Freeform 5"/>
          <p:cNvSpPr>
            <a:spLocks noEditPoints="1"/>
          </p:cNvSpPr>
          <p:nvPr/>
        </p:nvSpPr>
        <p:spPr bwMode="auto">
          <a:xfrm rot="5400000" flipV="1">
            <a:off x="10266661" y="6423495"/>
            <a:ext cx="342900" cy="211667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0" y="35"/>
              </a:cxn>
              <a:cxn ang="0">
                <a:pos x="35" y="71"/>
              </a:cxn>
              <a:cxn ang="0">
                <a:pos x="115" y="71"/>
              </a:cxn>
              <a:cxn ang="0">
                <a:pos x="115" y="0"/>
              </a:cxn>
              <a:cxn ang="0">
                <a:pos x="35" y="0"/>
              </a:cxn>
              <a:cxn ang="0">
                <a:pos x="79" y="50"/>
              </a:cxn>
              <a:cxn ang="0">
                <a:pos x="65" y="35"/>
              </a:cxn>
              <a:cxn ang="0">
                <a:pos x="79" y="21"/>
              </a:cxn>
              <a:cxn ang="0">
                <a:pos x="93" y="35"/>
              </a:cxn>
              <a:cxn ang="0">
                <a:pos x="79" y="50"/>
              </a:cxn>
            </a:cxnLst>
            <a:rect l="0" t="0" r="r" b="b"/>
            <a:pathLst>
              <a:path w="115" h="71">
                <a:moveTo>
                  <a:pt x="35" y="0"/>
                </a:moveTo>
                <a:cubicBezTo>
                  <a:pt x="0" y="35"/>
                  <a:pt x="0" y="35"/>
                  <a:pt x="0" y="35"/>
                </a:cubicBezTo>
                <a:cubicBezTo>
                  <a:pt x="35" y="71"/>
                  <a:pt x="35" y="71"/>
                  <a:pt x="35" y="71"/>
                </a:cubicBezTo>
                <a:cubicBezTo>
                  <a:pt x="115" y="71"/>
                  <a:pt x="115" y="71"/>
                  <a:pt x="115" y="71"/>
                </a:cubicBezTo>
                <a:cubicBezTo>
                  <a:pt x="115" y="0"/>
                  <a:pt x="115" y="0"/>
                  <a:pt x="115" y="0"/>
                </a:cubicBezTo>
                <a:lnTo>
                  <a:pt x="35" y="0"/>
                </a:lnTo>
                <a:close/>
                <a:moveTo>
                  <a:pt x="79" y="50"/>
                </a:moveTo>
                <a:cubicBezTo>
                  <a:pt x="71" y="50"/>
                  <a:pt x="65" y="43"/>
                  <a:pt x="65" y="35"/>
                </a:cubicBezTo>
                <a:cubicBezTo>
                  <a:pt x="65" y="27"/>
                  <a:pt x="71" y="21"/>
                  <a:pt x="79" y="21"/>
                </a:cubicBezTo>
                <a:cubicBezTo>
                  <a:pt x="87" y="21"/>
                  <a:pt x="93" y="27"/>
                  <a:pt x="93" y="35"/>
                </a:cubicBezTo>
                <a:cubicBezTo>
                  <a:pt x="93" y="43"/>
                  <a:pt x="87" y="50"/>
                  <a:pt x="79" y="50"/>
                </a:cubicBezTo>
                <a:close/>
              </a:path>
            </a:pathLst>
          </a:cu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80" name="Freeform 116"/>
          <p:cNvSpPr>
            <a:spLocks noEditPoints="1"/>
          </p:cNvSpPr>
          <p:nvPr/>
        </p:nvSpPr>
        <p:spPr bwMode="auto">
          <a:xfrm>
            <a:off x="1503637" y="2103121"/>
            <a:ext cx="429088" cy="346039"/>
          </a:xfrm>
          <a:custGeom>
            <a:avLst/>
            <a:gdLst/>
            <a:ahLst/>
            <a:cxnLst>
              <a:cxn ang="0">
                <a:pos x="55" y="27"/>
              </a:cxn>
              <a:cxn ang="0">
                <a:pos x="54" y="27"/>
              </a:cxn>
              <a:cxn ang="0">
                <a:pos x="54" y="27"/>
              </a:cxn>
              <a:cxn ang="0">
                <a:pos x="53" y="27"/>
              </a:cxn>
              <a:cxn ang="0">
                <a:pos x="28" y="6"/>
              </a:cxn>
              <a:cxn ang="0">
                <a:pos x="4" y="27"/>
              </a:cxn>
              <a:cxn ang="0">
                <a:pos x="3" y="27"/>
              </a:cxn>
              <a:cxn ang="0">
                <a:pos x="2" y="27"/>
              </a:cxn>
              <a:cxn ang="0">
                <a:pos x="0" y="24"/>
              </a:cxn>
              <a:cxn ang="0">
                <a:pos x="0" y="23"/>
              </a:cxn>
              <a:cxn ang="0">
                <a:pos x="26" y="1"/>
              </a:cxn>
              <a:cxn ang="0">
                <a:pos x="31" y="1"/>
              </a:cxn>
              <a:cxn ang="0">
                <a:pos x="40" y="8"/>
              </a:cxn>
              <a:cxn ang="0">
                <a:pos x="40" y="1"/>
              </a:cxn>
              <a:cxn ang="0">
                <a:pos x="41" y="0"/>
              </a:cxn>
              <a:cxn ang="0">
                <a:pos x="48" y="0"/>
              </a:cxn>
              <a:cxn ang="0">
                <a:pos x="49" y="1"/>
              </a:cxn>
              <a:cxn ang="0">
                <a:pos x="49" y="16"/>
              </a:cxn>
              <a:cxn ang="0">
                <a:pos x="57" y="23"/>
              </a:cxn>
              <a:cxn ang="0">
                <a:pos x="57" y="24"/>
              </a:cxn>
              <a:cxn ang="0">
                <a:pos x="55" y="27"/>
              </a:cxn>
              <a:cxn ang="0">
                <a:pos x="49" y="44"/>
              </a:cxn>
              <a:cxn ang="0">
                <a:pos x="47" y="46"/>
              </a:cxn>
              <a:cxn ang="0">
                <a:pos x="33" y="46"/>
              </a:cxn>
              <a:cxn ang="0">
                <a:pos x="33" y="32"/>
              </a:cxn>
              <a:cxn ang="0">
                <a:pos x="24" y="32"/>
              </a:cxn>
              <a:cxn ang="0">
                <a:pos x="24" y="46"/>
              </a:cxn>
              <a:cxn ang="0">
                <a:pos x="10" y="46"/>
              </a:cxn>
              <a:cxn ang="0">
                <a:pos x="8" y="44"/>
              </a:cxn>
              <a:cxn ang="0">
                <a:pos x="8" y="27"/>
              </a:cxn>
              <a:cxn ang="0">
                <a:pos x="8" y="26"/>
              </a:cxn>
              <a:cxn ang="0">
                <a:pos x="28" y="9"/>
              </a:cxn>
              <a:cxn ang="0">
                <a:pos x="49" y="26"/>
              </a:cxn>
              <a:cxn ang="0">
                <a:pos x="49" y="27"/>
              </a:cxn>
              <a:cxn ang="0">
                <a:pos x="49" y="44"/>
              </a:cxn>
            </a:cxnLst>
            <a:rect l="0" t="0" r="r" b="b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81" name="Freeform 66"/>
          <p:cNvSpPr>
            <a:spLocks noEditPoints="1"/>
          </p:cNvSpPr>
          <p:nvPr/>
        </p:nvSpPr>
        <p:spPr bwMode="auto">
          <a:xfrm>
            <a:off x="3987231" y="2106248"/>
            <a:ext cx="365207" cy="339781"/>
          </a:xfrm>
          <a:custGeom>
            <a:avLst/>
            <a:gdLst/>
            <a:ahLst/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82" name="Freeform 105"/>
          <p:cNvSpPr>
            <a:spLocks noEditPoints="1"/>
          </p:cNvSpPr>
          <p:nvPr/>
        </p:nvSpPr>
        <p:spPr bwMode="auto">
          <a:xfrm>
            <a:off x="8280401" y="2784457"/>
            <a:ext cx="375236" cy="369799"/>
          </a:xfrm>
          <a:custGeom>
            <a:avLst/>
            <a:gdLst/>
            <a:ahLst/>
            <a:cxnLst>
              <a:cxn ang="0">
                <a:pos x="59" y="63"/>
              </a:cxn>
              <a:cxn ang="0">
                <a:pos x="55" y="61"/>
              </a:cxn>
              <a:cxn ang="0">
                <a:pos x="42" y="48"/>
              </a:cxn>
              <a:cxn ang="0">
                <a:pos x="27" y="53"/>
              </a:cxn>
              <a:cxn ang="0">
                <a:pos x="0" y="26"/>
              </a:cxn>
              <a:cxn ang="0">
                <a:pos x="27" y="0"/>
              </a:cxn>
              <a:cxn ang="0">
                <a:pos x="54" y="26"/>
              </a:cxn>
              <a:cxn ang="0">
                <a:pos x="49" y="41"/>
              </a:cxn>
              <a:cxn ang="0">
                <a:pos x="62" y="54"/>
              </a:cxn>
              <a:cxn ang="0">
                <a:pos x="64" y="58"/>
              </a:cxn>
              <a:cxn ang="0">
                <a:pos x="59" y="63"/>
              </a:cxn>
              <a:cxn ang="0">
                <a:pos x="27" y="9"/>
              </a:cxn>
              <a:cxn ang="0">
                <a:pos x="10" y="26"/>
              </a:cxn>
              <a:cxn ang="0">
                <a:pos x="27" y="43"/>
              </a:cxn>
              <a:cxn ang="0">
                <a:pos x="44" y="26"/>
              </a:cxn>
              <a:cxn ang="0">
                <a:pos x="27" y="9"/>
              </a:cxn>
            </a:cxnLst>
            <a:rect l="0" t="0" r="r" b="b"/>
            <a:pathLst>
              <a:path w="64" h="63">
                <a:moveTo>
                  <a:pt x="59" y="63"/>
                </a:moveTo>
                <a:cubicBezTo>
                  <a:pt x="57" y="63"/>
                  <a:pt x="56" y="62"/>
                  <a:pt x="55" y="61"/>
                </a:cubicBezTo>
                <a:cubicBezTo>
                  <a:pt x="42" y="48"/>
                  <a:pt x="42" y="48"/>
                  <a:pt x="42" y="48"/>
                </a:cubicBezTo>
                <a:cubicBezTo>
                  <a:pt x="38" y="51"/>
                  <a:pt x="33" y="53"/>
                  <a:pt x="27" y="53"/>
                </a:cubicBezTo>
                <a:cubicBezTo>
                  <a:pt x="12" y="53"/>
                  <a:pt x="0" y="41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4" y="12"/>
                  <a:pt x="54" y="26"/>
                </a:cubicBezTo>
                <a:cubicBezTo>
                  <a:pt x="54" y="32"/>
                  <a:pt x="52" y="37"/>
                  <a:pt x="49" y="41"/>
                </a:cubicBezTo>
                <a:cubicBezTo>
                  <a:pt x="62" y="54"/>
                  <a:pt x="62" y="54"/>
                  <a:pt x="62" y="54"/>
                </a:cubicBezTo>
                <a:cubicBezTo>
                  <a:pt x="63" y="55"/>
                  <a:pt x="64" y="57"/>
                  <a:pt x="64" y="58"/>
                </a:cubicBezTo>
                <a:cubicBezTo>
                  <a:pt x="64" y="61"/>
                  <a:pt x="61" y="63"/>
                  <a:pt x="59" y="63"/>
                </a:cubicBezTo>
                <a:close/>
                <a:moveTo>
                  <a:pt x="27" y="9"/>
                </a:moveTo>
                <a:cubicBezTo>
                  <a:pt x="18" y="9"/>
                  <a:pt x="10" y="17"/>
                  <a:pt x="10" y="26"/>
                </a:cubicBezTo>
                <a:cubicBezTo>
                  <a:pt x="10" y="36"/>
                  <a:pt x="18" y="43"/>
                  <a:pt x="27" y="43"/>
                </a:cubicBezTo>
                <a:cubicBezTo>
                  <a:pt x="37" y="43"/>
                  <a:pt x="44" y="36"/>
                  <a:pt x="44" y="26"/>
                </a:cubicBezTo>
                <a:cubicBezTo>
                  <a:pt x="44" y="17"/>
                  <a:pt x="37" y="9"/>
                  <a:pt x="27" y="9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3" name="Freeform 15"/>
          <p:cNvSpPr>
            <a:spLocks noEditPoints="1"/>
          </p:cNvSpPr>
          <p:nvPr/>
        </p:nvSpPr>
        <p:spPr bwMode="auto">
          <a:xfrm>
            <a:off x="3429001" y="4969812"/>
            <a:ext cx="402167" cy="301625"/>
          </a:xfrm>
          <a:custGeom>
            <a:avLst/>
            <a:gdLst/>
            <a:ahLst/>
            <a:cxnLst>
              <a:cxn ang="0">
                <a:pos x="168" y="126"/>
              </a:cxn>
              <a:cxn ang="0">
                <a:pos x="0" y="126"/>
              </a:cxn>
              <a:cxn ang="0">
                <a:pos x="0" y="0"/>
              </a:cxn>
              <a:cxn ang="0">
                <a:pos x="10" y="0"/>
              </a:cxn>
              <a:cxn ang="0">
                <a:pos x="10" y="115"/>
              </a:cxn>
              <a:cxn ang="0">
                <a:pos x="168" y="115"/>
              </a:cxn>
              <a:cxn ang="0">
                <a:pos x="168" y="126"/>
              </a:cxn>
              <a:cxn ang="0">
                <a:pos x="54" y="104"/>
              </a:cxn>
              <a:cxn ang="0">
                <a:pos x="32" y="104"/>
              </a:cxn>
              <a:cxn ang="0">
                <a:pos x="32" y="63"/>
              </a:cxn>
              <a:cxn ang="0">
                <a:pos x="54" y="63"/>
              </a:cxn>
              <a:cxn ang="0">
                <a:pos x="54" y="104"/>
              </a:cxn>
              <a:cxn ang="0">
                <a:pos x="84" y="104"/>
              </a:cxn>
              <a:cxn ang="0">
                <a:pos x="64" y="104"/>
              </a:cxn>
              <a:cxn ang="0">
                <a:pos x="64" y="19"/>
              </a:cxn>
              <a:cxn ang="0">
                <a:pos x="84" y="19"/>
              </a:cxn>
              <a:cxn ang="0">
                <a:pos x="84" y="104"/>
              </a:cxn>
              <a:cxn ang="0">
                <a:pos x="116" y="104"/>
              </a:cxn>
              <a:cxn ang="0">
                <a:pos x="95" y="104"/>
              </a:cxn>
              <a:cxn ang="0">
                <a:pos x="95" y="41"/>
              </a:cxn>
              <a:cxn ang="0">
                <a:pos x="116" y="41"/>
              </a:cxn>
              <a:cxn ang="0">
                <a:pos x="116" y="104"/>
              </a:cxn>
              <a:cxn ang="0">
                <a:pos x="147" y="104"/>
              </a:cxn>
              <a:cxn ang="0">
                <a:pos x="127" y="104"/>
              </a:cxn>
              <a:cxn ang="0">
                <a:pos x="127" y="9"/>
              </a:cxn>
              <a:cxn ang="0">
                <a:pos x="147" y="9"/>
              </a:cxn>
              <a:cxn ang="0">
                <a:pos x="147" y="104"/>
              </a:cxn>
            </a:cxnLst>
            <a:rect l="0" t="0" r="r" b="b"/>
            <a:pathLst>
              <a:path w="168" h="126">
                <a:moveTo>
                  <a:pt x="168" y="126"/>
                </a:moveTo>
                <a:lnTo>
                  <a:pt x="0" y="126"/>
                </a:lnTo>
                <a:lnTo>
                  <a:pt x="0" y="0"/>
                </a:lnTo>
                <a:lnTo>
                  <a:pt x="10" y="0"/>
                </a:lnTo>
                <a:lnTo>
                  <a:pt x="10" y="115"/>
                </a:lnTo>
                <a:lnTo>
                  <a:pt x="168" y="115"/>
                </a:lnTo>
                <a:lnTo>
                  <a:pt x="168" y="126"/>
                </a:lnTo>
                <a:close/>
                <a:moveTo>
                  <a:pt x="54" y="104"/>
                </a:moveTo>
                <a:lnTo>
                  <a:pt x="32" y="104"/>
                </a:lnTo>
                <a:lnTo>
                  <a:pt x="32" y="63"/>
                </a:lnTo>
                <a:lnTo>
                  <a:pt x="54" y="63"/>
                </a:lnTo>
                <a:lnTo>
                  <a:pt x="54" y="104"/>
                </a:lnTo>
                <a:close/>
                <a:moveTo>
                  <a:pt x="84" y="104"/>
                </a:moveTo>
                <a:lnTo>
                  <a:pt x="64" y="104"/>
                </a:lnTo>
                <a:lnTo>
                  <a:pt x="64" y="19"/>
                </a:lnTo>
                <a:lnTo>
                  <a:pt x="84" y="19"/>
                </a:lnTo>
                <a:lnTo>
                  <a:pt x="84" y="104"/>
                </a:lnTo>
                <a:close/>
                <a:moveTo>
                  <a:pt x="116" y="104"/>
                </a:moveTo>
                <a:lnTo>
                  <a:pt x="95" y="104"/>
                </a:lnTo>
                <a:lnTo>
                  <a:pt x="95" y="41"/>
                </a:lnTo>
                <a:lnTo>
                  <a:pt x="116" y="41"/>
                </a:lnTo>
                <a:lnTo>
                  <a:pt x="116" y="104"/>
                </a:lnTo>
                <a:close/>
                <a:moveTo>
                  <a:pt x="147" y="104"/>
                </a:moveTo>
                <a:lnTo>
                  <a:pt x="127" y="104"/>
                </a:lnTo>
                <a:lnTo>
                  <a:pt x="127" y="9"/>
                </a:lnTo>
                <a:lnTo>
                  <a:pt x="147" y="9"/>
                </a:lnTo>
                <a:lnTo>
                  <a:pt x="147" y="104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84" name="Freeform 57"/>
          <p:cNvSpPr>
            <a:spLocks noEditPoints="1"/>
          </p:cNvSpPr>
          <p:nvPr/>
        </p:nvSpPr>
        <p:spPr bwMode="auto">
          <a:xfrm>
            <a:off x="6827447" y="5621078"/>
            <a:ext cx="374373" cy="374373"/>
          </a:xfrm>
          <a:custGeom>
            <a:avLst/>
            <a:gdLst/>
            <a:ahLst/>
            <a:cxnLst>
              <a:cxn ang="0">
                <a:pos x="55" y="31"/>
              </a:cxn>
              <a:cxn ang="0">
                <a:pos x="54" y="33"/>
              </a:cxn>
              <a:cxn ang="0">
                <a:pos x="47" y="34"/>
              </a:cxn>
              <a:cxn ang="0">
                <a:pos x="46" y="37"/>
              </a:cxn>
              <a:cxn ang="0">
                <a:pos x="49" y="42"/>
              </a:cxn>
              <a:cxn ang="0">
                <a:pos x="50" y="43"/>
              </a:cxn>
              <a:cxn ang="0">
                <a:pos x="49" y="44"/>
              </a:cxn>
              <a:cxn ang="0">
                <a:pos x="43" y="50"/>
              </a:cxn>
              <a:cxn ang="0">
                <a:pos x="42" y="50"/>
              </a:cxn>
              <a:cxn ang="0">
                <a:pos x="37" y="46"/>
              </a:cxn>
              <a:cxn ang="0">
                <a:pos x="33" y="47"/>
              </a:cxn>
              <a:cxn ang="0">
                <a:pos x="32" y="54"/>
              </a:cxn>
              <a:cxn ang="0">
                <a:pos x="31" y="55"/>
              </a:cxn>
              <a:cxn ang="0">
                <a:pos x="23" y="55"/>
              </a:cxn>
              <a:cxn ang="0">
                <a:pos x="22" y="54"/>
              </a:cxn>
              <a:cxn ang="0">
                <a:pos x="21" y="47"/>
              </a:cxn>
              <a:cxn ang="0">
                <a:pos x="18" y="46"/>
              </a:cxn>
              <a:cxn ang="0">
                <a:pos x="13" y="50"/>
              </a:cxn>
              <a:cxn ang="0">
                <a:pos x="12" y="50"/>
              </a:cxn>
              <a:cxn ang="0">
                <a:pos x="11" y="50"/>
              </a:cxn>
              <a:cxn ang="0">
                <a:pos x="5" y="44"/>
              </a:cxn>
              <a:cxn ang="0">
                <a:pos x="5" y="43"/>
              </a:cxn>
              <a:cxn ang="0">
                <a:pos x="5" y="42"/>
              </a:cxn>
              <a:cxn ang="0">
                <a:pos x="9" y="37"/>
              </a:cxn>
              <a:cxn ang="0">
                <a:pos x="7" y="33"/>
              </a:cxn>
              <a:cxn ang="0">
                <a:pos x="1" y="33"/>
              </a:cxn>
              <a:cxn ang="0">
                <a:pos x="0" y="31"/>
              </a:cxn>
              <a:cxn ang="0">
                <a:pos x="0" y="23"/>
              </a:cxn>
              <a:cxn ang="0">
                <a:pos x="1" y="22"/>
              </a:cxn>
              <a:cxn ang="0">
                <a:pos x="7" y="21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2" y="5"/>
              </a:cxn>
              <a:cxn ang="0">
                <a:pos x="13" y="5"/>
              </a:cxn>
              <a:cxn ang="0">
                <a:pos x="18" y="9"/>
              </a:cxn>
              <a:cxn ang="0">
                <a:pos x="21" y="8"/>
              </a:cxn>
              <a:cxn ang="0">
                <a:pos x="22" y="1"/>
              </a:cxn>
              <a:cxn ang="0">
                <a:pos x="23" y="0"/>
              </a:cxn>
              <a:cxn ang="0">
                <a:pos x="31" y="0"/>
              </a:cxn>
              <a:cxn ang="0">
                <a:pos x="32" y="1"/>
              </a:cxn>
              <a:cxn ang="0">
                <a:pos x="33" y="8"/>
              </a:cxn>
              <a:cxn ang="0">
                <a:pos x="37" y="9"/>
              </a:cxn>
              <a:cxn ang="0">
                <a:pos x="42" y="5"/>
              </a:cxn>
              <a:cxn ang="0">
                <a:pos x="43" y="5"/>
              </a:cxn>
              <a:cxn ang="0">
                <a:pos x="43" y="5"/>
              </a:cxn>
              <a:cxn ang="0">
                <a:pos x="49" y="11"/>
              </a:cxn>
              <a:cxn ang="0">
                <a:pos x="50" y="12"/>
              </a:cxn>
              <a:cxn ang="0">
                <a:pos x="49" y="13"/>
              </a:cxn>
              <a:cxn ang="0">
                <a:pos x="46" y="18"/>
              </a:cxn>
              <a:cxn ang="0">
                <a:pos x="47" y="21"/>
              </a:cxn>
              <a:cxn ang="0">
                <a:pos x="54" y="22"/>
              </a:cxn>
              <a:cxn ang="0">
                <a:pos x="55" y="23"/>
              </a:cxn>
              <a:cxn ang="0">
                <a:pos x="55" y="31"/>
              </a:cxn>
              <a:cxn ang="0">
                <a:pos x="27" y="18"/>
              </a:cxn>
              <a:cxn ang="0">
                <a:pos x="18" y="27"/>
              </a:cxn>
              <a:cxn ang="0">
                <a:pos x="27" y="36"/>
              </a:cxn>
              <a:cxn ang="0">
                <a:pos x="36" y="27"/>
              </a:cxn>
              <a:cxn ang="0">
                <a:pos x="27" y="18"/>
              </a:cxn>
            </a:cxnLst>
            <a:rect l="0" t="0" r="r" b="b"/>
            <a:pathLst>
              <a:path w="55" h="55">
                <a:moveTo>
                  <a:pt x="55" y="31"/>
                </a:moveTo>
                <a:cubicBezTo>
                  <a:pt x="55" y="32"/>
                  <a:pt x="54" y="33"/>
                  <a:pt x="54" y="33"/>
                </a:cubicBezTo>
                <a:cubicBezTo>
                  <a:pt x="47" y="34"/>
                  <a:pt x="47" y="34"/>
                  <a:pt x="47" y="34"/>
                </a:cubicBezTo>
                <a:cubicBezTo>
                  <a:pt x="47" y="35"/>
                  <a:pt x="46" y="36"/>
                  <a:pt x="46" y="37"/>
                </a:cubicBezTo>
                <a:cubicBezTo>
                  <a:pt x="47" y="39"/>
                  <a:pt x="48" y="40"/>
                  <a:pt x="49" y="42"/>
                </a:cubicBezTo>
                <a:cubicBezTo>
                  <a:pt x="50" y="42"/>
                  <a:pt x="50" y="42"/>
                  <a:pt x="50" y="43"/>
                </a:cubicBezTo>
                <a:cubicBezTo>
                  <a:pt x="50" y="43"/>
                  <a:pt x="50" y="43"/>
                  <a:pt x="49" y="44"/>
                </a:cubicBezTo>
                <a:cubicBezTo>
                  <a:pt x="49" y="45"/>
                  <a:pt x="44" y="50"/>
                  <a:pt x="43" y="50"/>
                </a:cubicBezTo>
                <a:cubicBezTo>
                  <a:pt x="42" y="50"/>
                  <a:pt x="42" y="50"/>
                  <a:pt x="42" y="50"/>
                </a:cubicBezTo>
                <a:cubicBezTo>
                  <a:pt x="37" y="46"/>
                  <a:pt x="37" y="46"/>
                  <a:pt x="37" y="46"/>
                </a:cubicBezTo>
                <a:cubicBezTo>
                  <a:pt x="36" y="46"/>
                  <a:pt x="35" y="47"/>
                  <a:pt x="33" y="47"/>
                </a:cubicBezTo>
                <a:cubicBezTo>
                  <a:pt x="33" y="49"/>
                  <a:pt x="33" y="52"/>
                  <a:pt x="32" y="54"/>
                </a:cubicBezTo>
                <a:cubicBezTo>
                  <a:pt x="32" y="54"/>
                  <a:pt x="32" y="55"/>
                  <a:pt x="31" y="55"/>
                </a:cubicBezTo>
                <a:cubicBezTo>
                  <a:pt x="23" y="55"/>
                  <a:pt x="23" y="55"/>
                  <a:pt x="23" y="55"/>
                </a:cubicBezTo>
                <a:cubicBezTo>
                  <a:pt x="23" y="55"/>
                  <a:pt x="22" y="54"/>
                  <a:pt x="22" y="54"/>
                </a:cubicBezTo>
                <a:cubicBezTo>
                  <a:pt x="21" y="47"/>
                  <a:pt x="21" y="47"/>
                  <a:pt x="21" y="47"/>
                </a:cubicBezTo>
                <a:cubicBezTo>
                  <a:pt x="20" y="47"/>
                  <a:pt x="19" y="46"/>
                  <a:pt x="18" y="46"/>
                </a:cubicBezTo>
                <a:cubicBezTo>
                  <a:pt x="13" y="50"/>
                  <a:pt x="13" y="50"/>
                  <a:pt x="13" y="50"/>
                </a:cubicBezTo>
                <a:cubicBezTo>
                  <a:pt x="12" y="50"/>
                  <a:pt x="12" y="50"/>
                  <a:pt x="12" y="50"/>
                </a:cubicBezTo>
                <a:cubicBezTo>
                  <a:pt x="11" y="50"/>
                  <a:pt x="11" y="50"/>
                  <a:pt x="11" y="50"/>
                </a:cubicBezTo>
                <a:cubicBezTo>
                  <a:pt x="9" y="48"/>
                  <a:pt x="7" y="46"/>
                  <a:pt x="5" y="44"/>
                </a:cubicBezTo>
                <a:cubicBezTo>
                  <a:pt x="5" y="43"/>
                  <a:pt x="5" y="43"/>
                  <a:pt x="5" y="43"/>
                </a:cubicBezTo>
                <a:cubicBezTo>
                  <a:pt x="5" y="42"/>
                  <a:pt x="5" y="42"/>
                  <a:pt x="5" y="42"/>
                </a:cubicBezTo>
                <a:cubicBezTo>
                  <a:pt x="6" y="40"/>
                  <a:pt x="8" y="39"/>
                  <a:pt x="9" y="37"/>
                </a:cubicBezTo>
                <a:cubicBezTo>
                  <a:pt x="8" y="36"/>
                  <a:pt x="8" y="35"/>
                  <a:pt x="7" y="33"/>
                </a:cubicBezTo>
                <a:cubicBezTo>
                  <a:pt x="1" y="33"/>
                  <a:pt x="1" y="33"/>
                  <a:pt x="1" y="33"/>
                </a:cubicBezTo>
                <a:cubicBezTo>
                  <a:pt x="0" y="32"/>
                  <a:pt x="0" y="32"/>
                  <a:pt x="0" y="31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2"/>
                  <a:pt x="1" y="22"/>
                </a:cubicBezTo>
                <a:cubicBezTo>
                  <a:pt x="7" y="21"/>
                  <a:pt x="7" y="21"/>
                  <a:pt x="7" y="21"/>
                </a:cubicBezTo>
                <a:cubicBezTo>
                  <a:pt x="8" y="20"/>
                  <a:pt x="8" y="19"/>
                  <a:pt x="9" y="18"/>
                </a:cubicBezTo>
                <a:cubicBezTo>
                  <a:pt x="8" y="16"/>
                  <a:pt x="6" y="14"/>
                  <a:pt x="5" y="13"/>
                </a:cubicBezTo>
                <a:cubicBezTo>
                  <a:pt x="5" y="13"/>
                  <a:pt x="5" y="12"/>
                  <a:pt x="5" y="12"/>
                </a:cubicBezTo>
                <a:cubicBezTo>
                  <a:pt x="5" y="12"/>
                  <a:pt x="5" y="11"/>
                  <a:pt x="5" y="11"/>
                </a:cubicBezTo>
                <a:cubicBezTo>
                  <a:pt x="6" y="10"/>
                  <a:pt x="11" y="5"/>
                  <a:pt x="12" y="5"/>
                </a:cubicBezTo>
                <a:cubicBezTo>
                  <a:pt x="12" y="5"/>
                  <a:pt x="12" y="5"/>
                  <a:pt x="13" y="5"/>
                </a:cubicBezTo>
                <a:cubicBezTo>
                  <a:pt x="18" y="9"/>
                  <a:pt x="18" y="9"/>
                  <a:pt x="18" y="9"/>
                </a:cubicBezTo>
                <a:cubicBezTo>
                  <a:pt x="19" y="8"/>
                  <a:pt x="20" y="8"/>
                  <a:pt x="21" y="8"/>
                </a:cubicBezTo>
                <a:cubicBezTo>
                  <a:pt x="21" y="5"/>
                  <a:pt x="21" y="3"/>
                  <a:pt x="22" y="1"/>
                </a:cubicBezTo>
                <a:cubicBezTo>
                  <a:pt x="22" y="0"/>
                  <a:pt x="23" y="0"/>
                  <a:pt x="23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2" y="0"/>
                  <a:pt x="32" y="0"/>
                  <a:pt x="32" y="1"/>
                </a:cubicBezTo>
                <a:cubicBezTo>
                  <a:pt x="33" y="8"/>
                  <a:pt x="33" y="8"/>
                  <a:pt x="33" y="8"/>
                </a:cubicBezTo>
                <a:cubicBezTo>
                  <a:pt x="35" y="8"/>
                  <a:pt x="36" y="8"/>
                  <a:pt x="37" y="9"/>
                </a:cubicBezTo>
                <a:cubicBezTo>
                  <a:pt x="42" y="5"/>
                  <a:pt x="42" y="5"/>
                  <a:pt x="42" y="5"/>
                </a:cubicBezTo>
                <a:cubicBezTo>
                  <a:pt x="42" y="5"/>
                  <a:pt x="42" y="5"/>
                  <a:pt x="43" y="5"/>
                </a:cubicBezTo>
                <a:cubicBezTo>
                  <a:pt x="43" y="5"/>
                  <a:pt x="43" y="5"/>
                  <a:pt x="43" y="5"/>
                </a:cubicBezTo>
                <a:cubicBezTo>
                  <a:pt x="45" y="7"/>
                  <a:pt x="48" y="9"/>
                  <a:pt x="49" y="11"/>
                </a:cubicBezTo>
                <a:cubicBezTo>
                  <a:pt x="50" y="11"/>
                  <a:pt x="50" y="12"/>
                  <a:pt x="50" y="12"/>
                </a:cubicBezTo>
                <a:cubicBezTo>
                  <a:pt x="50" y="12"/>
                  <a:pt x="49" y="13"/>
                  <a:pt x="49" y="13"/>
                </a:cubicBezTo>
                <a:cubicBezTo>
                  <a:pt x="48" y="14"/>
                  <a:pt x="47" y="16"/>
                  <a:pt x="46" y="18"/>
                </a:cubicBezTo>
                <a:cubicBezTo>
                  <a:pt x="46" y="19"/>
                  <a:pt x="47" y="20"/>
                  <a:pt x="47" y="21"/>
                </a:cubicBezTo>
                <a:cubicBezTo>
                  <a:pt x="54" y="22"/>
                  <a:pt x="54" y="22"/>
                  <a:pt x="54" y="22"/>
                </a:cubicBezTo>
                <a:cubicBezTo>
                  <a:pt x="54" y="22"/>
                  <a:pt x="55" y="23"/>
                  <a:pt x="55" y="23"/>
                </a:cubicBezTo>
                <a:lnTo>
                  <a:pt x="55" y="31"/>
                </a:lnTo>
                <a:close/>
                <a:moveTo>
                  <a:pt x="27" y="18"/>
                </a:moveTo>
                <a:cubicBezTo>
                  <a:pt x="22" y="18"/>
                  <a:pt x="18" y="22"/>
                  <a:pt x="18" y="27"/>
                </a:cubicBezTo>
                <a:cubicBezTo>
                  <a:pt x="18" y="32"/>
                  <a:pt x="22" y="36"/>
                  <a:pt x="27" y="36"/>
                </a:cubicBezTo>
                <a:cubicBezTo>
                  <a:pt x="32" y="36"/>
                  <a:pt x="36" y="32"/>
                  <a:pt x="36" y="27"/>
                </a:cubicBezTo>
                <a:cubicBezTo>
                  <a:pt x="36" y="22"/>
                  <a:pt x="32" y="18"/>
                  <a:pt x="27" y="18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85" name="Freeform 152"/>
          <p:cNvSpPr>
            <a:spLocks noEditPoints="1"/>
          </p:cNvSpPr>
          <p:nvPr/>
        </p:nvSpPr>
        <p:spPr bwMode="auto">
          <a:xfrm>
            <a:off x="10245175" y="5629967"/>
            <a:ext cx="385871" cy="356596"/>
          </a:xfrm>
          <a:custGeom>
            <a:avLst/>
            <a:gdLst/>
            <a:ahLst/>
            <a:cxnLst>
              <a:cxn ang="0">
                <a:pos x="67" y="20"/>
              </a:cxn>
              <a:cxn ang="0">
                <a:pos x="46" y="36"/>
              </a:cxn>
              <a:cxn ang="0">
                <a:pos x="42" y="40"/>
              </a:cxn>
              <a:cxn ang="0">
                <a:pos x="39" y="47"/>
              </a:cxn>
              <a:cxn ang="0">
                <a:pos x="44" y="52"/>
              </a:cxn>
              <a:cxn ang="0">
                <a:pos x="52" y="58"/>
              </a:cxn>
              <a:cxn ang="0">
                <a:pos x="52" y="61"/>
              </a:cxn>
              <a:cxn ang="0">
                <a:pos x="51" y="62"/>
              </a:cxn>
              <a:cxn ang="0">
                <a:pos x="17" y="62"/>
              </a:cxn>
              <a:cxn ang="0">
                <a:pos x="16" y="61"/>
              </a:cxn>
              <a:cxn ang="0">
                <a:pos x="16" y="58"/>
              </a:cxn>
              <a:cxn ang="0">
                <a:pos x="24" y="52"/>
              </a:cxn>
              <a:cxn ang="0">
                <a:pos x="29" y="47"/>
              </a:cxn>
              <a:cxn ang="0">
                <a:pos x="26" y="40"/>
              </a:cxn>
              <a:cxn ang="0">
                <a:pos x="22" y="36"/>
              </a:cxn>
              <a:cxn ang="0">
                <a:pos x="0" y="20"/>
              </a:cxn>
              <a:cxn ang="0">
                <a:pos x="0" y="15"/>
              </a:cxn>
              <a:cxn ang="0">
                <a:pos x="4" y="11"/>
              </a:cxn>
              <a:cxn ang="0">
                <a:pos x="16" y="11"/>
              </a:cxn>
              <a:cxn ang="0">
                <a:pos x="16" y="7"/>
              </a:cxn>
              <a:cxn ang="0">
                <a:pos x="22" y="0"/>
              </a:cxn>
              <a:cxn ang="0">
                <a:pos x="45" y="0"/>
              </a:cxn>
              <a:cxn ang="0">
                <a:pos x="52" y="7"/>
              </a:cxn>
              <a:cxn ang="0">
                <a:pos x="52" y="11"/>
              </a:cxn>
              <a:cxn ang="0">
                <a:pos x="63" y="11"/>
              </a:cxn>
              <a:cxn ang="0">
                <a:pos x="67" y="15"/>
              </a:cxn>
              <a:cxn ang="0">
                <a:pos x="67" y="20"/>
              </a:cxn>
              <a:cxn ang="0">
                <a:pos x="16" y="16"/>
              </a:cxn>
              <a:cxn ang="0">
                <a:pos x="6" y="16"/>
              </a:cxn>
              <a:cxn ang="0">
                <a:pos x="6" y="20"/>
              </a:cxn>
              <a:cxn ang="0">
                <a:pos x="19" y="31"/>
              </a:cxn>
              <a:cxn ang="0">
                <a:pos x="16" y="16"/>
              </a:cxn>
              <a:cxn ang="0">
                <a:pos x="62" y="16"/>
              </a:cxn>
              <a:cxn ang="0">
                <a:pos x="52" y="16"/>
              </a:cxn>
              <a:cxn ang="0">
                <a:pos x="49" y="31"/>
              </a:cxn>
              <a:cxn ang="0">
                <a:pos x="62" y="20"/>
              </a:cxn>
              <a:cxn ang="0">
                <a:pos x="62" y="16"/>
              </a:cxn>
            </a:cxnLst>
            <a:rect l="0" t="0" r="r" b="b"/>
            <a:pathLst>
              <a:path w="67" h="62">
                <a:moveTo>
                  <a:pt x="67" y="20"/>
                </a:moveTo>
                <a:cubicBezTo>
                  <a:pt x="67" y="27"/>
                  <a:pt x="58" y="36"/>
                  <a:pt x="46" y="36"/>
                </a:cubicBezTo>
                <a:cubicBezTo>
                  <a:pt x="44" y="38"/>
                  <a:pt x="42" y="40"/>
                  <a:pt x="42" y="40"/>
                </a:cubicBezTo>
                <a:cubicBezTo>
                  <a:pt x="40" y="42"/>
                  <a:pt x="39" y="44"/>
                  <a:pt x="39" y="47"/>
                </a:cubicBezTo>
                <a:cubicBezTo>
                  <a:pt x="39" y="49"/>
                  <a:pt x="40" y="52"/>
                  <a:pt x="44" y="52"/>
                </a:cubicBezTo>
                <a:cubicBezTo>
                  <a:pt x="48" y="52"/>
                  <a:pt x="52" y="54"/>
                  <a:pt x="52" y="58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2"/>
                  <a:pt x="51" y="62"/>
                  <a:pt x="51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4"/>
                  <a:pt x="20" y="52"/>
                  <a:pt x="24" y="52"/>
                </a:cubicBezTo>
                <a:cubicBezTo>
                  <a:pt x="27" y="52"/>
                  <a:pt x="29" y="49"/>
                  <a:pt x="29" y="47"/>
                </a:cubicBezTo>
                <a:cubicBezTo>
                  <a:pt x="29" y="44"/>
                  <a:pt x="28" y="42"/>
                  <a:pt x="26" y="40"/>
                </a:cubicBezTo>
                <a:cubicBezTo>
                  <a:pt x="25" y="40"/>
                  <a:pt x="24" y="38"/>
                  <a:pt x="22" y="36"/>
                </a:cubicBezTo>
                <a:cubicBezTo>
                  <a:pt x="10" y="36"/>
                  <a:pt x="0" y="27"/>
                  <a:pt x="0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2" y="11"/>
                  <a:pt x="4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9" y="0"/>
                  <a:pt x="2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3"/>
                  <a:pt x="52" y="7"/>
                </a:cubicBezTo>
                <a:cubicBezTo>
                  <a:pt x="52" y="11"/>
                  <a:pt x="52" y="11"/>
                  <a:pt x="52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6" y="11"/>
                  <a:pt x="67" y="12"/>
                  <a:pt x="67" y="15"/>
                </a:cubicBezTo>
                <a:lnTo>
                  <a:pt x="67" y="20"/>
                </a:lnTo>
                <a:close/>
                <a:moveTo>
                  <a:pt x="1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4"/>
                  <a:pt x="11" y="29"/>
                  <a:pt x="19" y="31"/>
                </a:cubicBezTo>
                <a:cubicBezTo>
                  <a:pt x="17" y="27"/>
                  <a:pt x="16" y="22"/>
                  <a:pt x="16" y="16"/>
                </a:cubicBezTo>
                <a:close/>
                <a:moveTo>
                  <a:pt x="62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2" y="22"/>
                  <a:pt x="51" y="27"/>
                  <a:pt x="49" y="31"/>
                </a:cubicBezTo>
                <a:cubicBezTo>
                  <a:pt x="57" y="29"/>
                  <a:pt x="62" y="24"/>
                  <a:pt x="62" y="20"/>
                </a:cubicBezTo>
                <a:lnTo>
                  <a:pt x="62" y="16"/>
                </a:lnTo>
                <a:close/>
              </a:path>
            </a:pathLst>
          </a:cu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86" name="TextBox 67"/>
          <p:cNvSpPr txBox="1"/>
          <p:nvPr/>
        </p:nvSpPr>
        <p:spPr>
          <a:xfrm>
            <a:off x="799548" y="2508126"/>
            <a:ext cx="1837267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zh-CN" altLang="en-US" sz="2400" b="1" dirty="0" smtClean="0">
                <a:solidFill>
                  <a:schemeClr val="accent1"/>
                </a:solidFill>
              </a:rPr>
              <a:t>液体肥料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87" name="TextBox 68"/>
          <p:cNvSpPr txBox="1"/>
          <p:nvPr/>
        </p:nvSpPr>
        <p:spPr>
          <a:xfrm>
            <a:off x="3251199" y="2508126"/>
            <a:ext cx="2175823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zh-CN" altLang="en-US" sz="2400" b="1" dirty="0" smtClean="0">
                <a:solidFill>
                  <a:schemeClr val="accent2"/>
                </a:solidFill>
              </a:rPr>
              <a:t>污泥处理与处置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8" name="TextBox 69"/>
          <p:cNvSpPr txBox="1"/>
          <p:nvPr/>
        </p:nvSpPr>
        <p:spPr>
          <a:xfrm>
            <a:off x="6320367" y="2784457"/>
            <a:ext cx="1837267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zh-CN" altLang="en-US" sz="2400" b="1" dirty="0" smtClean="0">
                <a:solidFill>
                  <a:schemeClr val="accent3"/>
                </a:solidFill>
              </a:rPr>
              <a:t>生物质燃气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9" name="TextBox 70"/>
          <p:cNvSpPr txBox="1"/>
          <p:nvPr/>
        </p:nvSpPr>
        <p:spPr>
          <a:xfrm>
            <a:off x="3987231" y="4964543"/>
            <a:ext cx="1837267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zh-CN" altLang="en-US" sz="2400" b="1" dirty="0" smtClean="0">
                <a:solidFill>
                  <a:schemeClr val="accent4"/>
                </a:solidFill>
              </a:rPr>
              <a:t>有机农业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0" name="TextBox 71"/>
          <p:cNvSpPr txBox="1"/>
          <p:nvPr/>
        </p:nvSpPr>
        <p:spPr>
          <a:xfrm>
            <a:off x="6004983" y="5172526"/>
            <a:ext cx="1837267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zh-CN" altLang="en-US" sz="2400" b="1" dirty="0" smtClean="0">
                <a:solidFill>
                  <a:schemeClr val="accent5"/>
                </a:solidFill>
              </a:rPr>
              <a:t>医药、保健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1" name="TextBox 72"/>
          <p:cNvSpPr txBox="1"/>
          <p:nvPr/>
        </p:nvSpPr>
        <p:spPr>
          <a:xfrm>
            <a:off x="9442026" y="5172526"/>
            <a:ext cx="1837267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zh-CN" altLang="en-US" sz="2400" b="1" dirty="0" smtClean="0">
                <a:solidFill>
                  <a:schemeClr val="accent6"/>
                </a:solidFill>
              </a:rPr>
              <a:t>环保设备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92" name="Group 75"/>
          <p:cNvGrpSpPr/>
          <p:nvPr/>
        </p:nvGrpSpPr>
        <p:grpSpPr>
          <a:xfrm>
            <a:off x="0" y="1805942"/>
            <a:ext cx="12192000" cy="4502151"/>
            <a:chOff x="0" y="1285876"/>
            <a:chExt cx="9144000" cy="3376613"/>
          </a:xfrm>
        </p:grpSpPr>
        <p:grpSp>
          <p:nvGrpSpPr>
            <p:cNvPr id="93" name="Group 74"/>
            <p:cNvGrpSpPr/>
            <p:nvPr/>
          </p:nvGrpSpPr>
          <p:grpSpPr>
            <a:xfrm>
              <a:off x="0" y="1285876"/>
              <a:ext cx="9144000" cy="3376613"/>
              <a:chOff x="0" y="1285876"/>
              <a:chExt cx="9144000" cy="3376613"/>
            </a:xfrm>
          </p:grpSpPr>
          <p:grpSp>
            <p:nvGrpSpPr>
              <p:cNvPr id="100" name="Group 55"/>
              <p:cNvGrpSpPr/>
              <p:nvPr/>
            </p:nvGrpSpPr>
            <p:grpSpPr>
              <a:xfrm>
                <a:off x="1588" y="1285876"/>
                <a:ext cx="9142412" cy="3376613"/>
                <a:chOff x="1588" y="1273176"/>
                <a:chExt cx="9142412" cy="3376613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123" name="Freeform 6"/>
                <p:cNvSpPr>
                  <a:spLocks/>
                </p:cNvSpPr>
                <p:nvPr/>
              </p:nvSpPr>
              <p:spPr bwMode="auto">
                <a:xfrm>
                  <a:off x="1588" y="1273176"/>
                  <a:ext cx="6772275" cy="1773238"/>
                </a:xfrm>
                <a:custGeom>
                  <a:avLst/>
                  <a:gdLst/>
                  <a:ahLst/>
                  <a:cxnLst>
                    <a:cxn ang="0">
                      <a:pos x="2633" y="0"/>
                    </a:cxn>
                    <a:cxn ang="0">
                      <a:pos x="0" y="0"/>
                    </a:cxn>
                    <a:cxn ang="0">
                      <a:pos x="0" y="76"/>
                    </a:cxn>
                    <a:cxn ang="0">
                      <a:pos x="2633" y="76"/>
                    </a:cxn>
                    <a:cxn ang="0">
                      <a:pos x="2952" y="396"/>
                    </a:cxn>
                    <a:cxn ang="0">
                      <a:pos x="2633" y="716"/>
                    </a:cxn>
                    <a:cxn ang="0">
                      <a:pos x="2008" y="716"/>
                    </a:cxn>
                    <a:cxn ang="0">
                      <a:pos x="2008" y="792"/>
                    </a:cxn>
                    <a:cxn ang="0">
                      <a:pos x="2633" y="792"/>
                    </a:cxn>
                    <a:cxn ang="0">
                      <a:pos x="3028" y="396"/>
                    </a:cxn>
                    <a:cxn ang="0">
                      <a:pos x="2633" y="0"/>
                    </a:cxn>
                  </a:cxnLst>
                  <a:rect l="0" t="0" r="r" b="b"/>
                  <a:pathLst>
                    <a:path w="3028" h="792">
                      <a:moveTo>
                        <a:pt x="2633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76"/>
                        <a:pt x="0" y="76"/>
                        <a:pt x="0" y="76"/>
                      </a:cubicBezTo>
                      <a:cubicBezTo>
                        <a:pt x="2633" y="76"/>
                        <a:pt x="2633" y="76"/>
                        <a:pt x="2633" y="76"/>
                      </a:cubicBezTo>
                      <a:cubicBezTo>
                        <a:pt x="2809" y="76"/>
                        <a:pt x="2952" y="220"/>
                        <a:pt x="2952" y="396"/>
                      </a:cubicBezTo>
                      <a:cubicBezTo>
                        <a:pt x="2952" y="573"/>
                        <a:pt x="2809" y="716"/>
                        <a:pt x="2633" y="716"/>
                      </a:cubicBezTo>
                      <a:cubicBezTo>
                        <a:pt x="2008" y="716"/>
                        <a:pt x="2008" y="716"/>
                        <a:pt x="2008" y="716"/>
                      </a:cubicBezTo>
                      <a:cubicBezTo>
                        <a:pt x="2008" y="792"/>
                        <a:pt x="2008" y="792"/>
                        <a:pt x="2008" y="792"/>
                      </a:cubicBezTo>
                      <a:cubicBezTo>
                        <a:pt x="2633" y="792"/>
                        <a:pt x="2633" y="792"/>
                        <a:pt x="2633" y="792"/>
                      </a:cubicBezTo>
                      <a:cubicBezTo>
                        <a:pt x="2851" y="792"/>
                        <a:pt x="3028" y="614"/>
                        <a:pt x="3028" y="396"/>
                      </a:cubicBezTo>
                      <a:cubicBezTo>
                        <a:pt x="3028" y="178"/>
                        <a:pt x="2851" y="0"/>
                        <a:pt x="2633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124" name="Freeform 7"/>
                <p:cNvSpPr>
                  <a:spLocks/>
                </p:cNvSpPr>
                <p:nvPr/>
              </p:nvSpPr>
              <p:spPr bwMode="auto">
                <a:xfrm>
                  <a:off x="2301875" y="2876551"/>
                  <a:ext cx="6842125" cy="1773238"/>
                </a:xfrm>
                <a:custGeom>
                  <a:avLst/>
                  <a:gdLst/>
                  <a:ahLst/>
                  <a:cxnLst>
                    <a:cxn ang="0">
                      <a:pos x="395" y="716"/>
                    </a:cxn>
                    <a:cxn ang="0">
                      <a:pos x="76" y="396"/>
                    </a:cxn>
                    <a:cxn ang="0">
                      <a:pos x="395" y="76"/>
                    </a:cxn>
                    <a:cxn ang="0">
                      <a:pos x="1020" y="76"/>
                    </a:cxn>
                    <a:cxn ang="0">
                      <a:pos x="1020" y="0"/>
                    </a:cxn>
                    <a:cxn ang="0">
                      <a:pos x="395" y="0"/>
                    </a:cxn>
                    <a:cxn ang="0">
                      <a:pos x="0" y="396"/>
                    </a:cxn>
                    <a:cxn ang="0">
                      <a:pos x="395" y="792"/>
                    </a:cxn>
                    <a:cxn ang="0">
                      <a:pos x="3060" y="792"/>
                    </a:cxn>
                    <a:cxn ang="0">
                      <a:pos x="3060" y="716"/>
                    </a:cxn>
                    <a:cxn ang="0">
                      <a:pos x="395" y="716"/>
                    </a:cxn>
                  </a:cxnLst>
                  <a:rect l="0" t="0" r="r" b="b"/>
                  <a:pathLst>
                    <a:path w="3060" h="792">
                      <a:moveTo>
                        <a:pt x="395" y="716"/>
                      </a:moveTo>
                      <a:cubicBezTo>
                        <a:pt x="219" y="716"/>
                        <a:pt x="76" y="572"/>
                        <a:pt x="76" y="396"/>
                      </a:cubicBezTo>
                      <a:cubicBezTo>
                        <a:pt x="76" y="219"/>
                        <a:pt x="219" y="76"/>
                        <a:pt x="395" y="76"/>
                      </a:cubicBezTo>
                      <a:cubicBezTo>
                        <a:pt x="1020" y="76"/>
                        <a:pt x="1020" y="76"/>
                        <a:pt x="1020" y="76"/>
                      </a:cubicBezTo>
                      <a:cubicBezTo>
                        <a:pt x="1020" y="0"/>
                        <a:pt x="1020" y="0"/>
                        <a:pt x="1020" y="0"/>
                      </a:cubicBezTo>
                      <a:cubicBezTo>
                        <a:pt x="395" y="0"/>
                        <a:pt x="395" y="0"/>
                        <a:pt x="395" y="0"/>
                      </a:cubicBezTo>
                      <a:cubicBezTo>
                        <a:pt x="177" y="0"/>
                        <a:pt x="0" y="178"/>
                        <a:pt x="0" y="396"/>
                      </a:cubicBezTo>
                      <a:cubicBezTo>
                        <a:pt x="0" y="614"/>
                        <a:pt x="177" y="792"/>
                        <a:pt x="395" y="792"/>
                      </a:cubicBezTo>
                      <a:cubicBezTo>
                        <a:pt x="3060" y="792"/>
                        <a:pt x="3060" y="792"/>
                        <a:pt x="3060" y="792"/>
                      </a:cubicBezTo>
                      <a:cubicBezTo>
                        <a:pt x="3060" y="716"/>
                        <a:pt x="3060" y="716"/>
                        <a:pt x="3060" y="716"/>
                      </a:cubicBezTo>
                      <a:lnTo>
                        <a:pt x="395" y="71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</p:grpSp>
          <p:grpSp>
            <p:nvGrpSpPr>
              <p:cNvPr id="101" name="Group 73"/>
              <p:cNvGrpSpPr/>
              <p:nvPr/>
            </p:nvGrpSpPr>
            <p:grpSpPr>
              <a:xfrm>
                <a:off x="0" y="1285876"/>
                <a:ext cx="9096375" cy="3376613"/>
                <a:chOff x="0" y="1285876"/>
                <a:chExt cx="9096375" cy="3376613"/>
              </a:xfrm>
            </p:grpSpPr>
            <p:grpSp>
              <p:nvGrpSpPr>
                <p:cNvPr id="102" name="Group 43"/>
                <p:cNvGrpSpPr/>
                <p:nvPr/>
              </p:nvGrpSpPr>
              <p:grpSpPr>
                <a:xfrm>
                  <a:off x="4819650" y="1285876"/>
                  <a:ext cx="363538" cy="169863"/>
                  <a:chOff x="4819650" y="1273176"/>
                  <a:chExt cx="363538" cy="169863"/>
                </a:xfrm>
              </p:grpSpPr>
              <p:sp>
                <p:nvSpPr>
                  <p:cNvPr id="118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4819650" y="1273176"/>
                    <a:ext cx="363538" cy="169863"/>
                  </a:xfrm>
                  <a:prstGeom prst="rect">
                    <a:avLst/>
                  </a:prstGeom>
                  <a:solidFill>
                    <a:srgbClr val="706F6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3200"/>
                  </a:p>
                </p:txBody>
              </p:sp>
              <p:sp>
                <p:nvSpPr>
                  <p:cNvPr id="119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4849813" y="1408113"/>
                    <a:ext cx="304800" cy="1746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3200"/>
                  </a:p>
                </p:txBody>
              </p:sp>
              <p:sp>
                <p:nvSpPr>
                  <p:cNvPr id="120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4849813" y="1366838"/>
                    <a:ext cx="304800" cy="2063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3200"/>
                  </a:p>
                </p:txBody>
              </p:sp>
              <p:sp>
                <p:nvSpPr>
                  <p:cNvPr id="121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4849813" y="1330326"/>
                    <a:ext cx="304800" cy="1746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3200"/>
                  </a:p>
                </p:txBody>
              </p:sp>
              <p:sp>
                <p:nvSpPr>
                  <p:cNvPr id="122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4849813" y="1289051"/>
                    <a:ext cx="304800" cy="2063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3200"/>
                  </a:p>
                </p:txBody>
              </p:sp>
            </p:grpSp>
            <p:grpSp>
              <p:nvGrpSpPr>
                <p:cNvPr id="103" name="Group 44"/>
                <p:cNvGrpSpPr/>
                <p:nvPr/>
              </p:nvGrpSpPr>
              <p:grpSpPr>
                <a:xfrm>
                  <a:off x="6078538" y="4492626"/>
                  <a:ext cx="363538" cy="169863"/>
                  <a:chOff x="6078538" y="4479926"/>
                  <a:chExt cx="363538" cy="169863"/>
                </a:xfrm>
              </p:grpSpPr>
              <p:sp>
                <p:nvSpPr>
                  <p:cNvPr id="113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6078538" y="4479926"/>
                    <a:ext cx="363538" cy="169863"/>
                  </a:xfrm>
                  <a:prstGeom prst="rect">
                    <a:avLst/>
                  </a:prstGeom>
                  <a:solidFill>
                    <a:srgbClr val="706F6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3200"/>
                  </a:p>
                </p:txBody>
              </p:sp>
              <p:sp>
                <p:nvSpPr>
                  <p:cNvPr id="114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6108700" y="4611688"/>
                    <a:ext cx="304800" cy="2063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3200"/>
                  </a:p>
                </p:txBody>
              </p:sp>
              <p:sp>
                <p:nvSpPr>
                  <p:cNvPr id="115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6108700" y="4573588"/>
                    <a:ext cx="304800" cy="1746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3200"/>
                  </a:p>
                </p:txBody>
              </p:sp>
              <p:sp>
                <p:nvSpPr>
                  <p:cNvPr id="116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6108700" y="4533901"/>
                    <a:ext cx="304800" cy="1905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3200"/>
                  </a:p>
                </p:txBody>
              </p:sp>
              <p:sp>
                <p:nvSpPr>
                  <p:cNvPr id="117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6108700" y="4495801"/>
                    <a:ext cx="304800" cy="1746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3200"/>
                  </a:p>
                </p:txBody>
              </p:sp>
            </p:grpSp>
            <p:grpSp>
              <p:nvGrpSpPr>
                <p:cNvPr id="104" name="Group 54"/>
                <p:cNvGrpSpPr/>
                <p:nvPr/>
              </p:nvGrpSpPr>
              <p:grpSpPr>
                <a:xfrm>
                  <a:off x="0" y="1365250"/>
                  <a:ext cx="9096375" cy="3211513"/>
                  <a:chOff x="0" y="1352550"/>
                  <a:chExt cx="9096375" cy="3211513"/>
                </a:xfrm>
              </p:grpSpPr>
              <p:cxnSp>
                <p:nvCxnSpPr>
                  <p:cNvPr id="105" name="Straight Connector 46"/>
                  <p:cNvCxnSpPr/>
                  <p:nvPr/>
                </p:nvCxnSpPr>
                <p:spPr>
                  <a:xfrm>
                    <a:off x="0" y="1352550"/>
                    <a:ext cx="4846320" cy="1588"/>
                  </a:xfrm>
                  <a:prstGeom prst="line">
                    <a:avLst/>
                  </a:prstGeom>
                  <a:ln w="12700">
                    <a:solidFill>
                      <a:schemeClr val="bg1"/>
                    </a:solidFill>
                    <a:prstDash val="lg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Straight Connector 47"/>
                  <p:cNvCxnSpPr/>
                  <p:nvPr/>
                </p:nvCxnSpPr>
                <p:spPr>
                  <a:xfrm>
                    <a:off x="3171825" y="4562475"/>
                    <a:ext cx="2834640" cy="1588"/>
                  </a:xfrm>
                  <a:prstGeom prst="line">
                    <a:avLst/>
                  </a:prstGeom>
                  <a:ln w="12700">
                    <a:solidFill>
                      <a:schemeClr val="bg1"/>
                    </a:solidFill>
                    <a:prstDash val="lg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" name="Straight Connector 48"/>
                  <p:cNvCxnSpPr/>
                  <p:nvPr/>
                </p:nvCxnSpPr>
                <p:spPr>
                  <a:xfrm>
                    <a:off x="3962400" y="2952750"/>
                    <a:ext cx="2011680" cy="1588"/>
                  </a:xfrm>
                  <a:prstGeom prst="line">
                    <a:avLst/>
                  </a:prstGeom>
                  <a:ln w="12700">
                    <a:solidFill>
                      <a:schemeClr val="bg1"/>
                    </a:solidFill>
                    <a:prstDash val="lg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" name="Straight Connector 49"/>
                  <p:cNvCxnSpPr/>
                  <p:nvPr/>
                </p:nvCxnSpPr>
                <p:spPr>
                  <a:xfrm>
                    <a:off x="5181600" y="1352550"/>
                    <a:ext cx="731520" cy="1588"/>
                  </a:xfrm>
                  <a:prstGeom prst="line">
                    <a:avLst/>
                  </a:prstGeom>
                  <a:ln w="12700">
                    <a:solidFill>
                      <a:schemeClr val="bg1"/>
                    </a:solidFill>
                    <a:prstDash val="lg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Straight Connector 50"/>
                  <p:cNvCxnSpPr/>
                  <p:nvPr/>
                </p:nvCxnSpPr>
                <p:spPr>
                  <a:xfrm>
                    <a:off x="3162300" y="2952750"/>
                    <a:ext cx="365760" cy="1588"/>
                  </a:xfrm>
                  <a:prstGeom prst="line">
                    <a:avLst/>
                  </a:prstGeom>
                  <a:ln w="12700">
                    <a:solidFill>
                      <a:schemeClr val="bg1"/>
                    </a:solidFill>
                    <a:prstDash val="lg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Straight Connector 51"/>
                  <p:cNvCxnSpPr/>
                  <p:nvPr/>
                </p:nvCxnSpPr>
                <p:spPr>
                  <a:xfrm>
                    <a:off x="6444615" y="4562475"/>
                    <a:ext cx="2651760" cy="1588"/>
                  </a:xfrm>
                  <a:prstGeom prst="line">
                    <a:avLst/>
                  </a:prstGeom>
                  <a:ln w="12700">
                    <a:solidFill>
                      <a:schemeClr val="bg1"/>
                    </a:solidFill>
                    <a:prstDash val="lg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1" name="Arc 52"/>
                  <p:cNvSpPr/>
                  <p:nvPr/>
                </p:nvSpPr>
                <p:spPr>
                  <a:xfrm>
                    <a:off x="5076825" y="1352550"/>
                    <a:ext cx="1609725" cy="1609725"/>
                  </a:xfrm>
                  <a:prstGeom prst="arc">
                    <a:avLst>
                      <a:gd name="adj1" fmla="val 16430150"/>
                      <a:gd name="adj2" fmla="val 4994030"/>
                    </a:avLst>
                  </a:prstGeom>
                  <a:ln w="12700">
                    <a:solidFill>
                      <a:schemeClr val="bg1"/>
                    </a:solidFill>
                    <a:prstDash val="lg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/>
                  </a:p>
                </p:txBody>
              </p:sp>
              <p:sp>
                <p:nvSpPr>
                  <p:cNvPr id="112" name="Arc 53"/>
                  <p:cNvSpPr/>
                  <p:nvPr/>
                </p:nvSpPr>
                <p:spPr>
                  <a:xfrm flipH="1">
                    <a:off x="2381250" y="2952750"/>
                    <a:ext cx="1609725" cy="1609725"/>
                  </a:xfrm>
                  <a:prstGeom prst="arc">
                    <a:avLst>
                      <a:gd name="adj1" fmla="val 16430150"/>
                      <a:gd name="adj2" fmla="val 4994030"/>
                    </a:avLst>
                  </a:prstGeom>
                  <a:ln w="12700">
                    <a:solidFill>
                      <a:schemeClr val="bg1"/>
                    </a:solidFill>
                    <a:prstDash val="lg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/>
                  </a:p>
                </p:txBody>
              </p:sp>
            </p:grpSp>
          </p:grpSp>
        </p:grpSp>
        <p:grpSp>
          <p:nvGrpSpPr>
            <p:cNvPr id="94" name="Group 42"/>
            <p:cNvGrpSpPr/>
            <p:nvPr/>
          </p:nvGrpSpPr>
          <p:grpSpPr>
            <a:xfrm>
              <a:off x="3556000" y="2889251"/>
              <a:ext cx="363538" cy="169863"/>
              <a:chOff x="3556000" y="2876551"/>
              <a:chExt cx="363538" cy="169863"/>
            </a:xfrm>
          </p:grpSpPr>
          <p:sp>
            <p:nvSpPr>
              <p:cNvPr id="95" name="Rectangle 13"/>
              <p:cNvSpPr>
                <a:spLocks noChangeArrowheads="1"/>
              </p:cNvSpPr>
              <p:nvPr/>
            </p:nvSpPr>
            <p:spPr bwMode="auto">
              <a:xfrm>
                <a:off x="3556000" y="2876551"/>
                <a:ext cx="363538" cy="169863"/>
              </a:xfrm>
              <a:prstGeom prst="rect">
                <a:avLst/>
              </a:prstGeom>
              <a:solidFill>
                <a:srgbClr val="706F6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6" name="Rectangle 14"/>
              <p:cNvSpPr>
                <a:spLocks noChangeArrowheads="1"/>
              </p:cNvSpPr>
              <p:nvPr/>
            </p:nvSpPr>
            <p:spPr bwMode="auto">
              <a:xfrm>
                <a:off x="3587750" y="3008313"/>
                <a:ext cx="303213" cy="2063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7" name="Rectangle 15"/>
              <p:cNvSpPr>
                <a:spLocks noChangeArrowheads="1"/>
              </p:cNvSpPr>
              <p:nvPr/>
            </p:nvSpPr>
            <p:spPr bwMode="auto">
              <a:xfrm>
                <a:off x="3587750" y="2970213"/>
                <a:ext cx="303213" cy="1905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8" name="Rectangle 16"/>
              <p:cNvSpPr>
                <a:spLocks noChangeArrowheads="1"/>
              </p:cNvSpPr>
              <p:nvPr/>
            </p:nvSpPr>
            <p:spPr bwMode="auto">
              <a:xfrm>
                <a:off x="3587750" y="2930526"/>
                <a:ext cx="303213" cy="2063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9" name="Rectangle 17"/>
              <p:cNvSpPr>
                <a:spLocks noChangeArrowheads="1"/>
              </p:cNvSpPr>
              <p:nvPr/>
            </p:nvSpPr>
            <p:spPr bwMode="auto">
              <a:xfrm>
                <a:off x="3587750" y="2892426"/>
                <a:ext cx="303213" cy="1746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sp>
        <p:nvSpPr>
          <p:cNvPr id="125" name="TextBox 448"/>
          <p:cNvSpPr>
            <a:spLocks noChangeArrowheads="1"/>
          </p:cNvSpPr>
          <p:nvPr/>
        </p:nvSpPr>
        <p:spPr bwMode="auto">
          <a:xfrm>
            <a:off x="9860587" y="1723296"/>
            <a:ext cx="208718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 smtClean="0"/>
              <a:t>目前合作单位：</a:t>
            </a:r>
            <a:endParaRPr lang="en-US" altLang="zh-CN" sz="1600" b="1" dirty="0" smtClean="0"/>
          </a:p>
          <a:p>
            <a:pPr>
              <a:lnSpc>
                <a:spcPct val="150000"/>
              </a:lnSpc>
            </a:pPr>
            <a:r>
              <a:rPr lang="zh-CN" altLang="en-US" sz="1600" b="1" dirty="0" smtClean="0"/>
              <a:t>中粮集团</a:t>
            </a:r>
            <a:endParaRPr lang="en-US" altLang="zh-CN" sz="1600" b="1" dirty="0" smtClean="0"/>
          </a:p>
          <a:p>
            <a:pPr>
              <a:lnSpc>
                <a:spcPct val="150000"/>
              </a:lnSpc>
            </a:pPr>
            <a:r>
              <a:rPr lang="zh-CN" altLang="en-US" sz="1600" b="1" dirty="0" smtClean="0"/>
              <a:t>现代牧业</a:t>
            </a:r>
            <a:endParaRPr lang="en-US" altLang="zh-CN" sz="1600" b="1" dirty="0" smtClean="0"/>
          </a:p>
          <a:p>
            <a:pPr>
              <a:lnSpc>
                <a:spcPct val="150000"/>
              </a:lnSpc>
            </a:pPr>
            <a:r>
              <a:rPr lang="zh-CN" altLang="en-US" sz="1600" b="1" dirty="0" smtClean="0"/>
              <a:t>黑龙江省</a:t>
            </a:r>
            <a:r>
              <a:rPr lang="en-US" altLang="zh-CN" sz="1600" b="1" dirty="0" smtClean="0"/>
              <a:t>850</a:t>
            </a:r>
            <a:r>
              <a:rPr lang="zh-CN" altLang="en-US" sz="1600" b="1" dirty="0" smtClean="0"/>
              <a:t>农场</a:t>
            </a:r>
            <a:r>
              <a:rPr lang="en-US" altLang="zh-CN" sz="1600" b="1" dirty="0" smtClean="0">
                <a:solidFill>
                  <a:schemeClr val="bg1"/>
                </a:solidFill>
              </a:rPr>
              <a:t>….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63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64576" y="2447715"/>
            <a:ext cx="20900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0070C0"/>
                </a:solidFill>
              </a:rPr>
              <a:t>秦丹</a:t>
            </a:r>
            <a:endParaRPr lang="en-US" altLang="zh-CN" b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0070C0"/>
                </a:solidFill>
              </a:rPr>
              <a:t>董事长、总经理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3028370" y="4024273"/>
            <a:ext cx="774254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四川师范大学教师，西南财经大学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EMBA</a:t>
            </a:r>
            <a:r>
              <a:rPr lang="zh-CN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，长期从事环境经济、污染控制等方面研究，主持参与多项环境影响评价工作、国家星火计划及省级科研项目工作，曾获四川省科技进步三等奖</a:t>
            </a:r>
            <a:endParaRPr lang="zh-CN" altLang="en-US" b="1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文本框 3"/>
          <p:cNvSpPr txBox="1"/>
          <p:nvPr/>
        </p:nvSpPr>
        <p:spPr>
          <a:xfrm>
            <a:off x="609600" y="21336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chemeClr val="bg1"/>
                </a:solidFill>
              </a:rPr>
              <a:t>技术团队介绍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黄梅\Desktop\微信图片_201809251519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626" y="1340243"/>
            <a:ext cx="1460048" cy="1981879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94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09600" y="21336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chemeClr val="bg1"/>
                </a:solidFill>
              </a:rPr>
              <a:t>技术团队介绍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Rectangle 21"/>
          <p:cNvSpPr/>
          <p:nvPr/>
        </p:nvSpPr>
        <p:spPr>
          <a:xfrm>
            <a:off x="456083" y="2125133"/>
            <a:ext cx="2540000" cy="3657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grpSp>
        <p:nvGrpSpPr>
          <p:cNvPr id="5" name="Group 22"/>
          <p:cNvGrpSpPr/>
          <p:nvPr/>
        </p:nvGrpSpPr>
        <p:grpSpPr>
          <a:xfrm>
            <a:off x="1765511" y="2260601"/>
            <a:ext cx="1413927" cy="1473272"/>
            <a:chOff x="4204494" y="1809751"/>
            <a:chExt cx="1096958" cy="1143000"/>
          </a:xfrm>
        </p:grpSpPr>
        <p:sp>
          <p:nvSpPr>
            <p:cNvPr id="6" name="Trapezoid 26"/>
            <p:cNvSpPr/>
            <p:nvPr/>
          </p:nvSpPr>
          <p:spPr>
            <a:xfrm rot="5400000">
              <a:off x="4658521" y="2310604"/>
              <a:ext cx="1143000" cy="141293"/>
            </a:xfrm>
            <a:prstGeom prst="trapezoid">
              <a:avLst>
                <a:gd name="adj" fmla="val 101544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7" name="Isosceles Triangle 27"/>
            <p:cNvSpPr/>
            <p:nvPr/>
          </p:nvSpPr>
          <p:spPr>
            <a:xfrm rot="16200000">
              <a:off x="4321173" y="1832771"/>
              <a:ext cx="863600" cy="1096958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wrap="none" bIns="243840" rtlCol="0" anchor="ctr"/>
            <a:lstStyle/>
            <a:p>
              <a:pPr algn="ctr"/>
              <a:r>
                <a:rPr lang="zh-CN" altLang="en-US" sz="2800" b="1" dirty="0" smtClean="0"/>
                <a:t>胡佩</a:t>
              </a:r>
              <a:endParaRPr lang="en-US" sz="2800" b="1" dirty="0"/>
            </a:p>
          </p:txBody>
        </p:sp>
      </p:grpSp>
      <p:cxnSp>
        <p:nvCxnSpPr>
          <p:cNvPr id="8" name="Straight Connector 23"/>
          <p:cNvCxnSpPr/>
          <p:nvPr/>
        </p:nvCxnSpPr>
        <p:spPr>
          <a:xfrm>
            <a:off x="456083" y="5780616"/>
            <a:ext cx="2540000" cy="0"/>
          </a:xfrm>
          <a:prstGeom prst="line">
            <a:avLst/>
          </a:prstGeom>
          <a:ln w="381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24"/>
          <p:cNvSpPr txBox="1"/>
          <p:nvPr/>
        </p:nvSpPr>
        <p:spPr>
          <a:xfrm>
            <a:off x="456083" y="3634661"/>
            <a:ext cx="25402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四川师范大学副教授，</a:t>
            </a:r>
            <a:r>
              <a:rPr lang="zh-CN" altLang="zh-CN" sz="1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长期从事土壤生态环境、微生物治理农业废弃物污染及其资源化利用研究。主持国际科学基金（</a:t>
            </a:r>
            <a:r>
              <a:rPr lang="en-US" altLang="zh-CN" sz="1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IFS</a:t>
            </a:r>
            <a:r>
              <a:rPr lang="zh-CN" altLang="zh-CN" sz="1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）、四川省科技攻关项目、四川省自然科学基金项目</a:t>
            </a:r>
            <a:endParaRPr lang="en-US" altLang="zh-CN" sz="14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Rectangle 7"/>
          <p:cNvSpPr/>
          <p:nvPr/>
        </p:nvSpPr>
        <p:spPr>
          <a:xfrm>
            <a:off x="3309300" y="2125133"/>
            <a:ext cx="2540000" cy="3657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grpSp>
        <p:nvGrpSpPr>
          <p:cNvPr id="12" name="Group 11"/>
          <p:cNvGrpSpPr/>
          <p:nvPr/>
        </p:nvGrpSpPr>
        <p:grpSpPr>
          <a:xfrm>
            <a:off x="4523481" y="2260601"/>
            <a:ext cx="1504986" cy="1473272"/>
            <a:chOff x="4133063" y="1809751"/>
            <a:chExt cx="1167604" cy="1143000"/>
          </a:xfrm>
        </p:grpSpPr>
        <p:sp>
          <p:nvSpPr>
            <p:cNvPr id="13" name="Trapezoid 9"/>
            <p:cNvSpPr/>
            <p:nvPr/>
          </p:nvSpPr>
          <p:spPr>
            <a:xfrm rot="5400000">
              <a:off x="4658521" y="2310604"/>
              <a:ext cx="1143000" cy="141293"/>
            </a:xfrm>
            <a:prstGeom prst="trapezoid">
              <a:avLst>
                <a:gd name="adj" fmla="val 1015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4" name="Isosceles Triangle 8"/>
            <p:cNvSpPr/>
            <p:nvPr/>
          </p:nvSpPr>
          <p:spPr>
            <a:xfrm rot="16200000">
              <a:off x="4249742" y="1832771"/>
              <a:ext cx="863600" cy="109695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wrap="none" bIns="243840" rtlCol="0" anchor="ctr"/>
            <a:lstStyle/>
            <a:p>
              <a:pPr algn="ctr"/>
              <a:r>
                <a:rPr lang="zh-CN" altLang="en-US" sz="2400" b="1" dirty="0" smtClean="0"/>
                <a:t>周立祥</a:t>
              </a:r>
              <a:endParaRPr lang="en-US" sz="2400" b="1" dirty="0"/>
            </a:p>
          </p:txBody>
        </p:sp>
      </p:grpSp>
      <p:cxnSp>
        <p:nvCxnSpPr>
          <p:cNvPr id="15" name="Straight Connector 13"/>
          <p:cNvCxnSpPr/>
          <p:nvPr/>
        </p:nvCxnSpPr>
        <p:spPr>
          <a:xfrm flipV="1">
            <a:off x="3309300" y="5780617"/>
            <a:ext cx="2537048" cy="4233"/>
          </a:xfrm>
          <a:prstGeom prst="line">
            <a:avLst/>
          </a:prstGeom>
          <a:ln w="381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4"/>
          <p:cNvSpPr txBox="1"/>
          <p:nvPr/>
        </p:nvSpPr>
        <p:spPr>
          <a:xfrm>
            <a:off x="3309300" y="3473077"/>
            <a:ext cx="2540000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1400" dirty="0" smtClean="0">
                <a:solidFill>
                  <a:schemeClr val="accent2"/>
                </a:solidFill>
              </a:rPr>
              <a:t>教授</a:t>
            </a:r>
            <a:r>
              <a:rPr lang="zh-CN" altLang="zh-CN" sz="1400" dirty="0">
                <a:solidFill>
                  <a:schemeClr val="accent2"/>
                </a:solidFill>
              </a:rPr>
              <a:t>，国家科学技术奖评审专家</a:t>
            </a:r>
            <a:r>
              <a:rPr lang="zh-CN" altLang="en-US" sz="1400" dirty="0">
                <a:solidFill>
                  <a:schemeClr val="accent2"/>
                </a:solidFill>
              </a:rPr>
              <a:t>，</a:t>
            </a:r>
            <a:r>
              <a:rPr lang="zh-CN" altLang="zh-CN" sz="1400" dirty="0">
                <a:solidFill>
                  <a:schemeClr val="accent2"/>
                </a:solidFill>
              </a:rPr>
              <a:t>国家基金委会议评审专家</a:t>
            </a:r>
            <a:r>
              <a:rPr lang="zh-CN" altLang="en-US" sz="1400" dirty="0">
                <a:solidFill>
                  <a:schemeClr val="accent2"/>
                </a:solidFill>
              </a:rPr>
              <a:t>，</a:t>
            </a:r>
            <a:r>
              <a:rPr lang="zh-CN" altLang="zh-CN" sz="1400" dirty="0">
                <a:solidFill>
                  <a:schemeClr val="accent2"/>
                </a:solidFill>
              </a:rPr>
              <a:t>中国勘察设计注册环保工程师考试专家委员会委员</a:t>
            </a:r>
            <a:r>
              <a:rPr lang="zh-CN" altLang="en-US" sz="1400" dirty="0">
                <a:solidFill>
                  <a:schemeClr val="accent2"/>
                </a:solidFill>
              </a:rPr>
              <a:t>，</a:t>
            </a:r>
            <a:r>
              <a:rPr lang="zh-CN" altLang="zh-CN" sz="1400" dirty="0">
                <a:solidFill>
                  <a:schemeClr val="accent2"/>
                </a:solidFill>
              </a:rPr>
              <a:t>教育部环境工程教学指导委员会委员</a:t>
            </a:r>
            <a:r>
              <a:rPr lang="zh-CN" altLang="en-US" sz="1400" dirty="0">
                <a:solidFill>
                  <a:schemeClr val="accent2"/>
                </a:solidFill>
              </a:rPr>
              <a:t>，</a:t>
            </a:r>
            <a:r>
              <a:rPr lang="zh-CN" altLang="zh-CN" sz="1400" dirty="0">
                <a:solidFill>
                  <a:schemeClr val="accent2"/>
                </a:solidFill>
              </a:rPr>
              <a:t>全国废弃化学品处置标准化技术委员会副主任</a:t>
            </a:r>
            <a:endParaRPr lang="zh-CN" altLang="en-US" sz="1400" dirty="0">
              <a:solidFill>
                <a:schemeClr val="accent2"/>
              </a:solidFill>
            </a:endParaRPr>
          </a:p>
        </p:txBody>
      </p:sp>
      <p:sp>
        <p:nvSpPr>
          <p:cNvPr id="18" name="Rectangle 37"/>
          <p:cNvSpPr/>
          <p:nvPr/>
        </p:nvSpPr>
        <p:spPr>
          <a:xfrm>
            <a:off x="6159344" y="2125133"/>
            <a:ext cx="2540000" cy="3657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grpSp>
        <p:nvGrpSpPr>
          <p:cNvPr id="19" name="Group 38"/>
          <p:cNvGrpSpPr/>
          <p:nvPr/>
        </p:nvGrpSpPr>
        <p:grpSpPr>
          <a:xfrm>
            <a:off x="7423259" y="2260601"/>
            <a:ext cx="1458431" cy="1473272"/>
            <a:chOff x="4169182" y="1809751"/>
            <a:chExt cx="1131485" cy="1143000"/>
          </a:xfrm>
        </p:grpSpPr>
        <p:sp>
          <p:nvSpPr>
            <p:cNvPr id="20" name="Trapezoid 42"/>
            <p:cNvSpPr/>
            <p:nvPr/>
          </p:nvSpPr>
          <p:spPr>
            <a:xfrm rot="5400000">
              <a:off x="4658521" y="2310604"/>
              <a:ext cx="1143000" cy="141293"/>
            </a:xfrm>
            <a:prstGeom prst="trapezoid">
              <a:avLst>
                <a:gd name="adj" fmla="val 101544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21" name="Isosceles Triangle 43"/>
            <p:cNvSpPr/>
            <p:nvPr/>
          </p:nvSpPr>
          <p:spPr>
            <a:xfrm rot="16200000">
              <a:off x="4285861" y="1832771"/>
              <a:ext cx="863600" cy="1096958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wrap="none" bIns="243840" rtlCol="0" anchor="ctr"/>
            <a:lstStyle/>
            <a:p>
              <a:pPr algn="ctr"/>
              <a:r>
                <a:rPr lang="zh-CN" altLang="en-US" sz="2400" b="1" dirty="0" smtClean="0"/>
                <a:t>周顺桂</a:t>
              </a:r>
              <a:endParaRPr lang="en-US" sz="2400" b="1" dirty="0"/>
            </a:p>
          </p:txBody>
        </p:sp>
      </p:grpSp>
      <p:cxnSp>
        <p:nvCxnSpPr>
          <p:cNvPr id="22" name="Straight Connector 39"/>
          <p:cNvCxnSpPr/>
          <p:nvPr/>
        </p:nvCxnSpPr>
        <p:spPr>
          <a:xfrm>
            <a:off x="6159344" y="5780616"/>
            <a:ext cx="2540227" cy="4234"/>
          </a:xfrm>
          <a:prstGeom prst="line">
            <a:avLst/>
          </a:prstGeom>
          <a:ln w="38100" cap="rnd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40"/>
          <p:cNvSpPr txBox="1"/>
          <p:nvPr/>
        </p:nvSpPr>
        <p:spPr>
          <a:xfrm>
            <a:off x="6009945" y="3466330"/>
            <a:ext cx="2768902" cy="2316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zh-CN" sz="1400" dirty="0" smtClean="0">
                <a:solidFill>
                  <a:schemeClr val="accent3"/>
                </a:solidFill>
              </a:rPr>
              <a:t>福建农林大学</a:t>
            </a:r>
            <a:r>
              <a:rPr lang="zh-CN" altLang="zh-CN" sz="1400" dirty="0">
                <a:solidFill>
                  <a:schemeClr val="accent3"/>
                </a:solidFill>
              </a:rPr>
              <a:t>资源与环境学院院长，国家优秀青年科学基金获得者、中国青年科技奖获得者。已承担的项目有：国家重点基础研究发展项目（</a:t>
            </a:r>
            <a:r>
              <a:rPr lang="en-US" altLang="zh-CN" sz="1400" dirty="0">
                <a:solidFill>
                  <a:schemeClr val="accent3"/>
                </a:solidFill>
              </a:rPr>
              <a:t>973</a:t>
            </a:r>
            <a:r>
              <a:rPr lang="zh-CN" altLang="zh-CN" sz="1400" dirty="0">
                <a:solidFill>
                  <a:schemeClr val="accent3"/>
                </a:solidFill>
              </a:rPr>
              <a:t>）专题、国家自然科学基金、广东省自然科学基金、广东省科技攻关项目</a:t>
            </a:r>
            <a:r>
              <a:rPr lang="zh-CN" altLang="zh-CN" sz="1400" dirty="0" smtClean="0">
                <a:solidFill>
                  <a:schemeClr val="accent3"/>
                </a:solidFill>
              </a:rPr>
              <a:t>等</a:t>
            </a:r>
            <a:endParaRPr lang="zh-CN" altLang="en-US" sz="1400" dirty="0">
              <a:solidFill>
                <a:schemeClr val="accent3"/>
              </a:solidFill>
            </a:endParaRPr>
          </a:p>
        </p:txBody>
      </p:sp>
      <p:sp>
        <p:nvSpPr>
          <p:cNvPr id="25" name="Rectangle 29"/>
          <p:cNvSpPr/>
          <p:nvPr/>
        </p:nvSpPr>
        <p:spPr>
          <a:xfrm>
            <a:off x="9012563" y="2125133"/>
            <a:ext cx="2540000" cy="3657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grpSp>
        <p:nvGrpSpPr>
          <p:cNvPr id="26" name="Group 30"/>
          <p:cNvGrpSpPr/>
          <p:nvPr/>
        </p:nvGrpSpPr>
        <p:grpSpPr>
          <a:xfrm>
            <a:off x="10229919" y="2260601"/>
            <a:ext cx="1504986" cy="1473272"/>
            <a:chOff x="4133063" y="1809751"/>
            <a:chExt cx="1167604" cy="1143000"/>
          </a:xfrm>
        </p:grpSpPr>
        <p:sp>
          <p:nvSpPr>
            <p:cNvPr id="27" name="Trapezoid 34"/>
            <p:cNvSpPr/>
            <p:nvPr/>
          </p:nvSpPr>
          <p:spPr>
            <a:xfrm rot="5400000">
              <a:off x="4658521" y="2310604"/>
              <a:ext cx="1143000" cy="141293"/>
            </a:xfrm>
            <a:prstGeom prst="trapezoid">
              <a:avLst>
                <a:gd name="adj" fmla="val 101544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28" name="Isosceles Triangle 35"/>
            <p:cNvSpPr/>
            <p:nvPr/>
          </p:nvSpPr>
          <p:spPr>
            <a:xfrm rot="16200000">
              <a:off x="4249742" y="1828384"/>
              <a:ext cx="863600" cy="1096958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wrap="none" bIns="243840" rtlCol="0" anchor="ctr"/>
            <a:lstStyle/>
            <a:p>
              <a:pPr algn="ctr"/>
              <a:r>
                <a:rPr lang="zh-CN" altLang="en-US" sz="2400" b="1" dirty="0" smtClean="0"/>
                <a:t>刘德辉</a:t>
              </a:r>
              <a:endParaRPr lang="en-US" sz="2400" b="1" dirty="0"/>
            </a:p>
          </p:txBody>
        </p:sp>
      </p:grpSp>
      <p:cxnSp>
        <p:nvCxnSpPr>
          <p:cNvPr id="29" name="Straight Connector 31"/>
          <p:cNvCxnSpPr/>
          <p:nvPr/>
        </p:nvCxnSpPr>
        <p:spPr>
          <a:xfrm>
            <a:off x="9012563" y="5778499"/>
            <a:ext cx="2540000" cy="4234"/>
          </a:xfrm>
          <a:prstGeom prst="line">
            <a:avLst/>
          </a:prstGeom>
          <a:ln w="38100" cap="rnd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32"/>
          <p:cNvSpPr txBox="1"/>
          <p:nvPr/>
        </p:nvSpPr>
        <p:spPr>
          <a:xfrm>
            <a:off x="9041198" y="3473077"/>
            <a:ext cx="2406615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1400" dirty="0" smtClean="0">
                <a:solidFill>
                  <a:schemeClr val="accent4"/>
                </a:solidFill>
              </a:rPr>
              <a:t>教授</a:t>
            </a:r>
            <a:r>
              <a:rPr lang="zh-CN" altLang="zh-CN" sz="1400" dirty="0">
                <a:solidFill>
                  <a:schemeClr val="accent4"/>
                </a:solidFill>
              </a:rPr>
              <a:t>，先后主持与参加国家自然科学基金、国家科技攻关专题、国家重点科技项目（攻关）计划、农业部重点项目、国家自然科学基金重点项目、国家农业开发试验区等科研项目</a:t>
            </a:r>
            <a:r>
              <a:rPr lang="en-US" altLang="zh-CN" sz="1400" dirty="0">
                <a:solidFill>
                  <a:schemeClr val="accent4"/>
                </a:solidFill>
              </a:rPr>
              <a:t>21</a:t>
            </a:r>
            <a:r>
              <a:rPr lang="zh-CN" altLang="zh-CN" sz="1400" dirty="0" smtClean="0">
                <a:solidFill>
                  <a:schemeClr val="accent4"/>
                </a:solidFill>
              </a:rPr>
              <a:t>项</a:t>
            </a:r>
            <a:endParaRPr lang="zh-CN" altLang="en-US" sz="1400" dirty="0">
              <a:solidFill>
                <a:schemeClr val="accent4"/>
              </a:solidFill>
            </a:endParaRPr>
          </a:p>
        </p:txBody>
      </p:sp>
      <p:pic>
        <p:nvPicPr>
          <p:cNvPr id="32" name="Picture 3" descr="C:\Users\黄梅\Desktop\胡佩0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48" y="1464351"/>
            <a:ext cx="1495425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051" y="1571625"/>
            <a:ext cx="13430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057" y="1470755"/>
            <a:ext cx="1435410" cy="1939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7598" y="1526508"/>
            <a:ext cx="1388287" cy="1939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106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09600" y="21336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chemeClr val="bg1"/>
                </a:solidFill>
              </a:rPr>
              <a:t>融资需求及用途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  <p:sp>
        <p:nvSpPr>
          <p:cNvPr id="35" name="Rectangle 26"/>
          <p:cNvSpPr>
            <a:spLocks noChangeArrowheads="1"/>
          </p:cNvSpPr>
          <p:nvPr/>
        </p:nvSpPr>
        <p:spPr bwMode="black">
          <a:xfrm>
            <a:off x="760115" y="1484868"/>
            <a:ext cx="37052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ea typeface="宋体" charset="-122"/>
              </a:rPr>
              <a:t> </a:t>
            </a:r>
            <a:r>
              <a:rPr lang="zh-CN" altLang="en-US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计划融资金额：</a:t>
            </a:r>
            <a:r>
              <a:rPr lang="en-US" altLang="zh-CN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2000</a:t>
            </a:r>
            <a:r>
              <a:rPr lang="zh-CN" altLang="en-US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万元</a:t>
            </a:r>
            <a:endParaRPr lang="en-US" altLang="zh-CN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Rectangle 26"/>
          <p:cNvSpPr>
            <a:spLocks noChangeArrowheads="1"/>
          </p:cNvSpPr>
          <p:nvPr/>
        </p:nvSpPr>
        <p:spPr bwMode="black">
          <a:xfrm>
            <a:off x="798793" y="2259228"/>
            <a:ext cx="37052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ea typeface="宋体" charset="-122"/>
              </a:rPr>
              <a:t> </a:t>
            </a:r>
            <a:r>
              <a:rPr lang="zh-CN" altLang="en-US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出让股权：</a:t>
            </a:r>
            <a:r>
              <a:rPr lang="en-US" altLang="zh-CN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en-US" altLang="zh-CN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Oval 11"/>
          <p:cNvSpPr>
            <a:spLocks noChangeArrowheads="1"/>
          </p:cNvSpPr>
          <p:nvPr/>
        </p:nvSpPr>
        <p:spPr bwMode="gray">
          <a:xfrm>
            <a:off x="3755179" y="2716795"/>
            <a:ext cx="2538413" cy="2557463"/>
          </a:xfrm>
          <a:prstGeom prst="ellipse">
            <a:avLst/>
          </a:prstGeom>
          <a:noFill/>
          <a:ln w="9525">
            <a:solidFill>
              <a:srgbClr val="0070C0">
                <a:alpha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64999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002060"/>
              </a:solidFill>
            </a:endParaRPr>
          </a:p>
        </p:txBody>
      </p:sp>
      <p:sp>
        <p:nvSpPr>
          <p:cNvPr id="38" name="Oval 16"/>
          <p:cNvSpPr>
            <a:spLocks noChangeArrowheads="1"/>
          </p:cNvSpPr>
          <p:nvPr/>
        </p:nvSpPr>
        <p:spPr bwMode="auto">
          <a:xfrm>
            <a:off x="3598017" y="2553283"/>
            <a:ext cx="2870200" cy="2895600"/>
          </a:xfrm>
          <a:prstGeom prst="ellipse">
            <a:avLst/>
          </a:prstGeom>
          <a:noFill/>
          <a:ln w="19050">
            <a:solidFill>
              <a:srgbClr val="FFC000">
                <a:alpha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002060"/>
              </a:solidFill>
            </a:endParaRPr>
          </a:p>
        </p:txBody>
      </p:sp>
      <p:sp>
        <p:nvSpPr>
          <p:cNvPr id="39" name="Line 17"/>
          <p:cNvSpPr>
            <a:spLocks noChangeShapeType="1"/>
          </p:cNvSpPr>
          <p:nvPr/>
        </p:nvSpPr>
        <p:spPr bwMode="gray">
          <a:xfrm>
            <a:off x="3317472" y="3995524"/>
            <a:ext cx="3510840" cy="0"/>
          </a:xfrm>
          <a:prstGeom prst="line">
            <a:avLst/>
          </a:prstGeom>
          <a:ln w="28575">
            <a:headEnd/>
            <a:tailEnd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zh-CN" altLang="en-US">
              <a:solidFill>
                <a:srgbClr val="002060"/>
              </a:solidFill>
            </a:endParaRPr>
          </a:p>
        </p:txBody>
      </p:sp>
      <p:grpSp>
        <p:nvGrpSpPr>
          <p:cNvPr id="40" name="Group 19"/>
          <p:cNvGrpSpPr>
            <a:grpSpLocks/>
          </p:cNvGrpSpPr>
          <p:nvPr/>
        </p:nvGrpSpPr>
        <p:grpSpPr bwMode="auto">
          <a:xfrm>
            <a:off x="5972886" y="2860464"/>
            <a:ext cx="303212" cy="303212"/>
            <a:chOff x="2928" y="2208"/>
            <a:chExt cx="262" cy="262"/>
          </a:xfrm>
          <a:solidFill>
            <a:srgbClr val="FF0000"/>
          </a:solidFill>
        </p:grpSpPr>
        <p:sp>
          <p:nvSpPr>
            <p:cNvPr id="41" name="Oval 20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pFill/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 sz="2000" b="1">
                <a:solidFill>
                  <a:srgbClr val="002060"/>
                </a:solidFill>
                <a:latin typeface="+mn-ea"/>
              </a:endParaRPr>
            </a:p>
          </p:txBody>
        </p:sp>
        <p:sp>
          <p:nvSpPr>
            <p:cNvPr id="42" name="Oval 21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000" b="1">
                <a:solidFill>
                  <a:srgbClr val="002060"/>
                </a:solidFill>
                <a:latin typeface="+mn-ea"/>
              </a:endParaRPr>
            </a:p>
          </p:txBody>
        </p:sp>
      </p:grpSp>
      <p:sp>
        <p:nvSpPr>
          <p:cNvPr id="43" name="Rectangle 22"/>
          <p:cNvSpPr>
            <a:spLocks noChangeArrowheads="1"/>
          </p:cNvSpPr>
          <p:nvPr/>
        </p:nvSpPr>
        <p:spPr bwMode="black">
          <a:xfrm>
            <a:off x="6468217" y="2793463"/>
            <a:ext cx="27876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002060"/>
                </a:solidFill>
                <a:latin typeface="+mn-ea"/>
              </a:rPr>
              <a:t> </a:t>
            </a:r>
            <a:r>
              <a:rPr lang="zh-CN" altLang="en-US" sz="2000" b="1" dirty="0" smtClean="0">
                <a:solidFill>
                  <a:srgbClr val="002060"/>
                </a:solidFill>
                <a:latin typeface="+mn-ea"/>
              </a:rPr>
              <a:t>粪污处理中心建设</a:t>
            </a:r>
            <a:endParaRPr lang="en-US" altLang="zh-CN" sz="2000" b="1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44" name="Rectangle 25"/>
          <p:cNvSpPr>
            <a:spLocks noChangeArrowheads="1"/>
          </p:cNvSpPr>
          <p:nvPr/>
        </p:nvSpPr>
        <p:spPr bwMode="black">
          <a:xfrm>
            <a:off x="6717454" y="3463290"/>
            <a:ext cx="351764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002060"/>
                </a:solidFill>
                <a:latin typeface="+mn-ea"/>
              </a:rPr>
              <a:t> </a:t>
            </a:r>
            <a:r>
              <a:rPr lang="zh-CN" altLang="en-US" sz="2000" b="1" dirty="0" smtClean="0">
                <a:solidFill>
                  <a:srgbClr val="002060"/>
                </a:solidFill>
                <a:latin typeface="+mn-ea"/>
              </a:rPr>
              <a:t>循环农业示范中心建设</a:t>
            </a:r>
            <a:endParaRPr lang="en-US" altLang="zh-CN" sz="2000" b="1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45" name="Rectangle 26"/>
          <p:cNvSpPr>
            <a:spLocks noChangeArrowheads="1"/>
          </p:cNvSpPr>
          <p:nvPr/>
        </p:nvSpPr>
        <p:spPr bwMode="black">
          <a:xfrm>
            <a:off x="6717454" y="4151273"/>
            <a:ext cx="37052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002060"/>
                </a:solidFill>
                <a:latin typeface="+mn-ea"/>
              </a:rPr>
              <a:t> </a:t>
            </a:r>
            <a:r>
              <a:rPr lang="zh-CN" altLang="en-US" sz="2000" b="1" dirty="0" smtClean="0">
                <a:solidFill>
                  <a:srgbClr val="002060"/>
                </a:solidFill>
                <a:latin typeface="+mn-ea"/>
              </a:rPr>
              <a:t>项目（肥料）推广</a:t>
            </a:r>
            <a:endParaRPr lang="en-US" altLang="zh-CN" sz="2000" b="1" dirty="0">
              <a:solidFill>
                <a:srgbClr val="002060"/>
              </a:solidFill>
              <a:latin typeface="+mn-ea"/>
            </a:endParaRPr>
          </a:p>
        </p:txBody>
      </p:sp>
      <p:grpSp>
        <p:nvGrpSpPr>
          <p:cNvPr id="46" name="Group 28"/>
          <p:cNvGrpSpPr>
            <a:grpSpLocks/>
          </p:cNvGrpSpPr>
          <p:nvPr/>
        </p:nvGrpSpPr>
        <p:grpSpPr bwMode="auto">
          <a:xfrm>
            <a:off x="6276098" y="3496350"/>
            <a:ext cx="303213" cy="303212"/>
            <a:chOff x="2928" y="2208"/>
            <a:chExt cx="262" cy="262"/>
          </a:xfrm>
          <a:solidFill>
            <a:srgbClr val="FF0000"/>
          </a:solidFill>
        </p:grpSpPr>
        <p:sp>
          <p:nvSpPr>
            <p:cNvPr id="47" name="Oval 29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pFill/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 sz="2000" b="1">
                <a:solidFill>
                  <a:srgbClr val="002060"/>
                </a:solidFill>
                <a:latin typeface="+mn-ea"/>
              </a:endParaRPr>
            </a:p>
          </p:txBody>
        </p:sp>
        <p:sp>
          <p:nvSpPr>
            <p:cNvPr id="48" name="Oval 30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000" b="1">
                <a:solidFill>
                  <a:srgbClr val="002060"/>
                </a:solidFill>
                <a:latin typeface="+mn-ea"/>
              </a:endParaRPr>
            </a:p>
          </p:txBody>
        </p:sp>
      </p:grpSp>
      <p:grpSp>
        <p:nvGrpSpPr>
          <p:cNvPr id="49" name="Group 34"/>
          <p:cNvGrpSpPr>
            <a:grpSpLocks/>
          </p:cNvGrpSpPr>
          <p:nvPr/>
        </p:nvGrpSpPr>
        <p:grpSpPr bwMode="auto">
          <a:xfrm>
            <a:off x="6285230" y="4179291"/>
            <a:ext cx="303212" cy="303212"/>
            <a:chOff x="2928" y="2208"/>
            <a:chExt cx="262" cy="262"/>
          </a:xfrm>
          <a:solidFill>
            <a:srgbClr val="FF0000"/>
          </a:solidFill>
        </p:grpSpPr>
        <p:sp>
          <p:nvSpPr>
            <p:cNvPr id="50" name="Oval 35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pFill/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 sz="2000" b="1">
                <a:solidFill>
                  <a:srgbClr val="002060"/>
                </a:solidFill>
                <a:latin typeface="+mn-ea"/>
              </a:endParaRPr>
            </a:p>
          </p:txBody>
        </p:sp>
        <p:sp>
          <p:nvSpPr>
            <p:cNvPr id="51" name="Oval 36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000" b="1">
                <a:solidFill>
                  <a:srgbClr val="002060"/>
                </a:solidFill>
                <a:latin typeface="+mn-ea"/>
              </a:endParaRPr>
            </a:p>
          </p:txBody>
        </p:sp>
      </p:grpSp>
      <p:grpSp>
        <p:nvGrpSpPr>
          <p:cNvPr id="52" name="Group 37"/>
          <p:cNvGrpSpPr>
            <a:grpSpLocks/>
          </p:cNvGrpSpPr>
          <p:nvPr/>
        </p:nvGrpSpPr>
        <p:grpSpPr bwMode="auto">
          <a:xfrm>
            <a:off x="5946752" y="4822731"/>
            <a:ext cx="303212" cy="303212"/>
            <a:chOff x="2928" y="2208"/>
            <a:chExt cx="262" cy="262"/>
          </a:xfrm>
          <a:solidFill>
            <a:srgbClr val="FF0000"/>
          </a:solidFill>
        </p:grpSpPr>
        <p:sp>
          <p:nvSpPr>
            <p:cNvPr id="53" name="Oval 38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pFill/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 sz="2000" b="1">
                <a:solidFill>
                  <a:srgbClr val="002060"/>
                </a:solidFill>
                <a:latin typeface="+mn-ea"/>
              </a:endParaRPr>
            </a:p>
          </p:txBody>
        </p:sp>
        <p:sp>
          <p:nvSpPr>
            <p:cNvPr id="54" name="Oval 39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000" b="1">
                <a:solidFill>
                  <a:srgbClr val="002060"/>
                </a:solidFill>
                <a:latin typeface="+mn-ea"/>
              </a:endParaRPr>
            </a:p>
          </p:txBody>
        </p:sp>
      </p:grpSp>
      <p:sp>
        <p:nvSpPr>
          <p:cNvPr id="55" name="Rectangle 26"/>
          <p:cNvSpPr>
            <a:spLocks noChangeArrowheads="1"/>
          </p:cNvSpPr>
          <p:nvPr/>
        </p:nvSpPr>
        <p:spPr bwMode="black">
          <a:xfrm>
            <a:off x="6487710" y="4848192"/>
            <a:ext cx="37052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002060"/>
                </a:solidFill>
                <a:latin typeface="+mn-ea"/>
              </a:rPr>
              <a:t> </a:t>
            </a:r>
            <a:r>
              <a:rPr lang="zh-CN" altLang="en-US" sz="2000" b="1" dirty="0" smtClean="0">
                <a:solidFill>
                  <a:srgbClr val="002060"/>
                </a:solidFill>
                <a:latin typeface="+mn-ea"/>
              </a:rPr>
              <a:t>技术更新</a:t>
            </a:r>
            <a:endParaRPr lang="en-US" altLang="zh-CN" sz="2000" b="1" dirty="0">
              <a:solidFill>
                <a:srgbClr val="002060"/>
              </a:solidFill>
              <a:latin typeface="+mn-ea"/>
            </a:endParaRPr>
          </a:p>
        </p:txBody>
      </p:sp>
      <p:grpSp>
        <p:nvGrpSpPr>
          <p:cNvPr id="56" name="组合 23"/>
          <p:cNvGrpSpPr>
            <a:grpSpLocks/>
          </p:cNvGrpSpPr>
          <p:nvPr/>
        </p:nvGrpSpPr>
        <p:grpSpPr bwMode="auto">
          <a:xfrm>
            <a:off x="4040028" y="2963444"/>
            <a:ext cx="2058332" cy="2064163"/>
            <a:chOff x="5191527" y="4242593"/>
            <a:chExt cx="1184426" cy="1176338"/>
          </a:xfrm>
        </p:grpSpPr>
        <p:sp>
          <p:nvSpPr>
            <p:cNvPr id="57" name="流程图: 联系 16"/>
            <p:cNvSpPr>
              <a:spLocks noChangeArrowheads="1"/>
            </p:cNvSpPr>
            <p:nvPr/>
          </p:nvSpPr>
          <p:spPr bwMode="auto">
            <a:xfrm>
              <a:off x="5191528" y="4242594"/>
              <a:ext cx="1176338" cy="1176337"/>
            </a:xfrm>
            <a:custGeom>
              <a:avLst/>
              <a:gdLst>
                <a:gd name="T0" fmla="*/ 588171 w 1176338"/>
                <a:gd name="T1" fmla="*/ 159539 h 1176338"/>
                <a:gd name="T2" fmla="*/ 152403 w 1176338"/>
                <a:gd name="T3" fmla="*/ 595307 h 1176338"/>
                <a:gd name="T4" fmla="*/ 588171 w 1176338"/>
                <a:gd name="T5" fmla="*/ 1031075 h 1176338"/>
                <a:gd name="T6" fmla="*/ 1023939 w 1176338"/>
                <a:gd name="T7" fmla="*/ 595307 h 1176338"/>
                <a:gd name="T8" fmla="*/ 588171 w 1176338"/>
                <a:gd name="T9" fmla="*/ 159539 h 1176338"/>
                <a:gd name="T10" fmla="*/ 588169 w 1176338"/>
                <a:gd name="T11" fmla="*/ 0 h 1176338"/>
                <a:gd name="T12" fmla="*/ 1176338 w 1176338"/>
                <a:gd name="T13" fmla="*/ 588169 h 1176338"/>
                <a:gd name="T14" fmla="*/ 588169 w 1176338"/>
                <a:gd name="T15" fmla="*/ 1176338 h 1176338"/>
                <a:gd name="T16" fmla="*/ 0 w 1176338"/>
                <a:gd name="T17" fmla="*/ 588169 h 1176338"/>
                <a:gd name="T18" fmla="*/ 588169 w 1176338"/>
                <a:gd name="T19" fmla="*/ 0 h 1176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6338" h="1176338">
                  <a:moveTo>
                    <a:pt x="588171" y="159539"/>
                  </a:moveTo>
                  <a:cubicBezTo>
                    <a:pt x="347503" y="159539"/>
                    <a:pt x="152403" y="354639"/>
                    <a:pt x="152403" y="595307"/>
                  </a:cubicBezTo>
                  <a:cubicBezTo>
                    <a:pt x="152403" y="835975"/>
                    <a:pt x="347503" y="1031075"/>
                    <a:pt x="588171" y="1031075"/>
                  </a:cubicBezTo>
                  <a:cubicBezTo>
                    <a:pt x="828839" y="1031075"/>
                    <a:pt x="1023939" y="835975"/>
                    <a:pt x="1023939" y="595307"/>
                  </a:cubicBezTo>
                  <a:cubicBezTo>
                    <a:pt x="1023939" y="354639"/>
                    <a:pt x="828839" y="159539"/>
                    <a:pt x="588171" y="159539"/>
                  </a:cubicBezTo>
                  <a:close/>
                  <a:moveTo>
                    <a:pt x="588169" y="0"/>
                  </a:moveTo>
                  <a:cubicBezTo>
                    <a:pt x="913006" y="0"/>
                    <a:pt x="1176338" y="263332"/>
                    <a:pt x="1176338" y="588169"/>
                  </a:cubicBezTo>
                  <a:cubicBezTo>
                    <a:pt x="1176338" y="913006"/>
                    <a:pt x="913006" y="1176338"/>
                    <a:pt x="588169" y="1176338"/>
                  </a:cubicBezTo>
                  <a:cubicBezTo>
                    <a:pt x="263332" y="1176338"/>
                    <a:pt x="0" y="913006"/>
                    <a:pt x="0" y="588169"/>
                  </a:cubicBezTo>
                  <a:cubicBezTo>
                    <a:pt x="0" y="263332"/>
                    <a:pt x="263332" y="0"/>
                    <a:pt x="588169" y="0"/>
                  </a:cubicBezTo>
                  <a:close/>
                </a:path>
              </a:pathLst>
            </a:custGeom>
            <a:solidFill>
              <a:srgbClr val="FFE4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2060"/>
                </a:solidFill>
                <a:latin typeface="Arial" pitchFamily="34" charset="0"/>
              </a:endParaRPr>
            </a:p>
          </p:txBody>
        </p:sp>
        <p:sp>
          <p:nvSpPr>
            <p:cNvPr id="58" name="流程图: 联系 16"/>
            <p:cNvSpPr>
              <a:spLocks noChangeArrowheads="1"/>
            </p:cNvSpPr>
            <p:nvPr/>
          </p:nvSpPr>
          <p:spPr bwMode="auto">
            <a:xfrm>
              <a:off x="5191527" y="4242593"/>
              <a:ext cx="1176338" cy="1176337"/>
            </a:xfrm>
            <a:custGeom>
              <a:avLst/>
              <a:gdLst>
                <a:gd name="T0" fmla="*/ 588169 w 1176338"/>
                <a:gd name="T1" fmla="*/ 0 h 1176338"/>
                <a:gd name="T2" fmla="*/ 1176338 w 1176338"/>
                <a:gd name="T3" fmla="*/ 588169 h 1176338"/>
                <a:gd name="T4" fmla="*/ 588169 w 1176338"/>
                <a:gd name="T5" fmla="*/ 1176338 h 1176338"/>
                <a:gd name="T6" fmla="*/ 0 w 1176338"/>
                <a:gd name="T7" fmla="*/ 588169 h 1176338"/>
                <a:gd name="T8" fmla="*/ 19007 w 1176338"/>
                <a:gd name="T9" fmla="*/ 446899 h 1176338"/>
                <a:gd name="T10" fmla="*/ 167426 w 1176338"/>
                <a:gd name="T11" fmla="*/ 487610 h 1176338"/>
                <a:gd name="T12" fmla="*/ 152403 w 1176338"/>
                <a:gd name="T13" fmla="*/ 595307 h 1176338"/>
                <a:gd name="T14" fmla="*/ 588171 w 1176338"/>
                <a:gd name="T15" fmla="*/ 1031075 h 1176338"/>
                <a:gd name="T16" fmla="*/ 1023939 w 1176338"/>
                <a:gd name="T17" fmla="*/ 595307 h 1176338"/>
                <a:gd name="T18" fmla="*/ 588171 w 1176338"/>
                <a:gd name="T19" fmla="*/ 159539 h 1176338"/>
                <a:gd name="T20" fmla="*/ 585073 w 1176338"/>
                <a:gd name="T21" fmla="*/ 159851 h 1176338"/>
                <a:gd name="T22" fmla="*/ 585073 w 1176338"/>
                <a:gd name="T23" fmla="*/ 312 h 1176338"/>
                <a:gd name="T24" fmla="*/ 588169 w 1176338"/>
                <a:gd name="T25" fmla="*/ 0 h 1176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76338" h="1176338">
                  <a:moveTo>
                    <a:pt x="588169" y="0"/>
                  </a:moveTo>
                  <a:cubicBezTo>
                    <a:pt x="913006" y="0"/>
                    <a:pt x="1176338" y="263332"/>
                    <a:pt x="1176338" y="588169"/>
                  </a:cubicBezTo>
                  <a:cubicBezTo>
                    <a:pt x="1176338" y="913006"/>
                    <a:pt x="913006" y="1176338"/>
                    <a:pt x="588169" y="1176338"/>
                  </a:cubicBezTo>
                  <a:cubicBezTo>
                    <a:pt x="263332" y="1176338"/>
                    <a:pt x="0" y="913006"/>
                    <a:pt x="0" y="588169"/>
                  </a:cubicBezTo>
                  <a:cubicBezTo>
                    <a:pt x="0" y="539308"/>
                    <a:pt x="5958" y="491839"/>
                    <a:pt x="19007" y="446899"/>
                  </a:cubicBezTo>
                  <a:lnTo>
                    <a:pt x="167426" y="487610"/>
                  </a:lnTo>
                  <a:cubicBezTo>
                    <a:pt x="157092" y="521785"/>
                    <a:pt x="152403" y="557998"/>
                    <a:pt x="152403" y="595307"/>
                  </a:cubicBezTo>
                  <a:cubicBezTo>
                    <a:pt x="152403" y="835975"/>
                    <a:pt x="347503" y="1031075"/>
                    <a:pt x="588171" y="1031075"/>
                  </a:cubicBezTo>
                  <a:cubicBezTo>
                    <a:pt x="828839" y="1031075"/>
                    <a:pt x="1023939" y="835975"/>
                    <a:pt x="1023939" y="595307"/>
                  </a:cubicBezTo>
                  <a:cubicBezTo>
                    <a:pt x="1023939" y="354639"/>
                    <a:pt x="828839" y="159539"/>
                    <a:pt x="588171" y="159539"/>
                  </a:cubicBezTo>
                  <a:lnTo>
                    <a:pt x="585073" y="159851"/>
                  </a:lnTo>
                  <a:lnTo>
                    <a:pt x="585073" y="312"/>
                  </a:lnTo>
                  <a:cubicBezTo>
                    <a:pt x="586103" y="3"/>
                    <a:pt x="587136" y="0"/>
                    <a:pt x="588169" y="0"/>
                  </a:cubicBezTo>
                  <a:close/>
                </a:path>
              </a:pathLst>
            </a:custGeom>
            <a:solidFill>
              <a:srgbClr val="FFE4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2060"/>
                </a:solidFill>
                <a:latin typeface="Arial" pitchFamily="34" charset="0"/>
              </a:endParaRPr>
            </a:p>
          </p:txBody>
        </p:sp>
        <p:sp>
          <p:nvSpPr>
            <p:cNvPr id="59" name="TextBox 43"/>
            <p:cNvSpPr>
              <a:spLocks noChangeArrowheads="1"/>
            </p:cNvSpPr>
            <p:nvPr/>
          </p:nvSpPr>
          <p:spPr bwMode="auto">
            <a:xfrm>
              <a:off x="5556803" y="4686900"/>
              <a:ext cx="819150" cy="263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400" b="1" dirty="0" smtClean="0">
                  <a:solidFill>
                    <a:srgbClr val="002060"/>
                  </a:solidFill>
                  <a:ea typeface="微软雅黑" pitchFamily="34" charset="-122"/>
                </a:rPr>
                <a:t>用途</a:t>
              </a:r>
              <a:endParaRPr lang="zh-CN" altLang="en-US" sz="2400" b="1" dirty="0">
                <a:solidFill>
                  <a:srgbClr val="002060"/>
                </a:solidFill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975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4663440"/>
            <a:ext cx="12192000" cy="2194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12192000" cy="2194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0" y="2705725"/>
            <a:ext cx="8001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dirty="0" smtClean="0">
                <a:solidFill>
                  <a:schemeClr val="bg1"/>
                </a:solidFill>
              </a:rPr>
              <a:t>THANK YOU</a:t>
            </a:r>
            <a:endParaRPr lang="zh-CN" altLang="en-US" sz="8800" b="1" dirty="0">
              <a:solidFill>
                <a:schemeClr val="bg1"/>
              </a:solidFill>
            </a:endParaRPr>
          </a:p>
        </p:txBody>
      </p:sp>
      <p:sp>
        <p:nvSpPr>
          <p:cNvPr id="6" name="文本框 8"/>
          <p:cNvSpPr txBox="1"/>
          <p:nvPr/>
        </p:nvSpPr>
        <p:spPr>
          <a:xfrm>
            <a:off x="2996540" y="4201775"/>
            <a:ext cx="5852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推进绿色发展     建设美丽四川</a:t>
            </a:r>
            <a:endParaRPr lang="en-US" altLang="zh-CN" sz="2400" dirty="0" smtClean="0">
              <a:solidFill>
                <a:schemeClr val="bg1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85217" y="5833316"/>
            <a:ext cx="3776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/>
              <a:t>四川师大绿环生物科技有限公司</a:t>
            </a:r>
            <a:endParaRPr lang="en-US" altLang="zh-CN" dirty="0" smtClean="0"/>
          </a:p>
          <a:p>
            <a:pPr algn="ctr"/>
            <a:r>
              <a:rPr lang="en-US" altLang="zh-CN" dirty="0" smtClean="0"/>
              <a:t>2018.9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9688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09600" y="21336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chemeClr val="bg1"/>
                </a:solidFill>
              </a:rPr>
              <a:t>行业需求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116" name="Chart 178"/>
          <p:cNvGraphicFramePr/>
          <p:nvPr>
            <p:extLst>
              <p:ext uri="{D42A27DB-BD31-4B8C-83A1-F6EECF244321}">
                <p14:modId xmlns:p14="http://schemas.microsoft.com/office/powerpoint/2010/main" val="2532692668"/>
              </p:ext>
            </p:extLst>
          </p:nvPr>
        </p:nvGraphicFramePr>
        <p:xfrm>
          <a:off x="7189592" y="4400272"/>
          <a:ext cx="1761067" cy="1863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7" name="Chart 179"/>
          <p:cNvGraphicFramePr/>
          <p:nvPr>
            <p:extLst>
              <p:ext uri="{D42A27DB-BD31-4B8C-83A1-F6EECF244321}">
                <p14:modId xmlns:p14="http://schemas.microsoft.com/office/powerpoint/2010/main" val="1148483441"/>
              </p:ext>
            </p:extLst>
          </p:nvPr>
        </p:nvGraphicFramePr>
        <p:xfrm>
          <a:off x="3488267" y="4394201"/>
          <a:ext cx="1761067" cy="1863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18" name="Group 180"/>
          <p:cNvGrpSpPr/>
          <p:nvPr/>
        </p:nvGrpSpPr>
        <p:grpSpPr>
          <a:xfrm>
            <a:off x="7755486" y="4957904"/>
            <a:ext cx="629281" cy="748679"/>
            <a:chOff x="3524250" y="1917701"/>
            <a:chExt cx="1020763" cy="1214438"/>
          </a:xfrm>
        </p:grpSpPr>
        <p:sp>
          <p:nvSpPr>
            <p:cNvPr id="119" name="Freeform 7"/>
            <p:cNvSpPr>
              <a:spLocks/>
            </p:cNvSpPr>
            <p:nvPr/>
          </p:nvSpPr>
          <p:spPr bwMode="auto">
            <a:xfrm>
              <a:off x="3524250" y="1917701"/>
              <a:ext cx="1020763" cy="1214438"/>
            </a:xfrm>
            <a:custGeom>
              <a:avLst/>
              <a:gdLst/>
              <a:ahLst/>
              <a:cxnLst>
                <a:cxn ang="0">
                  <a:pos x="124" y="4000"/>
                </a:cxn>
                <a:cxn ang="0">
                  <a:pos x="12" y="3667"/>
                </a:cxn>
                <a:cxn ang="0">
                  <a:pos x="958" y="2956"/>
                </a:cxn>
                <a:cxn ang="0">
                  <a:pos x="1052" y="2905"/>
                </a:cxn>
                <a:cxn ang="0">
                  <a:pos x="985" y="2600"/>
                </a:cxn>
                <a:cxn ang="0">
                  <a:pos x="800" y="2905"/>
                </a:cxn>
                <a:cxn ang="0">
                  <a:pos x="780" y="2102"/>
                </a:cxn>
                <a:cxn ang="0">
                  <a:pos x="535" y="2486"/>
                </a:cxn>
                <a:cxn ang="0">
                  <a:pos x="612" y="1596"/>
                </a:cxn>
                <a:cxn ang="0">
                  <a:pos x="345" y="1730"/>
                </a:cxn>
                <a:cxn ang="0">
                  <a:pos x="636" y="1234"/>
                </a:cxn>
                <a:cxn ang="0">
                  <a:pos x="396" y="1261"/>
                </a:cxn>
                <a:cxn ang="0">
                  <a:pos x="1317" y="409"/>
                </a:cxn>
                <a:cxn ang="0">
                  <a:pos x="1318" y="401"/>
                </a:cxn>
                <a:cxn ang="0">
                  <a:pos x="2956" y="1010"/>
                </a:cxn>
                <a:cxn ang="0">
                  <a:pos x="2751" y="1234"/>
                </a:cxn>
                <a:cxn ang="0">
                  <a:pos x="3018" y="1669"/>
                </a:cxn>
                <a:cxn ang="0">
                  <a:pos x="2775" y="1596"/>
                </a:cxn>
                <a:cxn ang="0">
                  <a:pos x="2852" y="2486"/>
                </a:cxn>
                <a:cxn ang="0">
                  <a:pos x="2607" y="2102"/>
                </a:cxn>
                <a:cxn ang="0">
                  <a:pos x="2588" y="2905"/>
                </a:cxn>
                <a:cxn ang="0">
                  <a:pos x="2402" y="2600"/>
                </a:cxn>
                <a:cxn ang="0">
                  <a:pos x="2329" y="2916"/>
                </a:cxn>
                <a:cxn ang="0">
                  <a:pos x="2407" y="2956"/>
                </a:cxn>
                <a:cxn ang="0">
                  <a:pos x="3353" y="3667"/>
                </a:cxn>
                <a:cxn ang="0">
                  <a:pos x="3241" y="4000"/>
                </a:cxn>
                <a:cxn ang="0">
                  <a:pos x="124" y="4000"/>
                </a:cxn>
              </a:cxnLst>
              <a:rect l="0" t="0" r="r" b="b"/>
              <a:pathLst>
                <a:path w="3365" h="4000">
                  <a:moveTo>
                    <a:pt x="124" y="4000"/>
                  </a:moveTo>
                  <a:cubicBezTo>
                    <a:pt x="58" y="3888"/>
                    <a:pt x="15" y="3775"/>
                    <a:pt x="12" y="3667"/>
                  </a:cubicBezTo>
                  <a:cubicBezTo>
                    <a:pt x="0" y="3168"/>
                    <a:pt x="560" y="3122"/>
                    <a:pt x="958" y="2956"/>
                  </a:cubicBezTo>
                  <a:cubicBezTo>
                    <a:pt x="994" y="2941"/>
                    <a:pt x="1025" y="2924"/>
                    <a:pt x="1052" y="2905"/>
                  </a:cubicBezTo>
                  <a:cubicBezTo>
                    <a:pt x="999" y="2814"/>
                    <a:pt x="967" y="2710"/>
                    <a:pt x="985" y="2600"/>
                  </a:cubicBezTo>
                  <a:cubicBezTo>
                    <a:pt x="831" y="2685"/>
                    <a:pt x="847" y="2775"/>
                    <a:pt x="800" y="2905"/>
                  </a:cubicBezTo>
                  <a:cubicBezTo>
                    <a:pt x="687" y="2729"/>
                    <a:pt x="622" y="2295"/>
                    <a:pt x="780" y="2102"/>
                  </a:cubicBezTo>
                  <a:cubicBezTo>
                    <a:pt x="639" y="2169"/>
                    <a:pt x="608" y="2316"/>
                    <a:pt x="535" y="2486"/>
                  </a:cubicBezTo>
                  <a:cubicBezTo>
                    <a:pt x="447" y="2224"/>
                    <a:pt x="511" y="1786"/>
                    <a:pt x="612" y="1596"/>
                  </a:cubicBezTo>
                  <a:cubicBezTo>
                    <a:pt x="520" y="1688"/>
                    <a:pt x="443" y="1743"/>
                    <a:pt x="345" y="1730"/>
                  </a:cubicBezTo>
                  <a:cubicBezTo>
                    <a:pt x="486" y="1553"/>
                    <a:pt x="499" y="1364"/>
                    <a:pt x="636" y="1234"/>
                  </a:cubicBezTo>
                  <a:cubicBezTo>
                    <a:pt x="579" y="1266"/>
                    <a:pt x="513" y="1283"/>
                    <a:pt x="396" y="1261"/>
                  </a:cubicBezTo>
                  <a:cubicBezTo>
                    <a:pt x="592" y="1054"/>
                    <a:pt x="743" y="344"/>
                    <a:pt x="1317" y="409"/>
                  </a:cubicBezTo>
                  <a:cubicBezTo>
                    <a:pt x="1318" y="406"/>
                    <a:pt x="1318" y="404"/>
                    <a:pt x="1318" y="401"/>
                  </a:cubicBezTo>
                  <a:cubicBezTo>
                    <a:pt x="2116" y="0"/>
                    <a:pt x="2662" y="1049"/>
                    <a:pt x="2956" y="1010"/>
                  </a:cubicBezTo>
                  <a:cubicBezTo>
                    <a:pt x="2915" y="1142"/>
                    <a:pt x="2820" y="1216"/>
                    <a:pt x="2751" y="1234"/>
                  </a:cubicBezTo>
                  <a:cubicBezTo>
                    <a:pt x="2836" y="1329"/>
                    <a:pt x="2887" y="1558"/>
                    <a:pt x="3018" y="1669"/>
                  </a:cubicBezTo>
                  <a:cubicBezTo>
                    <a:pt x="3006" y="1758"/>
                    <a:pt x="2867" y="1688"/>
                    <a:pt x="2775" y="1596"/>
                  </a:cubicBezTo>
                  <a:cubicBezTo>
                    <a:pt x="2876" y="1786"/>
                    <a:pt x="2940" y="2224"/>
                    <a:pt x="2852" y="2486"/>
                  </a:cubicBezTo>
                  <a:cubicBezTo>
                    <a:pt x="2779" y="2316"/>
                    <a:pt x="2749" y="2169"/>
                    <a:pt x="2607" y="2102"/>
                  </a:cubicBezTo>
                  <a:cubicBezTo>
                    <a:pt x="2766" y="2295"/>
                    <a:pt x="2700" y="2729"/>
                    <a:pt x="2588" y="2905"/>
                  </a:cubicBezTo>
                  <a:cubicBezTo>
                    <a:pt x="2540" y="2775"/>
                    <a:pt x="2556" y="2685"/>
                    <a:pt x="2402" y="2600"/>
                  </a:cubicBezTo>
                  <a:cubicBezTo>
                    <a:pt x="2421" y="2715"/>
                    <a:pt x="2385" y="2822"/>
                    <a:pt x="2329" y="2916"/>
                  </a:cubicBezTo>
                  <a:cubicBezTo>
                    <a:pt x="2352" y="2930"/>
                    <a:pt x="2378" y="2944"/>
                    <a:pt x="2407" y="2956"/>
                  </a:cubicBezTo>
                  <a:cubicBezTo>
                    <a:pt x="2805" y="3122"/>
                    <a:pt x="3365" y="3168"/>
                    <a:pt x="3353" y="3667"/>
                  </a:cubicBezTo>
                  <a:cubicBezTo>
                    <a:pt x="3350" y="3775"/>
                    <a:pt x="3307" y="3888"/>
                    <a:pt x="3241" y="4000"/>
                  </a:cubicBezTo>
                  <a:lnTo>
                    <a:pt x="124" y="40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20" name="Freeform 8"/>
            <p:cNvSpPr>
              <a:spLocks noEditPoints="1"/>
            </p:cNvSpPr>
            <p:nvPr/>
          </p:nvSpPr>
          <p:spPr bwMode="auto">
            <a:xfrm>
              <a:off x="3698875" y="2271713"/>
              <a:ext cx="661988" cy="819150"/>
            </a:xfrm>
            <a:custGeom>
              <a:avLst/>
              <a:gdLst/>
              <a:ahLst/>
              <a:cxnLst>
                <a:cxn ang="0">
                  <a:pos x="2055" y="2293"/>
                </a:cxn>
                <a:cxn ang="0">
                  <a:pos x="2030" y="2122"/>
                </a:cxn>
                <a:cxn ang="0">
                  <a:pos x="2030" y="2122"/>
                </a:cxn>
                <a:cxn ang="0">
                  <a:pos x="2112" y="2088"/>
                </a:cxn>
                <a:cxn ang="0">
                  <a:pos x="2030" y="1995"/>
                </a:cxn>
                <a:cxn ang="0">
                  <a:pos x="1981" y="1980"/>
                </a:cxn>
                <a:cxn ang="0">
                  <a:pos x="2030" y="2345"/>
                </a:cxn>
                <a:cxn ang="0">
                  <a:pos x="2030" y="2266"/>
                </a:cxn>
                <a:cxn ang="0">
                  <a:pos x="2002" y="2532"/>
                </a:cxn>
                <a:cxn ang="0">
                  <a:pos x="1981" y="736"/>
                </a:cxn>
                <a:cxn ang="0">
                  <a:pos x="1981" y="736"/>
                </a:cxn>
                <a:cxn ang="0">
                  <a:pos x="1784" y="991"/>
                </a:cxn>
                <a:cxn ang="0">
                  <a:pos x="222" y="704"/>
                </a:cxn>
                <a:cxn ang="0">
                  <a:pos x="406" y="450"/>
                </a:cxn>
                <a:cxn ang="0">
                  <a:pos x="1769" y="756"/>
                </a:cxn>
                <a:cxn ang="0">
                  <a:pos x="1981" y="1980"/>
                </a:cxn>
                <a:cxn ang="0">
                  <a:pos x="1785" y="2516"/>
                </a:cxn>
                <a:cxn ang="0">
                  <a:pos x="273" y="2484"/>
                </a:cxn>
                <a:cxn ang="0">
                  <a:pos x="466" y="1886"/>
                </a:cxn>
                <a:cxn ang="0">
                  <a:pos x="1470" y="1539"/>
                </a:cxn>
                <a:cxn ang="0">
                  <a:pos x="1981" y="2509"/>
                </a:cxn>
                <a:cxn ang="0">
                  <a:pos x="1981" y="2593"/>
                </a:cxn>
                <a:cxn ang="0">
                  <a:pos x="244" y="2502"/>
                </a:cxn>
                <a:cxn ang="0">
                  <a:pos x="222" y="2527"/>
                </a:cxn>
                <a:cxn ang="0">
                  <a:pos x="354" y="2596"/>
                </a:cxn>
                <a:cxn ang="0">
                  <a:pos x="622" y="2679"/>
                </a:cxn>
                <a:cxn ang="0">
                  <a:pos x="583" y="2675"/>
                </a:cxn>
                <a:cxn ang="0">
                  <a:pos x="878" y="2662"/>
                </a:cxn>
                <a:cxn ang="0">
                  <a:pos x="821" y="2692"/>
                </a:cxn>
                <a:cxn ang="0">
                  <a:pos x="1098" y="2653"/>
                </a:cxn>
                <a:cxn ang="0">
                  <a:pos x="1099" y="2695"/>
                </a:cxn>
                <a:cxn ang="0">
                  <a:pos x="1295" y="2647"/>
                </a:cxn>
                <a:cxn ang="0">
                  <a:pos x="1574" y="2670"/>
                </a:cxn>
                <a:cxn ang="0">
                  <a:pos x="1538" y="2673"/>
                </a:cxn>
                <a:cxn ang="0">
                  <a:pos x="1804" y="2603"/>
                </a:cxn>
                <a:cxn ang="0">
                  <a:pos x="1811" y="2645"/>
                </a:cxn>
                <a:cxn ang="0">
                  <a:pos x="171" y="2215"/>
                </a:cxn>
                <a:cxn ang="0">
                  <a:pos x="222" y="516"/>
                </a:cxn>
                <a:cxn ang="0">
                  <a:pos x="222" y="1968"/>
                </a:cxn>
                <a:cxn ang="0">
                  <a:pos x="161" y="1987"/>
                </a:cxn>
                <a:cxn ang="0">
                  <a:pos x="222" y="2527"/>
                </a:cxn>
                <a:cxn ang="0">
                  <a:pos x="222" y="2444"/>
                </a:cxn>
                <a:cxn ang="0">
                  <a:pos x="161" y="2204"/>
                </a:cxn>
                <a:cxn ang="0">
                  <a:pos x="161" y="1987"/>
                </a:cxn>
                <a:cxn ang="0">
                  <a:pos x="161" y="1987"/>
                </a:cxn>
                <a:cxn ang="0">
                  <a:pos x="45" y="2025"/>
                </a:cxn>
              </a:cxnLst>
              <a:rect l="0" t="0" r="r" b="b"/>
              <a:pathLst>
                <a:path w="2181" h="2696">
                  <a:moveTo>
                    <a:pt x="2030" y="2345"/>
                  </a:moveTo>
                  <a:cubicBezTo>
                    <a:pt x="2030" y="2266"/>
                    <a:pt x="2030" y="2266"/>
                    <a:pt x="2030" y="2266"/>
                  </a:cubicBezTo>
                  <a:cubicBezTo>
                    <a:pt x="2044" y="2261"/>
                    <a:pt x="2062" y="2274"/>
                    <a:pt x="2055" y="2293"/>
                  </a:cubicBezTo>
                  <a:cubicBezTo>
                    <a:pt x="2052" y="2300"/>
                    <a:pt x="2043" y="2331"/>
                    <a:pt x="2041" y="2335"/>
                  </a:cubicBezTo>
                  <a:cubicBezTo>
                    <a:pt x="2038" y="2341"/>
                    <a:pt x="2034" y="2344"/>
                    <a:pt x="2030" y="2345"/>
                  </a:cubicBezTo>
                  <a:close/>
                  <a:moveTo>
                    <a:pt x="2030" y="2122"/>
                  </a:moveTo>
                  <a:cubicBezTo>
                    <a:pt x="2030" y="1995"/>
                    <a:pt x="2030" y="1995"/>
                    <a:pt x="2030" y="1995"/>
                  </a:cubicBezTo>
                  <a:cubicBezTo>
                    <a:pt x="2053" y="2002"/>
                    <a:pt x="2076" y="2009"/>
                    <a:pt x="2099" y="2016"/>
                  </a:cubicBezTo>
                  <a:cubicBezTo>
                    <a:pt x="2074" y="2044"/>
                    <a:pt x="2051" y="2080"/>
                    <a:pt x="2030" y="2122"/>
                  </a:cubicBezTo>
                  <a:close/>
                  <a:moveTo>
                    <a:pt x="2167" y="2081"/>
                  </a:moveTo>
                  <a:cubicBezTo>
                    <a:pt x="2181" y="2065"/>
                    <a:pt x="2164" y="2039"/>
                    <a:pt x="2144" y="2048"/>
                  </a:cubicBezTo>
                  <a:cubicBezTo>
                    <a:pt x="2136" y="2052"/>
                    <a:pt x="2117" y="2079"/>
                    <a:pt x="2112" y="2088"/>
                  </a:cubicBezTo>
                  <a:cubicBezTo>
                    <a:pt x="2098" y="2109"/>
                    <a:pt x="2124" y="2132"/>
                    <a:pt x="2141" y="2116"/>
                  </a:cubicBezTo>
                  <a:lnTo>
                    <a:pt x="2167" y="2081"/>
                  </a:lnTo>
                  <a:close/>
                  <a:moveTo>
                    <a:pt x="2030" y="1995"/>
                  </a:moveTo>
                  <a:cubicBezTo>
                    <a:pt x="2030" y="2122"/>
                    <a:pt x="2030" y="2122"/>
                    <a:pt x="2030" y="2122"/>
                  </a:cubicBezTo>
                  <a:cubicBezTo>
                    <a:pt x="2012" y="2157"/>
                    <a:pt x="1996" y="2196"/>
                    <a:pt x="1981" y="2238"/>
                  </a:cubicBezTo>
                  <a:cubicBezTo>
                    <a:pt x="1981" y="1980"/>
                    <a:pt x="1981" y="1980"/>
                    <a:pt x="1981" y="1980"/>
                  </a:cubicBezTo>
                  <a:cubicBezTo>
                    <a:pt x="1997" y="1985"/>
                    <a:pt x="2014" y="1990"/>
                    <a:pt x="2030" y="1995"/>
                  </a:cubicBezTo>
                  <a:close/>
                  <a:moveTo>
                    <a:pt x="2030" y="2266"/>
                  </a:moveTo>
                  <a:cubicBezTo>
                    <a:pt x="2030" y="2345"/>
                    <a:pt x="2030" y="2345"/>
                    <a:pt x="2030" y="2345"/>
                  </a:cubicBezTo>
                  <a:cubicBezTo>
                    <a:pt x="2016" y="2350"/>
                    <a:pt x="1999" y="2337"/>
                    <a:pt x="2004" y="2319"/>
                  </a:cubicBezTo>
                  <a:cubicBezTo>
                    <a:pt x="2017" y="2280"/>
                    <a:pt x="2017" y="2280"/>
                    <a:pt x="2017" y="2280"/>
                  </a:cubicBezTo>
                  <a:cubicBezTo>
                    <a:pt x="2020" y="2272"/>
                    <a:pt x="2025" y="2268"/>
                    <a:pt x="2030" y="2266"/>
                  </a:cubicBezTo>
                  <a:close/>
                  <a:moveTo>
                    <a:pt x="1981" y="2593"/>
                  </a:moveTo>
                  <a:cubicBezTo>
                    <a:pt x="1981" y="2509"/>
                    <a:pt x="1981" y="2509"/>
                    <a:pt x="1981" y="2509"/>
                  </a:cubicBezTo>
                  <a:cubicBezTo>
                    <a:pt x="1992" y="2508"/>
                    <a:pt x="2004" y="2517"/>
                    <a:pt x="2002" y="2532"/>
                  </a:cubicBezTo>
                  <a:cubicBezTo>
                    <a:pt x="1999" y="2572"/>
                    <a:pt x="1999" y="2572"/>
                    <a:pt x="1999" y="2572"/>
                  </a:cubicBezTo>
                  <a:cubicBezTo>
                    <a:pt x="1999" y="2585"/>
                    <a:pt x="1990" y="2592"/>
                    <a:pt x="1981" y="2593"/>
                  </a:cubicBezTo>
                  <a:close/>
                  <a:moveTo>
                    <a:pt x="1981" y="736"/>
                  </a:moveTo>
                  <a:cubicBezTo>
                    <a:pt x="1981" y="653"/>
                    <a:pt x="1981" y="653"/>
                    <a:pt x="1981" y="653"/>
                  </a:cubicBezTo>
                  <a:cubicBezTo>
                    <a:pt x="1985" y="651"/>
                    <a:pt x="1989" y="650"/>
                    <a:pt x="1993" y="649"/>
                  </a:cubicBezTo>
                  <a:cubicBezTo>
                    <a:pt x="1991" y="678"/>
                    <a:pt x="1987" y="707"/>
                    <a:pt x="1981" y="736"/>
                  </a:cubicBezTo>
                  <a:close/>
                  <a:moveTo>
                    <a:pt x="1981" y="653"/>
                  </a:moveTo>
                  <a:cubicBezTo>
                    <a:pt x="1981" y="736"/>
                    <a:pt x="1981" y="736"/>
                    <a:pt x="1981" y="736"/>
                  </a:cubicBezTo>
                  <a:cubicBezTo>
                    <a:pt x="1954" y="864"/>
                    <a:pt x="1886" y="974"/>
                    <a:pt x="1784" y="991"/>
                  </a:cubicBezTo>
                  <a:cubicBezTo>
                    <a:pt x="1657" y="1291"/>
                    <a:pt x="1424" y="1516"/>
                    <a:pt x="1105" y="1516"/>
                  </a:cubicBezTo>
                  <a:cubicBezTo>
                    <a:pt x="785" y="1516"/>
                    <a:pt x="552" y="1291"/>
                    <a:pt x="425" y="991"/>
                  </a:cubicBezTo>
                  <a:cubicBezTo>
                    <a:pt x="315" y="972"/>
                    <a:pt x="244" y="846"/>
                    <a:pt x="222" y="704"/>
                  </a:cubicBezTo>
                  <a:cubicBezTo>
                    <a:pt x="222" y="516"/>
                    <a:pt x="222" y="516"/>
                    <a:pt x="222" y="516"/>
                  </a:cubicBezTo>
                  <a:cubicBezTo>
                    <a:pt x="235" y="440"/>
                    <a:pt x="264" y="371"/>
                    <a:pt x="311" y="325"/>
                  </a:cubicBezTo>
                  <a:cubicBezTo>
                    <a:pt x="356" y="328"/>
                    <a:pt x="387" y="388"/>
                    <a:pt x="406" y="450"/>
                  </a:cubicBezTo>
                  <a:cubicBezTo>
                    <a:pt x="444" y="568"/>
                    <a:pt x="466" y="626"/>
                    <a:pt x="456" y="404"/>
                  </a:cubicBezTo>
                  <a:cubicBezTo>
                    <a:pt x="452" y="289"/>
                    <a:pt x="471" y="168"/>
                    <a:pt x="509" y="52"/>
                  </a:cubicBezTo>
                  <a:cubicBezTo>
                    <a:pt x="744" y="411"/>
                    <a:pt x="1422" y="737"/>
                    <a:pt x="1769" y="756"/>
                  </a:cubicBezTo>
                  <a:cubicBezTo>
                    <a:pt x="1403" y="583"/>
                    <a:pt x="1112" y="386"/>
                    <a:pt x="990" y="0"/>
                  </a:cubicBezTo>
                  <a:cubicBezTo>
                    <a:pt x="1371" y="454"/>
                    <a:pt x="1790" y="703"/>
                    <a:pt x="1981" y="653"/>
                  </a:cubicBezTo>
                  <a:close/>
                  <a:moveTo>
                    <a:pt x="1981" y="1980"/>
                  </a:moveTo>
                  <a:cubicBezTo>
                    <a:pt x="1981" y="2238"/>
                    <a:pt x="1981" y="2238"/>
                    <a:pt x="1981" y="2238"/>
                  </a:cubicBezTo>
                  <a:cubicBezTo>
                    <a:pt x="1952" y="2319"/>
                    <a:pt x="1929" y="2409"/>
                    <a:pt x="1916" y="2491"/>
                  </a:cubicBezTo>
                  <a:cubicBezTo>
                    <a:pt x="1881" y="2504"/>
                    <a:pt x="1830" y="2511"/>
                    <a:pt x="1785" y="2516"/>
                  </a:cubicBezTo>
                  <a:cubicBezTo>
                    <a:pt x="1346" y="2563"/>
                    <a:pt x="827" y="2561"/>
                    <a:pt x="388" y="2508"/>
                  </a:cubicBezTo>
                  <a:cubicBezTo>
                    <a:pt x="378" y="2507"/>
                    <a:pt x="324" y="2501"/>
                    <a:pt x="314" y="2499"/>
                  </a:cubicBezTo>
                  <a:cubicBezTo>
                    <a:pt x="299" y="2494"/>
                    <a:pt x="285" y="2489"/>
                    <a:pt x="273" y="2484"/>
                  </a:cubicBezTo>
                  <a:cubicBezTo>
                    <a:pt x="262" y="2408"/>
                    <a:pt x="244" y="2332"/>
                    <a:pt x="222" y="2263"/>
                  </a:cubicBezTo>
                  <a:cubicBezTo>
                    <a:pt x="222" y="1968"/>
                    <a:pt x="222" y="1968"/>
                    <a:pt x="222" y="1968"/>
                  </a:cubicBezTo>
                  <a:cubicBezTo>
                    <a:pt x="303" y="1943"/>
                    <a:pt x="386" y="1916"/>
                    <a:pt x="466" y="1886"/>
                  </a:cubicBezTo>
                  <a:cubicBezTo>
                    <a:pt x="607" y="1834"/>
                    <a:pt x="690" y="1697"/>
                    <a:pt x="735" y="1536"/>
                  </a:cubicBezTo>
                  <a:cubicBezTo>
                    <a:pt x="844" y="1600"/>
                    <a:pt x="967" y="1636"/>
                    <a:pt x="1105" y="1636"/>
                  </a:cubicBezTo>
                  <a:cubicBezTo>
                    <a:pt x="1240" y="1636"/>
                    <a:pt x="1363" y="1600"/>
                    <a:pt x="1470" y="1539"/>
                  </a:cubicBezTo>
                  <a:cubicBezTo>
                    <a:pt x="1512" y="1695"/>
                    <a:pt x="1588" y="1829"/>
                    <a:pt x="1720" y="1886"/>
                  </a:cubicBezTo>
                  <a:cubicBezTo>
                    <a:pt x="1806" y="1923"/>
                    <a:pt x="1894" y="1953"/>
                    <a:pt x="1981" y="1980"/>
                  </a:cubicBezTo>
                  <a:close/>
                  <a:moveTo>
                    <a:pt x="1981" y="2509"/>
                  </a:moveTo>
                  <a:cubicBezTo>
                    <a:pt x="1972" y="2510"/>
                    <a:pt x="1964" y="2517"/>
                    <a:pt x="1963" y="2531"/>
                  </a:cubicBezTo>
                  <a:cubicBezTo>
                    <a:pt x="1960" y="2571"/>
                    <a:pt x="1960" y="2571"/>
                    <a:pt x="1960" y="2571"/>
                  </a:cubicBezTo>
                  <a:cubicBezTo>
                    <a:pt x="1959" y="2586"/>
                    <a:pt x="1970" y="2594"/>
                    <a:pt x="1981" y="2593"/>
                  </a:cubicBezTo>
                  <a:cubicBezTo>
                    <a:pt x="1981" y="2509"/>
                    <a:pt x="1981" y="2509"/>
                    <a:pt x="1981" y="2509"/>
                  </a:cubicBezTo>
                  <a:close/>
                  <a:moveTo>
                    <a:pt x="222" y="2527"/>
                  </a:moveTo>
                  <a:cubicBezTo>
                    <a:pt x="233" y="2528"/>
                    <a:pt x="246" y="2520"/>
                    <a:pt x="244" y="2502"/>
                  </a:cubicBezTo>
                  <a:cubicBezTo>
                    <a:pt x="239" y="2462"/>
                    <a:pt x="239" y="2462"/>
                    <a:pt x="239" y="2462"/>
                  </a:cubicBezTo>
                  <a:cubicBezTo>
                    <a:pt x="238" y="2451"/>
                    <a:pt x="230" y="2445"/>
                    <a:pt x="222" y="2444"/>
                  </a:cubicBezTo>
                  <a:cubicBezTo>
                    <a:pt x="222" y="2527"/>
                    <a:pt x="222" y="2527"/>
                    <a:pt x="222" y="2527"/>
                  </a:cubicBezTo>
                  <a:close/>
                  <a:moveTo>
                    <a:pt x="385" y="2645"/>
                  </a:moveTo>
                  <a:cubicBezTo>
                    <a:pt x="408" y="2649"/>
                    <a:pt x="418" y="2615"/>
                    <a:pt x="396" y="2605"/>
                  </a:cubicBezTo>
                  <a:cubicBezTo>
                    <a:pt x="391" y="2602"/>
                    <a:pt x="362" y="2597"/>
                    <a:pt x="354" y="2596"/>
                  </a:cubicBezTo>
                  <a:cubicBezTo>
                    <a:pt x="333" y="2591"/>
                    <a:pt x="320" y="2621"/>
                    <a:pt x="340" y="2634"/>
                  </a:cubicBezTo>
                  <a:cubicBezTo>
                    <a:pt x="346" y="2638"/>
                    <a:pt x="376" y="2643"/>
                    <a:pt x="385" y="2645"/>
                  </a:cubicBezTo>
                  <a:close/>
                  <a:moveTo>
                    <a:pt x="622" y="2679"/>
                  </a:moveTo>
                  <a:cubicBezTo>
                    <a:pt x="648" y="2681"/>
                    <a:pt x="651" y="2640"/>
                    <a:pt x="626" y="2637"/>
                  </a:cubicBezTo>
                  <a:cubicBezTo>
                    <a:pt x="586" y="2633"/>
                    <a:pt x="586" y="2633"/>
                    <a:pt x="586" y="2633"/>
                  </a:cubicBezTo>
                  <a:cubicBezTo>
                    <a:pt x="560" y="2630"/>
                    <a:pt x="556" y="2672"/>
                    <a:pt x="583" y="2675"/>
                  </a:cubicBezTo>
                  <a:cubicBezTo>
                    <a:pt x="622" y="2679"/>
                    <a:pt x="622" y="2679"/>
                    <a:pt x="622" y="2679"/>
                  </a:cubicBezTo>
                  <a:close/>
                  <a:moveTo>
                    <a:pt x="860" y="2694"/>
                  </a:moveTo>
                  <a:cubicBezTo>
                    <a:pt x="876" y="2695"/>
                    <a:pt x="886" y="2676"/>
                    <a:pt x="878" y="2662"/>
                  </a:cubicBezTo>
                  <a:cubicBezTo>
                    <a:pt x="871" y="2650"/>
                    <a:pt x="859" y="2652"/>
                    <a:pt x="848" y="2651"/>
                  </a:cubicBezTo>
                  <a:cubicBezTo>
                    <a:pt x="822" y="2650"/>
                    <a:pt x="822" y="2650"/>
                    <a:pt x="822" y="2650"/>
                  </a:cubicBezTo>
                  <a:cubicBezTo>
                    <a:pt x="797" y="2649"/>
                    <a:pt x="793" y="2691"/>
                    <a:pt x="821" y="2692"/>
                  </a:cubicBezTo>
                  <a:cubicBezTo>
                    <a:pt x="860" y="2694"/>
                    <a:pt x="860" y="2694"/>
                    <a:pt x="860" y="2694"/>
                  </a:cubicBezTo>
                  <a:close/>
                  <a:moveTo>
                    <a:pt x="1099" y="2695"/>
                  </a:moveTo>
                  <a:cubicBezTo>
                    <a:pt x="1125" y="2695"/>
                    <a:pt x="1124" y="2653"/>
                    <a:pt x="1098" y="2653"/>
                  </a:cubicBezTo>
                  <a:cubicBezTo>
                    <a:pt x="1059" y="2654"/>
                    <a:pt x="1059" y="2654"/>
                    <a:pt x="1059" y="2654"/>
                  </a:cubicBezTo>
                  <a:cubicBezTo>
                    <a:pt x="1033" y="2654"/>
                    <a:pt x="1033" y="2696"/>
                    <a:pt x="1059" y="2696"/>
                  </a:cubicBezTo>
                  <a:cubicBezTo>
                    <a:pt x="1099" y="2695"/>
                    <a:pt x="1099" y="2695"/>
                    <a:pt x="1099" y="2695"/>
                  </a:cubicBezTo>
                  <a:close/>
                  <a:moveTo>
                    <a:pt x="1337" y="2687"/>
                  </a:moveTo>
                  <a:cubicBezTo>
                    <a:pt x="1363" y="2686"/>
                    <a:pt x="1360" y="2644"/>
                    <a:pt x="1335" y="2645"/>
                  </a:cubicBezTo>
                  <a:cubicBezTo>
                    <a:pt x="1295" y="2647"/>
                    <a:pt x="1295" y="2647"/>
                    <a:pt x="1295" y="2647"/>
                  </a:cubicBezTo>
                  <a:cubicBezTo>
                    <a:pt x="1270" y="2648"/>
                    <a:pt x="1270" y="2690"/>
                    <a:pt x="1298" y="2689"/>
                  </a:cubicBezTo>
                  <a:cubicBezTo>
                    <a:pt x="1337" y="2687"/>
                    <a:pt x="1337" y="2687"/>
                    <a:pt x="1337" y="2687"/>
                  </a:cubicBezTo>
                  <a:close/>
                  <a:moveTo>
                    <a:pt x="1574" y="2670"/>
                  </a:moveTo>
                  <a:cubicBezTo>
                    <a:pt x="1600" y="2667"/>
                    <a:pt x="1598" y="2625"/>
                    <a:pt x="1569" y="2628"/>
                  </a:cubicBezTo>
                  <a:cubicBezTo>
                    <a:pt x="1532" y="2631"/>
                    <a:pt x="1532" y="2631"/>
                    <a:pt x="1532" y="2631"/>
                  </a:cubicBezTo>
                  <a:cubicBezTo>
                    <a:pt x="1506" y="2633"/>
                    <a:pt x="1507" y="2675"/>
                    <a:pt x="1538" y="2673"/>
                  </a:cubicBezTo>
                  <a:cubicBezTo>
                    <a:pt x="1574" y="2670"/>
                    <a:pt x="1574" y="2670"/>
                    <a:pt x="1574" y="2670"/>
                  </a:cubicBezTo>
                  <a:close/>
                  <a:moveTo>
                    <a:pt x="1811" y="2645"/>
                  </a:moveTo>
                  <a:cubicBezTo>
                    <a:pt x="1837" y="2641"/>
                    <a:pt x="1834" y="2600"/>
                    <a:pt x="1804" y="2603"/>
                  </a:cubicBezTo>
                  <a:cubicBezTo>
                    <a:pt x="1767" y="2608"/>
                    <a:pt x="1767" y="2608"/>
                    <a:pt x="1767" y="2608"/>
                  </a:cubicBezTo>
                  <a:cubicBezTo>
                    <a:pt x="1742" y="2611"/>
                    <a:pt x="1746" y="2652"/>
                    <a:pt x="1772" y="2649"/>
                  </a:cubicBezTo>
                  <a:lnTo>
                    <a:pt x="1811" y="2645"/>
                  </a:lnTo>
                  <a:close/>
                  <a:moveTo>
                    <a:pt x="161" y="2282"/>
                  </a:moveTo>
                  <a:cubicBezTo>
                    <a:pt x="175" y="2288"/>
                    <a:pt x="195" y="2275"/>
                    <a:pt x="186" y="2252"/>
                  </a:cubicBezTo>
                  <a:cubicBezTo>
                    <a:pt x="171" y="2215"/>
                    <a:pt x="171" y="2215"/>
                    <a:pt x="171" y="2215"/>
                  </a:cubicBezTo>
                  <a:cubicBezTo>
                    <a:pt x="168" y="2210"/>
                    <a:pt x="165" y="2206"/>
                    <a:pt x="161" y="2204"/>
                  </a:cubicBezTo>
                  <a:cubicBezTo>
                    <a:pt x="161" y="2282"/>
                    <a:pt x="161" y="2282"/>
                    <a:pt x="161" y="2282"/>
                  </a:cubicBezTo>
                  <a:close/>
                  <a:moveTo>
                    <a:pt x="222" y="516"/>
                  </a:moveTo>
                  <a:cubicBezTo>
                    <a:pt x="222" y="704"/>
                    <a:pt x="222" y="704"/>
                    <a:pt x="222" y="704"/>
                  </a:cubicBezTo>
                  <a:cubicBezTo>
                    <a:pt x="212" y="642"/>
                    <a:pt x="212" y="577"/>
                    <a:pt x="222" y="516"/>
                  </a:cubicBezTo>
                  <a:close/>
                  <a:moveTo>
                    <a:pt x="222" y="1968"/>
                  </a:moveTo>
                  <a:cubicBezTo>
                    <a:pt x="222" y="2263"/>
                    <a:pt x="222" y="2263"/>
                    <a:pt x="222" y="2263"/>
                  </a:cubicBezTo>
                  <a:cubicBezTo>
                    <a:pt x="205" y="2208"/>
                    <a:pt x="184" y="2157"/>
                    <a:pt x="161" y="2115"/>
                  </a:cubicBezTo>
                  <a:cubicBezTo>
                    <a:pt x="161" y="1987"/>
                    <a:pt x="161" y="1987"/>
                    <a:pt x="161" y="1987"/>
                  </a:cubicBezTo>
                  <a:cubicBezTo>
                    <a:pt x="181" y="1981"/>
                    <a:pt x="201" y="1974"/>
                    <a:pt x="222" y="1968"/>
                  </a:cubicBezTo>
                  <a:close/>
                  <a:moveTo>
                    <a:pt x="222" y="2444"/>
                  </a:moveTo>
                  <a:cubicBezTo>
                    <a:pt x="222" y="2527"/>
                    <a:pt x="222" y="2527"/>
                    <a:pt x="222" y="2527"/>
                  </a:cubicBezTo>
                  <a:cubicBezTo>
                    <a:pt x="214" y="2526"/>
                    <a:pt x="206" y="2520"/>
                    <a:pt x="205" y="2509"/>
                  </a:cubicBezTo>
                  <a:cubicBezTo>
                    <a:pt x="200" y="2471"/>
                    <a:pt x="200" y="2471"/>
                    <a:pt x="200" y="2471"/>
                  </a:cubicBezTo>
                  <a:cubicBezTo>
                    <a:pt x="198" y="2451"/>
                    <a:pt x="210" y="2442"/>
                    <a:pt x="222" y="2444"/>
                  </a:cubicBezTo>
                  <a:close/>
                  <a:moveTo>
                    <a:pt x="150" y="2270"/>
                  </a:moveTo>
                  <a:cubicBezTo>
                    <a:pt x="153" y="2276"/>
                    <a:pt x="156" y="2280"/>
                    <a:pt x="161" y="2282"/>
                  </a:cubicBezTo>
                  <a:cubicBezTo>
                    <a:pt x="161" y="2204"/>
                    <a:pt x="161" y="2204"/>
                    <a:pt x="161" y="2204"/>
                  </a:cubicBezTo>
                  <a:cubicBezTo>
                    <a:pt x="146" y="2198"/>
                    <a:pt x="126" y="2213"/>
                    <a:pt x="135" y="2234"/>
                  </a:cubicBezTo>
                  <a:cubicBezTo>
                    <a:pt x="150" y="2270"/>
                    <a:pt x="150" y="2270"/>
                    <a:pt x="150" y="2270"/>
                  </a:cubicBezTo>
                  <a:close/>
                  <a:moveTo>
                    <a:pt x="161" y="1987"/>
                  </a:moveTo>
                  <a:cubicBezTo>
                    <a:pt x="161" y="2115"/>
                    <a:pt x="161" y="2115"/>
                    <a:pt x="161" y="2115"/>
                  </a:cubicBezTo>
                  <a:cubicBezTo>
                    <a:pt x="136" y="2071"/>
                    <a:pt x="109" y="2035"/>
                    <a:pt x="80" y="2013"/>
                  </a:cubicBezTo>
                  <a:cubicBezTo>
                    <a:pt x="106" y="2005"/>
                    <a:pt x="133" y="1996"/>
                    <a:pt x="161" y="1987"/>
                  </a:cubicBezTo>
                  <a:close/>
                  <a:moveTo>
                    <a:pt x="0" y="2041"/>
                  </a:moveTo>
                  <a:cubicBezTo>
                    <a:pt x="10" y="2049"/>
                    <a:pt x="19" y="2058"/>
                    <a:pt x="28" y="2067"/>
                  </a:cubicBezTo>
                  <a:cubicBezTo>
                    <a:pt x="44" y="2082"/>
                    <a:pt x="84" y="2062"/>
                    <a:pt x="45" y="2025"/>
                  </a:cubicBezTo>
                  <a:cubicBezTo>
                    <a:pt x="29" y="2031"/>
                    <a:pt x="14" y="2036"/>
                    <a:pt x="0" y="204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grpSp>
        <p:nvGrpSpPr>
          <p:cNvPr id="121" name="Group 183"/>
          <p:cNvGrpSpPr/>
          <p:nvPr/>
        </p:nvGrpSpPr>
        <p:grpSpPr>
          <a:xfrm>
            <a:off x="4042417" y="4982660"/>
            <a:ext cx="652769" cy="687021"/>
            <a:chOff x="4560888" y="2017713"/>
            <a:chExt cx="1058863" cy="1114425"/>
          </a:xfrm>
        </p:grpSpPr>
        <p:sp>
          <p:nvSpPr>
            <p:cNvPr id="122" name="Freeform 5"/>
            <p:cNvSpPr>
              <a:spLocks noEditPoints="1"/>
            </p:cNvSpPr>
            <p:nvPr/>
          </p:nvSpPr>
          <p:spPr bwMode="auto">
            <a:xfrm>
              <a:off x="4560888" y="2017713"/>
              <a:ext cx="1058863" cy="1114425"/>
            </a:xfrm>
            <a:custGeom>
              <a:avLst/>
              <a:gdLst/>
              <a:ahLst/>
              <a:cxnLst>
                <a:cxn ang="0">
                  <a:pos x="2439" y="1562"/>
                </a:cxn>
                <a:cxn ang="0">
                  <a:pos x="2457" y="2736"/>
                </a:cxn>
                <a:cxn ang="0">
                  <a:pos x="2462" y="2703"/>
                </a:cxn>
                <a:cxn ang="0">
                  <a:pos x="2439" y="2003"/>
                </a:cxn>
                <a:cxn ang="0">
                  <a:pos x="2420" y="2701"/>
                </a:cxn>
                <a:cxn ang="0">
                  <a:pos x="2416" y="2731"/>
                </a:cxn>
                <a:cxn ang="0">
                  <a:pos x="2412" y="2897"/>
                </a:cxn>
                <a:cxn ang="0">
                  <a:pos x="2395" y="953"/>
                </a:cxn>
                <a:cxn ang="0">
                  <a:pos x="2382" y="2857"/>
                </a:cxn>
                <a:cxn ang="0">
                  <a:pos x="2368" y="2897"/>
                </a:cxn>
                <a:cxn ang="0">
                  <a:pos x="2350" y="3049"/>
                </a:cxn>
                <a:cxn ang="0">
                  <a:pos x="2330" y="186"/>
                </a:cxn>
                <a:cxn ang="0">
                  <a:pos x="2323" y="3011"/>
                </a:cxn>
                <a:cxn ang="0">
                  <a:pos x="2308" y="3082"/>
                </a:cxn>
                <a:cxn ang="0">
                  <a:pos x="2272" y="3202"/>
                </a:cxn>
                <a:cxn ang="0">
                  <a:pos x="2251" y="657"/>
                </a:cxn>
                <a:cxn ang="0">
                  <a:pos x="2251" y="2223"/>
                </a:cxn>
                <a:cxn ang="0">
                  <a:pos x="2187" y="3341"/>
                </a:cxn>
                <a:cxn ang="0">
                  <a:pos x="2230" y="3193"/>
                </a:cxn>
                <a:cxn ang="0">
                  <a:pos x="2056" y="3672"/>
                </a:cxn>
                <a:cxn ang="0">
                  <a:pos x="2058" y="3443"/>
                </a:cxn>
                <a:cxn ang="0">
                  <a:pos x="2139" y="3337"/>
                </a:cxn>
                <a:cxn ang="0">
                  <a:pos x="2160" y="2158"/>
                </a:cxn>
                <a:cxn ang="0">
                  <a:pos x="1935" y="3622"/>
                </a:cxn>
                <a:cxn ang="0">
                  <a:pos x="1937" y="3565"/>
                </a:cxn>
                <a:cxn ang="0">
                  <a:pos x="2033" y="3472"/>
                </a:cxn>
                <a:cxn ang="0">
                  <a:pos x="2056" y="2349"/>
                </a:cxn>
                <a:cxn ang="0">
                  <a:pos x="1935" y="631"/>
                </a:cxn>
                <a:cxn ang="0">
                  <a:pos x="1562" y="3625"/>
                </a:cxn>
                <a:cxn ang="0">
                  <a:pos x="1558" y="3289"/>
                </a:cxn>
                <a:cxn ang="0">
                  <a:pos x="1907" y="3590"/>
                </a:cxn>
                <a:cxn ang="0">
                  <a:pos x="1935" y="2276"/>
                </a:cxn>
                <a:cxn ang="0">
                  <a:pos x="1558" y="61"/>
                </a:cxn>
                <a:cxn ang="0">
                  <a:pos x="1457" y="3468"/>
                </a:cxn>
                <a:cxn ang="0">
                  <a:pos x="1554" y="3564"/>
                </a:cxn>
                <a:cxn ang="0">
                  <a:pos x="1558" y="3672"/>
                </a:cxn>
                <a:cxn ang="0">
                  <a:pos x="1332" y="140"/>
                </a:cxn>
                <a:cxn ang="0">
                  <a:pos x="1357" y="3341"/>
                </a:cxn>
                <a:cxn ang="0">
                  <a:pos x="1404" y="3470"/>
                </a:cxn>
                <a:cxn ang="0">
                  <a:pos x="1437" y="3672"/>
                </a:cxn>
                <a:cxn ang="0">
                  <a:pos x="1332" y="2415"/>
                </a:cxn>
                <a:cxn ang="0">
                  <a:pos x="1270" y="3205"/>
                </a:cxn>
                <a:cxn ang="0">
                  <a:pos x="1332" y="2906"/>
                </a:cxn>
                <a:cxn ang="0">
                  <a:pos x="1328" y="3373"/>
                </a:cxn>
                <a:cxn ang="0">
                  <a:pos x="1218" y="3198"/>
                </a:cxn>
                <a:cxn ang="0">
                  <a:pos x="1174" y="3086"/>
                </a:cxn>
                <a:cxn ang="0">
                  <a:pos x="1163" y="3005"/>
                </a:cxn>
                <a:cxn ang="0">
                  <a:pos x="1098" y="2532"/>
                </a:cxn>
                <a:cxn ang="0">
                  <a:pos x="1150" y="3067"/>
                </a:cxn>
                <a:cxn ang="0">
                  <a:pos x="1120" y="2885"/>
                </a:cxn>
                <a:cxn ang="0">
                  <a:pos x="1098" y="2067"/>
                </a:cxn>
                <a:cxn ang="0">
                  <a:pos x="1156" y="1582"/>
                </a:cxn>
                <a:cxn ang="0">
                  <a:pos x="1079" y="2893"/>
                </a:cxn>
                <a:cxn ang="0">
                  <a:pos x="1077" y="2735"/>
                </a:cxn>
                <a:cxn ang="0">
                  <a:pos x="1073" y="2705"/>
                </a:cxn>
                <a:cxn ang="0">
                  <a:pos x="1098" y="2067"/>
                </a:cxn>
                <a:cxn ang="0">
                  <a:pos x="1054" y="2674"/>
                </a:cxn>
                <a:cxn ang="0">
                  <a:pos x="1034" y="2724"/>
                </a:cxn>
                <a:cxn ang="0">
                  <a:pos x="967" y="1843"/>
                </a:cxn>
              </a:cxnLst>
              <a:rect l="0" t="0" r="r" b="b"/>
              <a:pathLst>
                <a:path w="3492" h="3672">
                  <a:moveTo>
                    <a:pt x="2439" y="302"/>
                  </a:moveTo>
                  <a:cubicBezTo>
                    <a:pt x="2626" y="539"/>
                    <a:pt x="2699" y="861"/>
                    <a:pt x="2673" y="1035"/>
                  </a:cubicBezTo>
                  <a:cubicBezTo>
                    <a:pt x="2722" y="1095"/>
                    <a:pt x="2752" y="1174"/>
                    <a:pt x="2765" y="1260"/>
                  </a:cubicBezTo>
                  <a:cubicBezTo>
                    <a:pt x="2778" y="1342"/>
                    <a:pt x="2775" y="1431"/>
                    <a:pt x="2758" y="1514"/>
                  </a:cubicBezTo>
                  <a:cubicBezTo>
                    <a:pt x="2741" y="1599"/>
                    <a:pt x="2708" y="1678"/>
                    <a:pt x="2662" y="1738"/>
                  </a:cubicBezTo>
                  <a:cubicBezTo>
                    <a:pt x="2625" y="1787"/>
                    <a:pt x="2580" y="1824"/>
                    <a:pt x="2526" y="1843"/>
                  </a:cubicBezTo>
                  <a:cubicBezTo>
                    <a:pt x="2500" y="1899"/>
                    <a:pt x="2471" y="1953"/>
                    <a:pt x="2439" y="2003"/>
                  </a:cubicBezTo>
                  <a:cubicBezTo>
                    <a:pt x="2439" y="1788"/>
                    <a:pt x="2439" y="1788"/>
                    <a:pt x="2439" y="1788"/>
                  </a:cubicBezTo>
                  <a:cubicBezTo>
                    <a:pt x="2443" y="1778"/>
                    <a:pt x="2447" y="1769"/>
                    <a:pt x="2451" y="1759"/>
                  </a:cubicBezTo>
                  <a:cubicBezTo>
                    <a:pt x="2590" y="1735"/>
                    <a:pt x="2669" y="1544"/>
                    <a:pt x="2669" y="1361"/>
                  </a:cubicBezTo>
                  <a:cubicBezTo>
                    <a:pt x="2668" y="962"/>
                    <a:pt x="2455" y="1168"/>
                    <a:pt x="2453" y="1493"/>
                  </a:cubicBezTo>
                  <a:cubicBezTo>
                    <a:pt x="2453" y="1519"/>
                    <a:pt x="2447" y="1542"/>
                    <a:pt x="2439" y="1562"/>
                  </a:cubicBezTo>
                  <a:cubicBezTo>
                    <a:pt x="2439" y="302"/>
                    <a:pt x="2439" y="302"/>
                    <a:pt x="2439" y="302"/>
                  </a:cubicBezTo>
                  <a:close/>
                  <a:moveTo>
                    <a:pt x="2439" y="2560"/>
                  </a:moveTo>
                  <a:cubicBezTo>
                    <a:pt x="2457" y="2570"/>
                    <a:pt x="2476" y="2580"/>
                    <a:pt x="2498" y="2589"/>
                  </a:cubicBezTo>
                  <a:cubicBezTo>
                    <a:pt x="2911" y="2761"/>
                    <a:pt x="3492" y="2808"/>
                    <a:pt x="3479" y="3326"/>
                  </a:cubicBezTo>
                  <a:cubicBezTo>
                    <a:pt x="3476" y="3438"/>
                    <a:pt x="3431" y="3556"/>
                    <a:pt x="3363" y="3672"/>
                  </a:cubicBezTo>
                  <a:cubicBezTo>
                    <a:pt x="2439" y="3672"/>
                    <a:pt x="2439" y="3672"/>
                    <a:pt x="2439" y="3672"/>
                  </a:cubicBezTo>
                  <a:cubicBezTo>
                    <a:pt x="2439" y="2760"/>
                    <a:pt x="2439" y="2760"/>
                    <a:pt x="2439" y="2760"/>
                  </a:cubicBezTo>
                  <a:cubicBezTo>
                    <a:pt x="2445" y="2759"/>
                    <a:pt x="2450" y="2756"/>
                    <a:pt x="2454" y="2748"/>
                  </a:cubicBezTo>
                  <a:cubicBezTo>
                    <a:pt x="2455" y="2746"/>
                    <a:pt x="2455" y="2745"/>
                    <a:pt x="2456" y="2743"/>
                  </a:cubicBezTo>
                  <a:cubicBezTo>
                    <a:pt x="2456" y="2742"/>
                    <a:pt x="2456" y="2742"/>
                    <a:pt x="2456" y="2742"/>
                  </a:cubicBezTo>
                  <a:cubicBezTo>
                    <a:pt x="2456" y="2739"/>
                    <a:pt x="2456" y="2739"/>
                    <a:pt x="2456" y="2739"/>
                  </a:cubicBezTo>
                  <a:cubicBezTo>
                    <a:pt x="2457" y="2736"/>
                    <a:pt x="2457" y="2736"/>
                    <a:pt x="2457" y="2736"/>
                  </a:cubicBezTo>
                  <a:cubicBezTo>
                    <a:pt x="2457" y="2733"/>
                    <a:pt x="2457" y="2733"/>
                    <a:pt x="2457" y="2733"/>
                  </a:cubicBezTo>
                  <a:cubicBezTo>
                    <a:pt x="2458" y="2730"/>
                    <a:pt x="2458" y="2730"/>
                    <a:pt x="2458" y="2730"/>
                  </a:cubicBezTo>
                  <a:cubicBezTo>
                    <a:pt x="2458" y="2727"/>
                    <a:pt x="2458" y="2727"/>
                    <a:pt x="2458" y="2727"/>
                  </a:cubicBezTo>
                  <a:cubicBezTo>
                    <a:pt x="2459" y="2724"/>
                    <a:pt x="2459" y="2724"/>
                    <a:pt x="2459" y="2724"/>
                  </a:cubicBezTo>
                  <a:cubicBezTo>
                    <a:pt x="2459" y="2722"/>
                    <a:pt x="2459" y="2722"/>
                    <a:pt x="2459" y="2722"/>
                  </a:cubicBezTo>
                  <a:cubicBezTo>
                    <a:pt x="2460" y="2719"/>
                    <a:pt x="2460" y="2719"/>
                    <a:pt x="2460" y="2719"/>
                  </a:cubicBezTo>
                  <a:cubicBezTo>
                    <a:pt x="2460" y="2716"/>
                    <a:pt x="2460" y="2716"/>
                    <a:pt x="2460" y="2716"/>
                  </a:cubicBezTo>
                  <a:cubicBezTo>
                    <a:pt x="2460" y="2713"/>
                    <a:pt x="2460" y="2713"/>
                    <a:pt x="2460" y="2713"/>
                  </a:cubicBezTo>
                  <a:cubicBezTo>
                    <a:pt x="2461" y="2711"/>
                    <a:pt x="2461" y="2711"/>
                    <a:pt x="2461" y="2711"/>
                  </a:cubicBezTo>
                  <a:cubicBezTo>
                    <a:pt x="2461" y="2708"/>
                    <a:pt x="2461" y="2708"/>
                    <a:pt x="2461" y="2708"/>
                  </a:cubicBezTo>
                  <a:cubicBezTo>
                    <a:pt x="2461" y="2705"/>
                    <a:pt x="2461" y="2705"/>
                    <a:pt x="2461" y="2705"/>
                  </a:cubicBezTo>
                  <a:cubicBezTo>
                    <a:pt x="2462" y="2703"/>
                    <a:pt x="2462" y="2703"/>
                    <a:pt x="2462" y="2703"/>
                  </a:cubicBezTo>
                  <a:cubicBezTo>
                    <a:pt x="2462" y="2700"/>
                    <a:pt x="2462" y="2700"/>
                    <a:pt x="2462" y="2700"/>
                  </a:cubicBezTo>
                  <a:cubicBezTo>
                    <a:pt x="2462" y="2697"/>
                    <a:pt x="2462" y="2697"/>
                    <a:pt x="2462" y="2697"/>
                  </a:cubicBezTo>
                  <a:cubicBezTo>
                    <a:pt x="2463" y="2682"/>
                    <a:pt x="2450" y="2673"/>
                    <a:pt x="2439" y="2674"/>
                  </a:cubicBezTo>
                  <a:lnTo>
                    <a:pt x="2439" y="2560"/>
                  </a:lnTo>
                  <a:close/>
                  <a:moveTo>
                    <a:pt x="2395" y="250"/>
                  </a:moveTo>
                  <a:cubicBezTo>
                    <a:pt x="2410" y="267"/>
                    <a:pt x="2425" y="284"/>
                    <a:pt x="2439" y="302"/>
                  </a:cubicBezTo>
                  <a:cubicBezTo>
                    <a:pt x="2439" y="1562"/>
                    <a:pt x="2439" y="1562"/>
                    <a:pt x="2439" y="1562"/>
                  </a:cubicBezTo>
                  <a:cubicBezTo>
                    <a:pt x="2427" y="1587"/>
                    <a:pt x="2411" y="1605"/>
                    <a:pt x="2395" y="1617"/>
                  </a:cubicBezTo>
                  <a:cubicBezTo>
                    <a:pt x="2395" y="1397"/>
                    <a:pt x="2395" y="1397"/>
                    <a:pt x="2395" y="1397"/>
                  </a:cubicBezTo>
                  <a:cubicBezTo>
                    <a:pt x="2433" y="1233"/>
                    <a:pt x="2435" y="1093"/>
                    <a:pt x="2395" y="953"/>
                  </a:cubicBezTo>
                  <a:cubicBezTo>
                    <a:pt x="2395" y="250"/>
                    <a:pt x="2395" y="250"/>
                    <a:pt x="2395" y="250"/>
                  </a:cubicBezTo>
                  <a:close/>
                  <a:moveTo>
                    <a:pt x="2439" y="2003"/>
                  </a:moveTo>
                  <a:cubicBezTo>
                    <a:pt x="2425" y="2025"/>
                    <a:pt x="2410" y="2046"/>
                    <a:pt x="2395" y="2067"/>
                  </a:cubicBezTo>
                  <a:cubicBezTo>
                    <a:pt x="2395" y="1875"/>
                    <a:pt x="2395" y="1875"/>
                    <a:pt x="2395" y="1875"/>
                  </a:cubicBezTo>
                  <a:cubicBezTo>
                    <a:pt x="2410" y="1847"/>
                    <a:pt x="2425" y="1818"/>
                    <a:pt x="2439" y="1788"/>
                  </a:cubicBezTo>
                  <a:cubicBezTo>
                    <a:pt x="2439" y="2003"/>
                    <a:pt x="2439" y="2003"/>
                    <a:pt x="2439" y="2003"/>
                  </a:cubicBezTo>
                  <a:close/>
                  <a:moveTo>
                    <a:pt x="2395" y="2532"/>
                  </a:moveTo>
                  <a:cubicBezTo>
                    <a:pt x="2408" y="2542"/>
                    <a:pt x="2423" y="2551"/>
                    <a:pt x="2439" y="2560"/>
                  </a:cubicBezTo>
                  <a:cubicBezTo>
                    <a:pt x="2439" y="2674"/>
                    <a:pt x="2439" y="2674"/>
                    <a:pt x="2439" y="2674"/>
                  </a:cubicBezTo>
                  <a:cubicBezTo>
                    <a:pt x="2432" y="2675"/>
                    <a:pt x="2425" y="2680"/>
                    <a:pt x="2422" y="2689"/>
                  </a:cubicBezTo>
                  <a:cubicBezTo>
                    <a:pt x="2421" y="2691"/>
                    <a:pt x="2421" y="2692"/>
                    <a:pt x="2421" y="2694"/>
                  </a:cubicBezTo>
                  <a:cubicBezTo>
                    <a:pt x="2421" y="2696"/>
                    <a:pt x="2421" y="2696"/>
                    <a:pt x="2421" y="2696"/>
                  </a:cubicBezTo>
                  <a:cubicBezTo>
                    <a:pt x="2421" y="2698"/>
                    <a:pt x="2421" y="2698"/>
                    <a:pt x="2421" y="2698"/>
                  </a:cubicBezTo>
                  <a:cubicBezTo>
                    <a:pt x="2420" y="2701"/>
                    <a:pt x="2420" y="2701"/>
                    <a:pt x="2420" y="2701"/>
                  </a:cubicBezTo>
                  <a:cubicBezTo>
                    <a:pt x="2420" y="2703"/>
                    <a:pt x="2420" y="2703"/>
                    <a:pt x="2420" y="2703"/>
                  </a:cubicBezTo>
                  <a:cubicBezTo>
                    <a:pt x="2420" y="2705"/>
                    <a:pt x="2420" y="2705"/>
                    <a:pt x="2420" y="2705"/>
                  </a:cubicBezTo>
                  <a:cubicBezTo>
                    <a:pt x="2420" y="2708"/>
                    <a:pt x="2420" y="2708"/>
                    <a:pt x="2420" y="2708"/>
                  </a:cubicBezTo>
                  <a:cubicBezTo>
                    <a:pt x="2419" y="2710"/>
                    <a:pt x="2419" y="2710"/>
                    <a:pt x="2419" y="2710"/>
                  </a:cubicBezTo>
                  <a:cubicBezTo>
                    <a:pt x="2419" y="2712"/>
                    <a:pt x="2419" y="2712"/>
                    <a:pt x="2419" y="2712"/>
                  </a:cubicBezTo>
                  <a:cubicBezTo>
                    <a:pt x="2419" y="2715"/>
                    <a:pt x="2419" y="2715"/>
                    <a:pt x="2419" y="2715"/>
                  </a:cubicBezTo>
                  <a:cubicBezTo>
                    <a:pt x="2418" y="2718"/>
                    <a:pt x="2418" y="2718"/>
                    <a:pt x="2418" y="2718"/>
                  </a:cubicBezTo>
                  <a:cubicBezTo>
                    <a:pt x="2418" y="2720"/>
                    <a:pt x="2418" y="2720"/>
                    <a:pt x="2418" y="2720"/>
                  </a:cubicBezTo>
                  <a:cubicBezTo>
                    <a:pt x="2417" y="2723"/>
                    <a:pt x="2417" y="2723"/>
                    <a:pt x="2417" y="2723"/>
                  </a:cubicBezTo>
                  <a:cubicBezTo>
                    <a:pt x="2417" y="2725"/>
                    <a:pt x="2417" y="2725"/>
                    <a:pt x="2417" y="2725"/>
                  </a:cubicBezTo>
                  <a:cubicBezTo>
                    <a:pt x="2417" y="2728"/>
                    <a:pt x="2417" y="2728"/>
                    <a:pt x="2417" y="2728"/>
                  </a:cubicBezTo>
                  <a:cubicBezTo>
                    <a:pt x="2416" y="2731"/>
                    <a:pt x="2416" y="2731"/>
                    <a:pt x="2416" y="2731"/>
                  </a:cubicBezTo>
                  <a:cubicBezTo>
                    <a:pt x="2416" y="2734"/>
                    <a:pt x="2416" y="2734"/>
                    <a:pt x="2416" y="2734"/>
                  </a:cubicBezTo>
                  <a:cubicBezTo>
                    <a:pt x="2415" y="2735"/>
                    <a:pt x="2415" y="2735"/>
                    <a:pt x="2415" y="2735"/>
                  </a:cubicBezTo>
                  <a:cubicBezTo>
                    <a:pt x="2413" y="2751"/>
                    <a:pt x="2426" y="2762"/>
                    <a:pt x="2439" y="2760"/>
                  </a:cubicBezTo>
                  <a:cubicBezTo>
                    <a:pt x="2439" y="3672"/>
                    <a:pt x="2439" y="3672"/>
                    <a:pt x="2439" y="3672"/>
                  </a:cubicBezTo>
                  <a:cubicBezTo>
                    <a:pt x="2395" y="3672"/>
                    <a:pt x="2395" y="3672"/>
                    <a:pt x="2395" y="3672"/>
                  </a:cubicBezTo>
                  <a:cubicBezTo>
                    <a:pt x="2395" y="2925"/>
                    <a:pt x="2395" y="2925"/>
                    <a:pt x="2395" y="2925"/>
                  </a:cubicBezTo>
                  <a:cubicBezTo>
                    <a:pt x="2400" y="2923"/>
                    <a:pt x="2404" y="2919"/>
                    <a:pt x="2407" y="2913"/>
                  </a:cubicBezTo>
                  <a:cubicBezTo>
                    <a:pt x="2407" y="2913"/>
                    <a:pt x="2407" y="2913"/>
                    <a:pt x="2407" y="2913"/>
                  </a:cubicBezTo>
                  <a:cubicBezTo>
                    <a:pt x="2408" y="2909"/>
                    <a:pt x="2408" y="2909"/>
                    <a:pt x="2408" y="2909"/>
                  </a:cubicBezTo>
                  <a:cubicBezTo>
                    <a:pt x="2410" y="2905"/>
                    <a:pt x="2410" y="2905"/>
                    <a:pt x="2410" y="2905"/>
                  </a:cubicBezTo>
                  <a:cubicBezTo>
                    <a:pt x="2411" y="2901"/>
                    <a:pt x="2411" y="2901"/>
                    <a:pt x="2411" y="2901"/>
                  </a:cubicBezTo>
                  <a:cubicBezTo>
                    <a:pt x="2412" y="2897"/>
                    <a:pt x="2412" y="2897"/>
                    <a:pt x="2412" y="2897"/>
                  </a:cubicBezTo>
                  <a:cubicBezTo>
                    <a:pt x="2414" y="2893"/>
                    <a:pt x="2414" y="2893"/>
                    <a:pt x="2414" y="2893"/>
                  </a:cubicBezTo>
                  <a:cubicBezTo>
                    <a:pt x="2415" y="2889"/>
                    <a:pt x="2415" y="2889"/>
                    <a:pt x="2415" y="2889"/>
                  </a:cubicBezTo>
                  <a:cubicBezTo>
                    <a:pt x="2417" y="2885"/>
                    <a:pt x="2417" y="2885"/>
                    <a:pt x="2417" y="2885"/>
                  </a:cubicBezTo>
                  <a:cubicBezTo>
                    <a:pt x="2418" y="2881"/>
                    <a:pt x="2418" y="2881"/>
                    <a:pt x="2418" y="2881"/>
                  </a:cubicBezTo>
                  <a:cubicBezTo>
                    <a:pt x="2419" y="2877"/>
                    <a:pt x="2419" y="2877"/>
                    <a:pt x="2419" y="2877"/>
                  </a:cubicBezTo>
                  <a:cubicBezTo>
                    <a:pt x="2421" y="2873"/>
                    <a:pt x="2421" y="2873"/>
                    <a:pt x="2421" y="2873"/>
                  </a:cubicBezTo>
                  <a:cubicBezTo>
                    <a:pt x="2421" y="2871"/>
                    <a:pt x="2421" y="2871"/>
                    <a:pt x="2421" y="2871"/>
                  </a:cubicBezTo>
                  <a:cubicBezTo>
                    <a:pt x="2427" y="2853"/>
                    <a:pt x="2410" y="2838"/>
                    <a:pt x="2395" y="2844"/>
                  </a:cubicBezTo>
                  <a:lnTo>
                    <a:pt x="2395" y="2532"/>
                  </a:lnTo>
                  <a:close/>
                  <a:moveTo>
                    <a:pt x="2330" y="186"/>
                  </a:moveTo>
                  <a:cubicBezTo>
                    <a:pt x="2352" y="206"/>
                    <a:pt x="2374" y="228"/>
                    <a:pt x="2395" y="250"/>
                  </a:cubicBezTo>
                  <a:cubicBezTo>
                    <a:pt x="2395" y="953"/>
                    <a:pt x="2395" y="953"/>
                    <a:pt x="2395" y="953"/>
                  </a:cubicBezTo>
                  <a:cubicBezTo>
                    <a:pt x="2379" y="899"/>
                    <a:pt x="2358" y="845"/>
                    <a:pt x="2330" y="790"/>
                  </a:cubicBezTo>
                  <a:cubicBezTo>
                    <a:pt x="2330" y="186"/>
                    <a:pt x="2330" y="186"/>
                    <a:pt x="2330" y="186"/>
                  </a:cubicBezTo>
                  <a:close/>
                  <a:moveTo>
                    <a:pt x="2395" y="2067"/>
                  </a:moveTo>
                  <a:cubicBezTo>
                    <a:pt x="2374" y="2095"/>
                    <a:pt x="2352" y="2121"/>
                    <a:pt x="2330" y="2146"/>
                  </a:cubicBezTo>
                  <a:cubicBezTo>
                    <a:pt x="2330" y="1979"/>
                    <a:pt x="2330" y="1979"/>
                    <a:pt x="2330" y="1979"/>
                  </a:cubicBezTo>
                  <a:cubicBezTo>
                    <a:pt x="2353" y="1946"/>
                    <a:pt x="2375" y="1911"/>
                    <a:pt x="2395" y="1875"/>
                  </a:cubicBezTo>
                  <a:cubicBezTo>
                    <a:pt x="2395" y="2067"/>
                    <a:pt x="2395" y="2067"/>
                    <a:pt x="2395" y="2067"/>
                  </a:cubicBezTo>
                  <a:close/>
                  <a:moveTo>
                    <a:pt x="2330" y="2473"/>
                  </a:moveTo>
                  <a:cubicBezTo>
                    <a:pt x="2348" y="2494"/>
                    <a:pt x="2370" y="2514"/>
                    <a:pt x="2395" y="2532"/>
                  </a:cubicBezTo>
                  <a:cubicBezTo>
                    <a:pt x="2395" y="2844"/>
                    <a:pt x="2395" y="2844"/>
                    <a:pt x="2395" y="2844"/>
                  </a:cubicBezTo>
                  <a:cubicBezTo>
                    <a:pt x="2392" y="2845"/>
                    <a:pt x="2389" y="2847"/>
                    <a:pt x="2387" y="2849"/>
                  </a:cubicBezTo>
                  <a:cubicBezTo>
                    <a:pt x="2385" y="2852"/>
                    <a:pt x="2384" y="2854"/>
                    <a:pt x="2382" y="2857"/>
                  </a:cubicBezTo>
                  <a:cubicBezTo>
                    <a:pt x="2382" y="2859"/>
                    <a:pt x="2382" y="2859"/>
                    <a:pt x="2382" y="2859"/>
                  </a:cubicBezTo>
                  <a:cubicBezTo>
                    <a:pt x="2381" y="2862"/>
                    <a:pt x="2381" y="2862"/>
                    <a:pt x="2381" y="2862"/>
                  </a:cubicBezTo>
                  <a:cubicBezTo>
                    <a:pt x="2379" y="2866"/>
                    <a:pt x="2379" y="2866"/>
                    <a:pt x="2379" y="2866"/>
                  </a:cubicBezTo>
                  <a:cubicBezTo>
                    <a:pt x="2378" y="2870"/>
                    <a:pt x="2378" y="2870"/>
                    <a:pt x="2378" y="2870"/>
                  </a:cubicBezTo>
                  <a:cubicBezTo>
                    <a:pt x="2377" y="2874"/>
                    <a:pt x="2377" y="2874"/>
                    <a:pt x="2377" y="2874"/>
                  </a:cubicBezTo>
                  <a:cubicBezTo>
                    <a:pt x="2375" y="2878"/>
                    <a:pt x="2375" y="2878"/>
                    <a:pt x="2375" y="2878"/>
                  </a:cubicBezTo>
                  <a:cubicBezTo>
                    <a:pt x="2374" y="2881"/>
                    <a:pt x="2374" y="2881"/>
                    <a:pt x="2374" y="2881"/>
                  </a:cubicBezTo>
                  <a:cubicBezTo>
                    <a:pt x="2373" y="2885"/>
                    <a:pt x="2373" y="2885"/>
                    <a:pt x="2373" y="2885"/>
                  </a:cubicBezTo>
                  <a:cubicBezTo>
                    <a:pt x="2371" y="2889"/>
                    <a:pt x="2371" y="2889"/>
                    <a:pt x="2371" y="2889"/>
                  </a:cubicBezTo>
                  <a:cubicBezTo>
                    <a:pt x="2370" y="2893"/>
                    <a:pt x="2370" y="2893"/>
                    <a:pt x="2370" y="2893"/>
                  </a:cubicBezTo>
                  <a:cubicBezTo>
                    <a:pt x="2368" y="2897"/>
                    <a:pt x="2368" y="2897"/>
                    <a:pt x="2368" y="2897"/>
                  </a:cubicBezTo>
                  <a:cubicBezTo>
                    <a:pt x="2368" y="2897"/>
                    <a:pt x="2368" y="2897"/>
                    <a:pt x="2368" y="2897"/>
                  </a:cubicBezTo>
                  <a:cubicBezTo>
                    <a:pt x="2367" y="2902"/>
                    <a:pt x="2366" y="2907"/>
                    <a:pt x="2368" y="2912"/>
                  </a:cubicBezTo>
                  <a:cubicBezTo>
                    <a:pt x="2372" y="2925"/>
                    <a:pt x="2385" y="2929"/>
                    <a:pt x="2395" y="2925"/>
                  </a:cubicBezTo>
                  <a:cubicBezTo>
                    <a:pt x="2395" y="3672"/>
                    <a:pt x="2395" y="3672"/>
                    <a:pt x="2395" y="3672"/>
                  </a:cubicBezTo>
                  <a:cubicBezTo>
                    <a:pt x="2330" y="3672"/>
                    <a:pt x="2330" y="3672"/>
                    <a:pt x="2330" y="3672"/>
                  </a:cubicBezTo>
                  <a:cubicBezTo>
                    <a:pt x="2330" y="3083"/>
                    <a:pt x="2330" y="3083"/>
                    <a:pt x="2330" y="3083"/>
                  </a:cubicBezTo>
                  <a:cubicBezTo>
                    <a:pt x="2333" y="3081"/>
                    <a:pt x="2337" y="3078"/>
                    <a:pt x="2339" y="3074"/>
                  </a:cubicBezTo>
                  <a:cubicBezTo>
                    <a:pt x="2340" y="3071"/>
                    <a:pt x="2340" y="3071"/>
                    <a:pt x="2340" y="3071"/>
                  </a:cubicBezTo>
                  <a:cubicBezTo>
                    <a:pt x="2342" y="3067"/>
                    <a:pt x="2342" y="3067"/>
                    <a:pt x="2342" y="3067"/>
                  </a:cubicBezTo>
                  <a:cubicBezTo>
                    <a:pt x="2344" y="3062"/>
                    <a:pt x="2344" y="3062"/>
                    <a:pt x="2344" y="3062"/>
                  </a:cubicBezTo>
                  <a:cubicBezTo>
                    <a:pt x="2346" y="3058"/>
                    <a:pt x="2346" y="3058"/>
                    <a:pt x="2346" y="3058"/>
                  </a:cubicBezTo>
                  <a:cubicBezTo>
                    <a:pt x="2348" y="3053"/>
                    <a:pt x="2348" y="3053"/>
                    <a:pt x="2348" y="3053"/>
                  </a:cubicBezTo>
                  <a:cubicBezTo>
                    <a:pt x="2350" y="3049"/>
                    <a:pt x="2350" y="3049"/>
                    <a:pt x="2350" y="3049"/>
                  </a:cubicBezTo>
                  <a:cubicBezTo>
                    <a:pt x="2352" y="3045"/>
                    <a:pt x="2352" y="3045"/>
                    <a:pt x="2352" y="3045"/>
                  </a:cubicBezTo>
                  <a:cubicBezTo>
                    <a:pt x="2354" y="3040"/>
                    <a:pt x="2354" y="3040"/>
                    <a:pt x="2354" y="3040"/>
                  </a:cubicBezTo>
                  <a:cubicBezTo>
                    <a:pt x="2356" y="3036"/>
                    <a:pt x="2356" y="3036"/>
                    <a:pt x="2356" y="3036"/>
                  </a:cubicBezTo>
                  <a:cubicBezTo>
                    <a:pt x="2357" y="3034"/>
                    <a:pt x="2357" y="3034"/>
                    <a:pt x="2357" y="3034"/>
                  </a:cubicBezTo>
                  <a:cubicBezTo>
                    <a:pt x="2366" y="3014"/>
                    <a:pt x="2345" y="2997"/>
                    <a:pt x="2330" y="3005"/>
                  </a:cubicBezTo>
                  <a:cubicBezTo>
                    <a:pt x="2330" y="2473"/>
                    <a:pt x="2330" y="2473"/>
                    <a:pt x="2330" y="2473"/>
                  </a:cubicBezTo>
                  <a:close/>
                  <a:moveTo>
                    <a:pt x="2395" y="1397"/>
                  </a:moveTo>
                  <a:cubicBezTo>
                    <a:pt x="2395" y="1617"/>
                    <a:pt x="2395" y="1617"/>
                    <a:pt x="2395" y="1617"/>
                  </a:cubicBezTo>
                  <a:cubicBezTo>
                    <a:pt x="2358" y="1643"/>
                    <a:pt x="2321" y="1635"/>
                    <a:pt x="2340" y="1582"/>
                  </a:cubicBezTo>
                  <a:cubicBezTo>
                    <a:pt x="2363" y="1516"/>
                    <a:pt x="2381" y="1455"/>
                    <a:pt x="2395" y="1397"/>
                  </a:cubicBezTo>
                  <a:close/>
                  <a:moveTo>
                    <a:pt x="2251" y="126"/>
                  </a:moveTo>
                  <a:cubicBezTo>
                    <a:pt x="2279" y="144"/>
                    <a:pt x="2305" y="165"/>
                    <a:pt x="2330" y="186"/>
                  </a:cubicBezTo>
                  <a:cubicBezTo>
                    <a:pt x="2330" y="790"/>
                    <a:pt x="2330" y="790"/>
                    <a:pt x="2330" y="790"/>
                  </a:cubicBezTo>
                  <a:cubicBezTo>
                    <a:pt x="2307" y="747"/>
                    <a:pt x="2281" y="703"/>
                    <a:pt x="2251" y="657"/>
                  </a:cubicBezTo>
                  <a:cubicBezTo>
                    <a:pt x="2251" y="126"/>
                    <a:pt x="2251" y="126"/>
                    <a:pt x="2251" y="126"/>
                  </a:cubicBezTo>
                  <a:close/>
                  <a:moveTo>
                    <a:pt x="2330" y="2146"/>
                  </a:moveTo>
                  <a:cubicBezTo>
                    <a:pt x="2305" y="2173"/>
                    <a:pt x="2278" y="2199"/>
                    <a:pt x="2251" y="2223"/>
                  </a:cubicBezTo>
                  <a:cubicBezTo>
                    <a:pt x="2251" y="2075"/>
                    <a:pt x="2251" y="2075"/>
                    <a:pt x="2251" y="2075"/>
                  </a:cubicBezTo>
                  <a:cubicBezTo>
                    <a:pt x="2279" y="2045"/>
                    <a:pt x="2305" y="2013"/>
                    <a:pt x="2330" y="1979"/>
                  </a:cubicBezTo>
                  <a:cubicBezTo>
                    <a:pt x="2330" y="2146"/>
                    <a:pt x="2330" y="2146"/>
                    <a:pt x="2330" y="2146"/>
                  </a:cubicBezTo>
                  <a:close/>
                  <a:moveTo>
                    <a:pt x="2251" y="2324"/>
                  </a:moveTo>
                  <a:cubicBezTo>
                    <a:pt x="2266" y="2379"/>
                    <a:pt x="2291" y="2429"/>
                    <a:pt x="2330" y="2473"/>
                  </a:cubicBezTo>
                  <a:cubicBezTo>
                    <a:pt x="2330" y="3005"/>
                    <a:pt x="2330" y="3005"/>
                    <a:pt x="2330" y="3005"/>
                  </a:cubicBezTo>
                  <a:cubicBezTo>
                    <a:pt x="2327" y="3006"/>
                    <a:pt x="2325" y="3008"/>
                    <a:pt x="2323" y="3011"/>
                  </a:cubicBezTo>
                  <a:cubicBezTo>
                    <a:pt x="2322" y="3012"/>
                    <a:pt x="2321" y="3014"/>
                    <a:pt x="2320" y="3015"/>
                  </a:cubicBezTo>
                  <a:cubicBezTo>
                    <a:pt x="2319" y="3017"/>
                    <a:pt x="2319" y="3017"/>
                    <a:pt x="2319" y="3017"/>
                  </a:cubicBezTo>
                  <a:cubicBezTo>
                    <a:pt x="2317" y="3021"/>
                    <a:pt x="2317" y="3021"/>
                    <a:pt x="2317" y="3021"/>
                  </a:cubicBezTo>
                  <a:cubicBezTo>
                    <a:pt x="2315" y="3026"/>
                    <a:pt x="2315" y="3026"/>
                    <a:pt x="2315" y="3026"/>
                  </a:cubicBezTo>
                  <a:cubicBezTo>
                    <a:pt x="2313" y="3030"/>
                    <a:pt x="2313" y="3030"/>
                    <a:pt x="2313" y="3030"/>
                  </a:cubicBezTo>
                  <a:cubicBezTo>
                    <a:pt x="2311" y="3034"/>
                    <a:pt x="2311" y="3034"/>
                    <a:pt x="2311" y="3034"/>
                  </a:cubicBezTo>
                  <a:cubicBezTo>
                    <a:pt x="2309" y="3039"/>
                    <a:pt x="2309" y="3039"/>
                    <a:pt x="2309" y="3039"/>
                  </a:cubicBezTo>
                  <a:cubicBezTo>
                    <a:pt x="2307" y="3043"/>
                    <a:pt x="2307" y="3043"/>
                    <a:pt x="2307" y="3043"/>
                  </a:cubicBezTo>
                  <a:cubicBezTo>
                    <a:pt x="2305" y="3047"/>
                    <a:pt x="2305" y="3047"/>
                    <a:pt x="2305" y="3047"/>
                  </a:cubicBezTo>
                  <a:cubicBezTo>
                    <a:pt x="2303" y="3052"/>
                    <a:pt x="2303" y="3052"/>
                    <a:pt x="2303" y="3052"/>
                  </a:cubicBezTo>
                  <a:cubicBezTo>
                    <a:pt x="2302" y="3054"/>
                    <a:pt x="2302" y="3054"/>
                    <a:pt x="2302" y="3054"/>
                  </a:cubicBezTo>
                  <a:cubicBezTo>
                    <a:pt x="2298" y="3064"/>
                    <a:pt x="2300" y="3075"/>
                    <a:pt x="2308" y="3082"/>
                  </a:cubicBezTo>
                  <a:cubicBezTo>
                    <a:pt x="2315" y="3087"/>
                    <a:pt x="2323" y="3087"/>
                    <a:pt x="2330" y="3083"/>
                  </a:cubicBezTo>
                  <a:cubicBezTo>
                    <a:pt x="2330" y="3672"/>
                    <a:pt x="2330" y="3672"/>
                    <a:pt x="2330" y="3672"/>
                  </a:cubicBezTo>
                  <a:cubicBezTo>
                    <a:pt x="2251" y="3672"/>
                    <a:pt x="2251" y="3672"/>
                    <a:pt x="2251" y="3672"/>
                  </a:cubicBezTo>
                  <a:cubicBezTo>
                    <a:pt x="2251" y="3235"/>
                    <a:pt x="2251" y="3235"/>
                    <a:pt x="2251" y="3235"/>
                  </a:cubicBezTo>
                  <a:cubicBezTo>
                    <a:pt x="2252" y="3234"/>
                    <a:pt x="2252" y="3234"/>
                    <a:pt x="2253" y="3233"/>
                  </a:cubicBezTo>
                  <a:cubicBezTo>
                    <a:pt x="2255" y="3231"/>
                    <a:pt x="2257" y="3230"/>
                    <a:pt x="2258" y="3227"/>
                  </a:cubicBezTo>
                  <a:cubicBezTo>
                    <a:pt x="2260" y="3225"/>
                    <a:pt x="2260" y="3225"/>
                    <a:pt x="2260" y="3225"/>
                  </a:cubicBezTo>
                  <a:cubicBezTo>
                    <a:pt x="2262" y="3220"/>
                    <a:pt x="2262" y="3220"/>
                    <a:pt x="2262" y="3220"/>
                  </a:cubicBezTo>
                  <a:cubicBezTo>
                    <a:pt x="2265" y="3216"/>
                    <a:pt x="2265" y="3216"/>
                    <a:pt x="2265" y="3216"/>
                  </a:cubicBezTo>
                  <a:cubicBezTo>
                    <a:pt x="2267" y="3211"/>
                    <a:pt x="2267" y="3211"/>
                    <a:pt x="2267" y="3211"/>
                  </a:cubicBezTo>
                  <a:cubicBezTo>
                    <a:pt x="2270" y="3207"/>
                    <a:pt x="2270" y="3207"/>
                    <a:pt x="2270" y="3207"/>
                  </a:cubicBezTo>
                  <a:cubicBezTo>
                    <a:pt x="2272" y="3202"/>
                    <a:pt x="2272" y="3202"/>
                    <a:pt x="2272" y="3202"/>
                  </a:cubicBezTo>
                  <a:cubicBezTo>
                    <a:pt x="2275" y="3198"/>
                    <a:pt x="2275" y="3198"/>
                    <a:pt x="2275" y="3198"/>
                  </a:cubicBezTo>
                  <a:cubicBezTo>
                    <a:pt x="2277" y="3193"/>
                    <a:pt x="2277" y="3193"/>
                    <a:pt x="2277" y="3193"/>
                  </a:cubicBezTo>
                  <a:cubicBezTo>
                    <a:pt x="2279" y="3190"/>
                    <a:pt x="2279" y="3190"/>
                    <a:pt x="2279" y="3190"/>
                  </a:cubicBezTo>
                  <a:cubicBezTo>
                    <a:pt x="2284" y="3181"/>
                    <a:pt x="2283" y="3172"/>
                    <a:pt x="2278" y="3165"/>
                  </a:cubicBezTo>
                  <a:cubicBezTo>
                    <a:pt x="2271" y="3156"/>
                    <a:pt x="2259" y="3155"/>
                    <a:pt x="2251" y="3160"/>
                  </a:cubicBezTo>
                  <a:cubicBezTo>
                    <a:pt x="2251" y="2672"/>
                    <a:pt x="2251" y="2672"/>
                    <a:pt x="2251" y="2672"/>
                  </a:cubicBezTo>
                  <a:cubicBezTo>
                    <a:pt x="2258" y="2648"/>
                    <a:pt x="2263" y="2626"/>
                    <a:pt x="2267" y="2605"/>
                  </a:cubicBezTo>
                  <a:cubicBezTo>
                    <a:pt x="2262" y="2599"/>
                    <a:pt x="2256" y="2593"/>
                    <a:pt x="2251" y="2587"/>
                  </a:cubicBezTo>
                  <a:lnTo>
                    <a:pt x="2251" y="2324"/>
                  </a:lnTo>
                  <a:close/>
                  <a:moveTo>
                    <a:pt x="2160" y="74"/>
                  </a:moveTo>
                  <a:cubicBezTo>
                    <a:pt x="2192" y="89"/>
                    <a:pt x="2222" y="106"/>
                    <a:pt x="2251" y="126"/>
                  </a:cubicBezTo>
                  <a:cubicBezTo>
                    <a:pt x="2251" y="657"/>
                    <a:pt x="2251" y="657"/>
                    <a:pt x="2251" y="657"/>
                  </a:cubicBezTo>
                  <a:cubicBezTo>
                    <a:pt x="2242" y="644"/>
                    <a:pt x="2233" y="630"/>
                    <a:pt x="2224" y="617"/>
                  </a:cubicBezTo>
                  <a:cubicBezTo>
                    <a:pt x="2219" y="610"/>
                    <a:pt x="2214" y="603"/>
                    <a:pt x="2209" y="597"/>
                  </a:cubicBezTo>
                  <a:cubicBezTo>
                    <a:pt x="2193" y="603"/>
                    <a:pt x="2177" y="609"/>
                    <a:pt x="2160" y="614"/>
                  </a:cubicBezTo>
                  <a:cubicBezTo>
                    <a:pt x="2160" y="74"/>
                    <a:pt x="2160" y="74"/>
                    <a:pt x="2160" y="74"/>
                  </a:cubicBezTo>
                  <a:close/>
                  <a:moveTo>
                    <a:pt x="2251" y="2223"/>
                  </a:moveTo>
                  <a:cubicBezTo>
                    <a:pt x="2246" y="2227"/>
                    <a:pt x="2241" y="2232"/>
                    <a:pt x="2235" y="2236"/>
                  </a:cubicBezTo>
                  <a:cubicBezTo>
                    <a:pt x="2238" y="2266"/>
                    <a:pt x="2243" y="2296"/>
                    <a:pt x="2251" y="2324"/>
                  </a:cubicBezTo>
                  <a:cubicBezTo>
                    <a:pt x="2251" y="2587"/>
                    <a:pt x="2251" y="2587"/>
                    <a:pt x="2251" y="2587"/>
                  </a:cubicBezTo>
                  <a:cubicBezTo>
                    <a:pt x="2214" y="2543"/>
                    <a:pt x="2184" y="2490"/>
                    <a:pt x="2160" y="2432"/>
                  </a:cubicBezTo>
                  <a:cubicBezTo>
                    <a:pt x="2160" y="2158"/>
                    <a:pt x="2160" y="2158"/>
                    <a:pt x="2160" y="2158"/>
                  </a:cubicBezTo>
                  <a:cubicBezTo>
                    <a:pt x="2192" y="2133"/>
                    <a:pt x="2223" y="2105"/>
                    <a:pt x="2251" y="2075"/>
                  </a:cubicBezTo>
                  <a:cubicBezTo>
                    <a:pt x="2251" y="2223"/>
                    <a:pt x="2251" y="2223"/>
                    <a:pt x="2251" y="2223"/>
                  </a:cubicBezTo>
                  <a:close/>
                  <a:moveTo>
                    <a:pt x="2251" y="3672"/>
                  </a:moveTo>
                  <a:cubicBezTo>
                    <a:pt x="2160" y="3672"/>
                    <a:pt x="2160" y="3672"/>
                    <a:pt x="2160" y="3672"/>
                  </a:cubicBezTo>
                  <a:cubicBezTo>
                    <a:pt x="2160" y="3377"/>
                    <a:pt x="2160" y="3377"/>
                    <a:pt x="2160" y="3377"/>
                  </a:cubicBezTo>
                  <a:cubicBezTo>
                    <a:pt x="2162" y="3376"/>
                    <a:pt x="2163" y="3375"/>
                    <a:pt x="2165" y="3373"/>
                  </a:cubicBezTo>
                  <a:cubicBezTo>
                    <a:pt x="2166" y="3371"/>
                    <a:pt x="2166" y="3371"/>
                    <a:pt x="2166" y="3371"/>
                  </a:cubicBezTo>
                  <a:cubicBezTo>
                    <a:pt x="2169" y="3367"/>
                    <a:pt x="2169" y="3367"/>
                    <a:pt x="2169" y="3367"/>
                  </a:cubicBezTo>
                  <a:cubicBezTo>
                    <a:pt x="2172" y="3363"/>
                    <a:pt x="2172" y="3363"/>
                    <a:pt x="2172" y="3363"/>
                  </a:cubicBezTo>
                  <a:cubicBezTo>
                    <a:pt x="2175" y="3358"/>
                    <a:pt x="2175" y="3358"/>
                    <a:pt x="2175" y="3358"/>
                  </a:cubicBezTo>
                  <a:cubicBezTo>
                    <a:pt x="2178" y="3354"/>
                    <a:pt x="2178" y="3354"/>
                    <a:pt x="2178" y="3354"/>
                  </a:cubicBezTo>
                  <a:cubicBezTo>
                    <a:pt x="2181" y="3350"/>
                    <a:pt x="2181" y="3350"/>
                    <a:pt x="2181" y="3350"/>
                  </a:cubicBezTo>
                  <a:cubicBezTo>
                    <a:pt x="2184" y="3345"/>
                    <a:pt x="2184" y="3345"/>
                    <a:pt x="2184" y="3345"/>
                  </a:cubicBezTo>
                  <a:cubicBezTo>
                    <a:pt x="2187" y="3341"/>
                    <a:pt x="2187" y="3341"/>
                    <a:pt x="2187" y="3341"/>
                  </a:cubicBezTo>
                  <a:cubicBezTo>
                    <a:pt x="2189" y="3337"/>
                    <a:pt x="2189" y="3337"/>
                    <a:pt x="2189" y="3337"/>
                  </a:cubicBezTo>
                  <a:cubicBezTo>
                    <a:pt x="2203" y="3316"/>
                    <a:pt x="2178" y="3293"/>
                    <a:pt x="2160" y="3307"/>
                  </a:cubicBezTo>
                  <a:cubicBezTo>
                    <a:pt x="2160" y="2909"/>
                    <a:pt x="2160" y="2909"/>
                    <a:pt x="2160" y="2909"/>
                  </a:cubicBezTo>
                  <a:cubicBezTo>
                    <a:pt x="2200" y="2825"/>
                    <a:pt x="2231" y="2743"/>
                    <a:pt x="2251" y="2672"/>
                  </a:cubicBezTo>
                  <a:cubicBezTo>
                    <a:pt x="2251" y="3160"/>
                    <a:pt x="2251" y="3160"/>
                    <a:pt x="2251" y="3160"/>
                  </a:cubicBezTo>
                  <a:cubicBezTo>
                    <a:pt x="2248" y="3162"/>
                    <a:pt x="2246" y="3164"/>
                    <a:pt x="2244" y="3168"/>
                  </a:cubicBezTo>
                  <a:cubicBezTo>
                    <a:pt x="2242" y="3171"/>
                    <a:pt x="2242" y="3171"/>
                    <a:pt x="2242" y="3171"/>
                  </a:cubicBezTo>
                  <a:cubicBezTo>
                    <a:pt x="2240" y="3175"/>
                    <a:pt x="2240" y="3175"/>
                    <a:pt x="2240" y="3175"/>
                  </a:cubicBezTo>
                  <a:cubicBezTo>
                    <a:pt x="2237" y="3180"/>
                    <a:pt x="2237" y="3180"/>
                    <a:pt x="2237" y="3180"/>
                  </a:cubicBezTo>
                  <a:cubicBezTo>
                    <a:pt x="2235" y="3184"/>
                    <a:pt x="2235" y="3184"/>
                    <a:pt x="2235" y="3184"/>
                  </a:cubicBezTo>
                  <a:cubicBezTo>
                    <a:pt x="2232" y="3189"/>
                    <a:pt x="2232" y="3189"/>
                    <a:pt x="2232" y="3189"/>
                  </a:cubicBezTo>
                  <a:cubicBezTo>
                    <a:pt x="2230" y="3193"/>
                    <a:pt x="2230" y="3193"/>
                    <a:pt x="2230" y="3193"/>
                  </a:cubicBezTo>
                  <a:cubicBezTo>
                    <a:pt x="2227" y="3198"/>
                    <a:pt x="2227" y="3198"/>
                    <a:pt x="2227" y="3198"/>
                  </a:cubicBezTo>
                  <a:cubicBezTo>
                    <a:pt x="2224" y="3202"/>
                    <a:pt x="2224" y="3202"/>
                    <a:pt x="2224" y="3202"/>
                  </a:cubicBezTo>
                  <a:cubicBezTo>
                    <a:pt x="2223" y="3205"/>
                    <a:pt x="2223" y="3205"/>
                    <a:pt x="2223" y="3205"/>
                  </a:cubicBezTo>
                  <a:cubicBezTo>
                    <a:pt x="2212" y="3224"/>
                    <a:pt x="2233" y="3246"/>
                    <a:pt x="2251" y="3235"/>
                  </a:cubicBezTo>
                  <a:lnTo>
                    <a:pt x="2251" y="3672"/>
                  </a:lnTo>
                  <a:close/>
                  <a:moveTo>
                    <a:pt x="2056" y="35"/>
                  </a:moveTo>
                  <a:cubicBezTo>
                    <a:pt x="2092" y="45"/>
                    <a:pt x="2127" y="58"/>
                    <a:pt x="2160" y="74"/>
                  </a:cubicBezTo>
                  <a:cubicBezTo>
                    <a:pt x="2160" y="614"/>
                    <a:pt x="2160" y="614"/>
                    <a:pt x="2160" y="614"/>
                  </a:cubicBezTo>
                  <a:cubicBezTo>
                    <a:pt x="2128" y="624"/>
                    <a:pt x="2093" y="631"/>
                    <a:pt x="2056" y="634"/>
                  </a:cubicBezTo>
                  <a:cubicBezTo>
                    <a:pt x="2056" y="35"/>
                    <a:pt x="2056" y="35"/>
                    <a:pt x="2056" y="35"/>
                  </a:cubicBezTo>
                  <a:close/>
                  <a:moveTo>
                    <a:pt x="2160" y="3672"/>
                  </a:moveTo>
                  <a:cubicBezTo>
                    <a:pt x="2056" y="3672"/>
                    <a:pt x="2056" y="3672"/>
                    <a:pt x="2056" y="3672"/>
                  </a:cubicBezTo>
                  <a:cubicBezTo>
                    <a:pt x="2056" y="3508"/>
                    <a:pt x="2056" y="3508"/>
                    <a:pt x="2056" y="3508"/>
                  </a:cubicBezTo>
                  <a:cubicBezTo>
                    <a:pt x="2057" y="3508"/>
                    <a:pt x="2057" y="3508"/>
                    <a:pt x="2057" y="3508"/>
                  </a:cubicBezTo>
                  <a:cubicBezTo>
                    <a:pt x="2059" y="3505"/>
                    <a:pt x="2059" y="3505"/>
                    <a:pt x="2059" y="3505"/>
                  </a:cubicBezTo>
                  <a:cubicBezTo>
                    <a:pt x="2062" y="3502"/>
                    <a:pt x="2062" y="3502"/>
                    <a:pt x="2062" y="3502"/>
                  </a:cubicBezTo>
                  <a:cubicBezTo>
                    <a:pt x="2066" y="3498"/>
                    <a:pt x="2066" y="3498"/>
                    <a:pt x="2066" y="3498"/>
                  </a:cubicBezTo>
                  <a:cubicBezTo>
                    <a:pt x="2069" y="3494"/>
                    <a:pt x="2069" y="3494"/>
                    <a:pt x="2069" y="3494"/>
                  </a:cubicBezTo>
                  <a:cubicBezTo>
                    <a:pt x="2072" y="3490"/>
                    <a:pt x="2072" y="3490"/>
                    <a:pt x="2072" y="3490"/>
                  </a:cubicBezTo>
                  <a:cubicBezTo>
                    <a:pt x="2076" y="3486"/>
                    <a:pt x="2076" y="3486"/>
                    <a:pt x="2076" y="3486"/>
                  </a:cubicBezTo>
                  <a:cubicBezTo>
                    <a:pt x="2079" y="3482"/>
                    <a:pt x="2079" y="3482"/>
                    <a:pt x="2079" y="3482"/>
                  </a:cubicBezTo>
                  <a:cubicBezTo>
                    <a:pt x="2083" y="3478"/>
                    <a:pt x="2083" y="3478"/>
                    <a:pt x="2083" y="3478"/>
                  </a:cubicBezTo>
                  <a:cubicBezTo>
                    <a:pt x="2085" y="3475"/>
                    <a:pt x="2085" y="3475"/>
                    <a:pt x="2085" y="3475"/>
                  </a:cubicBezTo>
                  <a:cubicBezTo>
                    <a:pt x="2101" y="3456"/>
                    <a:pt x="2078" y="3428"/>
                    <a:pt x="2058" y="3443"/>
                  </a:cubicBezTo>
                  <a:cubicBezTo>
                    <a:pt x="2057" y="3444"/>
                    <a:pt x="2057" y="3444"/>
                    <a:pt x="2056" y="3445"/>
                  </a:cubicBezTo>
                  <a:cubicBezTo>
                    <a:pt x="2056" y="3105"/>
                    <a:pt x="2056" y="3105"/>
                    <a:pt x="2056" y="3105"/>
                  </a:cubicBezTo>
                  <a:cubicBezTo>
                    <a:pt x="2095" y="3040"/>
                    <a:pt x="2130" y="2974"/>
                    <a:pt x="2160" y="2909"/>
                  </a:cubicBezTo>
                  <a:cubicBezTo>
                    <a:pt x="2160" y="3307"/>
                    <a:pt x="2160" y="3307"/>
                    <a:pt x="2160" y="3307"/>
                  </a:cubicBezTo>
                  <a:cubicBezTo>
                    <a:pt x="2159" y="3308"/>
                    <a:pt x="2158" y="3309"/>
                    <a:pt x="2157" y="3310"/>
                  </a:cubicBezTo>
                  <a:cubicBezTo>
                    <a:pt x="2157" y="3311"/>
                    <a:pt x="2156" y="3311"/>
                    <a:pt x="2156" y="3312"/>
                  </a:cubicBezTo>
                  <a:cubicBezTo>
                    <a:pt x="2154" y="3316"/>
                    <a:pt x="2154" y="3316"/>
                    <a:pt x="2154" y="3316"/>
                  </a:cubicBezTo>
                  <a:cubicBezTo>
                    <a:pt x="2151" y="3320"/>
                    <a:pt x="2151" y="3320"/>
                    <a:pt x="2151" y="3320"/>
                  </a:cubicBezTo>
                  <a:cubicBezTo>
                    <a:pt x="2148" y="3324"/>
                    <a:pt x="2148" y="3324"/>
                    <a:pt x="2148" y="3324"/>
                  </a:cubicBezTo>
                  <a:cubicBezTo>
                    <a:pt x="2145" y="3328"/>
                    <a:pt x="2145" y="3328"/>
                    <a:pt x="2145" y="3328"/>
                  </a:cubicBezTo>
                  <a:cubicBezTo>
                    <a:pt x="2142" y="3333"/>
                    <a:pt x="2142" y="3333"/>
                    <a:pt x="2142" y="3333"/>
                  </a:cubicBezTo>
                  <a:cubicBezTo>
                    <a:pt x="2139" y="3337"/>
                    <a:pt x="2139" y="3337"/>
                    <a:pt x="2139" y="3337"/>
                  </a:cubicBezTo>
                  <a:cubicBezTo>
                    <a:pt x="2136" y="3341"/>
                    <a:pt x="2136" y="3341"/>
                    <a:pt x="2136" y="3341"/>
                  </a:cubicBezTo>
                  <a:cubicBezTo>
                    <a:pt x="2133" y="3345"/>
                    <a:pt x="2133" y="3345"/>
                    <a:pt x="2133" y="3345"/>
                  </a:cubicBezTo>
                  <a:cubicBezTo>
                    <a:pt x="2132" y="3347"/>
                    <a:pt x="2132" y="3347"/>
                    <a:pt x="2132" y="3347"/>
                  </a:cubicBezTo>
                  <a:cubicBezTo>
                    <a:pt x="2118" y="3365"/>
                    <a:pt x="2139" y="3391"/>
                    <a:pt x="2159" y="3378"/>
                  </a:cubicBezTo>
                  <a:cubicBezTo>
                    <a:pt x="2160" y="3378"/>
                    <a:pt x="2160" y="3378"/>
                    <a:pt x="2160" y="3377"/>
                  </a:cubicBezTo>
                  <a:cubicBezTo>
                    <a:pt x="2160" y="3672"/>
                    <a:pt x="2160" y="3672"/>
                    <a:pt x="2160" y="3672"/>
                  </a:cubicBezTo>
                  <a:close/>
                  <a:moveTo>
                    <a:pt x="2160" y="2158"/>
                  </a:moveTo>
                  <a:cubicBezTo>
                    <a:pt x="2160" y="2432"/>
                    <a:pt x="2160" y="2432"/>
                    <a:pt x="2160" y="2432"/>
                  </a:cubicBezTo>
                  <a:cubicBezTo>
                    <a:pt x="2145" y="2395"/>
                    <a:pt x="2133" y="2355"/>
                    <a:pt x="2123" y="2315"/>
                  </a:cubicBezTo>
                  <a:cubicBezTo>
                    <a:pt x="2101" y="2327"/>
                    <a:pt x="2079" y="2339"/>
                    <a:pt x="2056" y="2349"/>
                  </a:cubicBezTo>
                  <a:cubicBezTo>
                    <a:pt x="2056" y="2226"/>
                    <a:pt x="2056" y="2226"/>
                    <a:pt x="2056" y="2226"/>
                  </a:cubicBezTo>
                  <a:cubicBezTo>
                    <a:pt x="2093" y="2207"/>
                    <a:pt x="2127" y="2184"/>
                    <a:pt x="2160" y="2158"/>
                  </a:cubicBezTo>
                  <a:close/>
                  <a:moveTo>
                    <a:pt x="2056" y="816"/>
                  </a:moveTo>
                  <a:cubicBezTo>
                    <a:pt x="2056" y="713"/>
                    <a:pt x="2056" y="713"/>
                    <a:pt x="2056" y="713"/>
                  </a:cubicBezTo>
                  <a:cubicBezTo>
                    <a:pt x="2084" y="704"/>
                    <a:pt x="2114" y="689"/>
                    <a:pt x="2147" y="665"/>
                  </a:cubicBezTo>
                  <a:cubicBezTo>
                    <a:pt x="2154" y="706"/>
                    <a:pt x="2118" y="771"/>
                    <a:pt x="2056" y="816"/>
                  </a:cubicBezTo>
                  <a:close/>
                  <a:moveTo>
                    <a:pt x="1935" y="11"/>
                  </a:moveTo>
                  <a:cubicBezTo>
                    <a:pt x="1977" y="16"/>
                    <a:pt x="2018" y="23"/>
                    <a:pt x="2056" y="35"/>
                  </a:cubicBezTo>
                  <a:cubicBezTo>
                    <a:pt x="2056" y="634"/>
                    <a:pt x="2056" y="634"/>
                    <a:pt x="2056" y="634"/>
                  </a:cubicBezTo>
                  <a:cubicBezTo>
                    <a:pt x="2018" y="638"/>
                    <a:pt x="1977" y="637"/>
                    <a:pt x="1935" y="631"/>
                  </a:cubicBezTo>
                  <a:cubicBezTo>
                    <a:pt x="1935" y="11"/>
                    <a:pt x="1935" y="11"/>
                    <a:pt x="1935" y="11"/>
                  </a:cubicBezTo>
                  <a:close/>
                  <a:moveTo>
                    <a:pt x="2056" y="3672"/>
                  </a:moveTo>
                  <a:cubicBezTo>
                    <a:pt x="1935" y="3672"/>
                    <a:pt x="1935" y="3672"/>
                    <a:pt x="1935" y="3672"/>
                  </a:cubicBezTo>
                  <a:cubicBezTo>
                    <a:pt x="1935" y="3622"/>
                    <a:pt x="1935" y="3622"/>
                    <a:pt x="1935" y="3622"/>
                  </a:cubicBezTo>
                  <a:cubicBezTo>
                    <a:pt x="1936" y="3620"/>
                    <a:pt x="1936" y="3620"/>
                    <a:pt x="1936" y="3620"/>
                  </a:cubicBezTo>
                  <a:cubicBezTo>
                    <a:pt x="1940" y="3618"/>
                    <a:pt x="1940" y="3618"/>
                    <a:pt x="1940" y="3618"/>
                  </a:cubicBezTo>
                  <a:cubicBezTo>
                    <a:pt x="1944" y="3615"/>
                    <a:pt x="1944" y="3615"/>
                    <a:pt x="1944" y="3615"/>
                  </a:cubicBezTo>
                  <a:cubicBezTo>
                    <a:pt x="1948" y="3612"/>
                    <a:pt x="1948" y="3612"/>
                    <a:pt x="1948" y="3612"/>
                  </a:cubicBezTo>
                  <a:cubicBezTo>
                    <a:pt x="1951" y="3608"/>
                    <a:pt x="1951" y="3608"/>
                    <a:pt x="1951" y="3608"/>
                  </a:cubicBezTo>
                  <a:cubicBezTo>
                    <a:pt x="1955" y="3605"/>
                    <a:pt x="1955" y="3605"/>
                    <a:pt x="1955" y="3605"/>
                  </a:cubicBezTo>
                  <a:cubicBezTo>
                    <a:pt x="1959" y="3602"/>
                    <a:pt x="1959" y="3602"/>
                    <a:pt x="1959" y="3602"/>
                  </a:cubicBezTo>
                  <a:cubicBezTo>
                    <a:pt x="1963" y="3599"/>
                    <a:pt x="1963" y="3599"/>
                    <a:pt x="1963" y="3599"/>
                  </a:cubicBezTo>
                  <a:cubicBezTo>
                    <a:pt x="1964" y="3598"/>
                    <a:pt x="1964" y="3598"/>
                    <a:pt x="1964" y="3598"/>
                  </a:cubicBezTo>
                  <a:cubicBezTo>
                    <a:pt x="1981" y="3584"/>
                    <a:pt x="1967" y="3552"/>
                    <a:pt x="1944" y="3560"/>
                  </a:cubicBezTo>
                  <a:cubicBezTo>
                    <a:pt x="1942" y="3561"/>
                    <a:pt x="1940" y="3562"/>
                    <a:pt x="1938" y="3564"/>
                  </a:cubicBezTo>
                  <a:cubicBezTo>
                    <a:pt x="1937" y="3565"/>
                    <a:pt x="1937" y="3565"/>
                    <a:pt x="1937" y="3565"/>
                  </a:cubicBezTo>
                  <a:cubicBezTo>
                    <a:pt x="1935" y="3567"/>
                    <a:pt x="1935" y="3567"/>
                    <a:pt x="1935" y="3567"/>
                  </a:cubicBezTo>
                  <a:cubicBezTo>
                    <a:pt x="1935" y="3282"/>
                    <a:pt x="1935" y="3282"/>
                    <a:pt x="1935" y="3282"/>
                  </a:cubicBezTo>
                  <a:cubicBezTo>
                    <a:pt x="1978" y="3227"/>
                    <a:pt x="2018" y="3167"/>
                    <a:pt x="2056" y="3105"/>
                  </a:cubicBezTo>
                  <a:cubicBezTo>
                    <a:pt x="2056" y="3445"/>
                    <a:pt x="2056" y="3445"/>
                    <a:pt x="2056" y="3445"/>
                  </a:cubicBezTo>
                  <a:cubicBezTo>
                    <a:pt x="2056" y="3445"/>
                    <a:pt x="2055" y="3446"/>
                    <a:pt x="2055" y="3446"/>
                  </a:cubicBezTo>
                  <a:cubicBezTo>
                    <a:pt x="2052" y="3449"/>
                    <a:pt x="2052" y="3449"/>
                    <a:pt x="2052" y="3449"/>
                  </a:cubicBezTo>
                  <a:cubicBezTo>
                    <a:pt x="2049" y="3453"/>
                    <a:pt x="2049" y="3453"/>
                    <a:pt x="2049" y="3453"/>
                  </a:cubicBezTo>
                  <a:cubicBezTo>
                    <a:pt x="2046" y="3457"/>
                    <a:pt x="2046" y="3457"/>
                    <a:pt x="2046" y="3457"/>
                  </a:cubicBezTo>
                  <a:cubicBezTo>
                    <a:pt x="2042" y="3460"/>
                    <a:pt x="2042" y="3460"/>
                    <a:pt x="2042" y="3460"/>
                  </a:cubicBezTo>
                  <a:cubicBezTo>
                    <a:pt x="2039" y="3464"/>
                    <a:pt x="2039" y="3464"/>
                    <a:pt x="2039" y="3464"/>
                  </a:cubicBezTo>
                  <a:cubicBezTo>
                    <a:pt x="2036" y="3468"/>
                    <a:pt x="2036" y="3468"/>
                    <a:pt x="2036" y="3468"/>
                  </a:cubicBezTo>
                  <a:cubicBezTo>
                    <a:pt x="2033" y="3472"/>
                    <a:pt x="2033" y="3472"/>
                    <a:pt x="2033" y="3472"/>
                  </a:cubicBezTo>
                  <a:cubicBezTo>
                    <a:pt x="2029" y="3475"/>
                    <a:pt x="2029" y="3475"/>
                    <a:pt x="2029" y="3475"/>
                  </a:cubicBezTo>
                  <a:cubicBezTo>
                    <a:pt x="2027" y="3478"/>
                    <a:pt x="2027" y="3478"/>
                    <a:pt x="2027" y="3478"/>
                  </a:cubicBezTo>
                  <a:cubicBezTo>
                    <a:pt x="2012" y="3493"/>
                    <a:pt x="2029" y="3522"/>
                    <a:pt x="2050" y="3513"/>
                  </a:cubicBezTo>
                  <a:cubicBezTo>
                    <a:pt x="2052" y="3511"/>
                    <a:pt x="2054" y="3510"/>
                    <a:pt x="2056" y="3508"/>
                  </a:cubicBezTo>
                  <a:cubicBezTo>
                    <a:pt x="2056" y="3672"/>
                    <a:pt x="2056" y="3672"/>
                    <a:pt x="2056" y="3672"/>
                  </a:cubicBezTo>
                  <a:close/>
                  <a:moveTo>
                    <a:pt x="2056" y="713"/>
                  </a:moveTo>
                  <a:cubicBezTo>
                    <a:pt x="2056" y="816"/>
                    <a:pt x="2056" y="816"/>
                    <a:pt x="2056" y="816"/>
                  </a:cubicBezTo>
                  <a:cubicBezTo>
                    <a:pt x="2022" y="841"/>
                    <a:pt x="1981" y="860"/>
                    <a:pt x="1935" y="867"/>
                  </a:cubicBezTo>
                  <a:cubicBezTo>
                    <a:pt x="1935" y="709"/>
                    <a:pt x="1935" y="709"/>
                    <a:pt x="1935" y="709"/>
                  </a:cubicBezTo>
                  <a:cubicBezTo>
                    <a:pt x="1971" y="725"/>
                    <a:pt x="2011" y="727"/>
                    <a:pt x="2056" y="713"/>
                  </a:cubicBezTo>
                  <a:close/>
                  <a:moveTo>
                    <a:pt x="2056" y="2226"/>
                  </a:moveTo>
                  <a:cubicBezTo>
                    <a:pt x="2056" y="2349"/>
                    <a:pt x="2056" y="2349"/>
                    <a:pt x="2056" y="2349"/>
                  </a:cubicBezTo>
                  <a:cubicBezTo>
                    <a:pt x="2017" y="2367"/>
                    <a:pt x="1977" y="2381"/>
                    <a:pt x="1935" y="2392"/>
                  </a:cubicBezTo>
                  <a:cubicBezTo>
                    <a:pt x="1935" y="2276"/>
                    <a:pt x="1935" y="2276"/>
                    <a:pt x="1935" y="2276"/>
                  </a:cubicBezTo>
                  <a:cubicBezTo>
                    <a:pt x="1977" y="2264"/>
                    <a:pt x="2018" y="2247"/>
                    <a:pt x="2056" y="2226"/>
                  </a:cubicBezTo>
                  <a:close/>
                  <a:moveTo>
                    <a:pt x="1935" y="2968"/>
                  </a:moveTo>
                  <a:cubicBezTo>
                    <a:pt x="1935" y="2611"/>
                    <a:pt x="1935" y="2611"/>
                    <a:pt x="1935" y="2611"/>
                  </a:cubicBezTo>
                  <a:cubicBezTo>
                    <a:pt x="1964" y="2592"/>
                    <a:pt x="1992" y="2581"/>
                    <a:pt x="2014" y="2589"/>
                  </a:cubicBezTo>
                  <a:cubicBezTo>
                    <a:pt x="2068" y="2611"/>
                    <a:pt x="2014" y="2734"/>
                    <a:pt x="2014" y="2785"/>
                  </a:cubicBezTo>
                  <a:cubicBezTo>
                    <a:pt x="2014" y="2828"/>
                    <a:pt x="2097" y="2977"/>
                    <a:pt x="2017" y="2994"/>
                  </a:cubicBezTo>
                  <a:cubicBezTo>
                    <a:pt x="1995" y="2998"/>
                    <a:pt x="1965" y="2987"/>
                    <a:pt x="1935" y="2968"/>
                  </a:cubicBezTo>
                  <a:close/>
                  <a:moveTo>
                    <a:pt x="1558" y="61"/>
                  </a:moveTo>
                  <a:cubicBezTo>
                    <a:pt x="1697" y="14"/>
                    <a:pt x="1823" y="0"/>
                    <a:pt x="1935" y="11"/>
                  </a:cubicBezTo>
                  <a:cubicBezTo>
                    <a:pt x="1935" y="631"/>
                    <a:pt x="1935" y="631"/>
                    <a:pt x="1935" y="631"/>
                  </a:cubicBezTo>
                  <a:cubicBezTo>
                    <a:pt x="1895" y="625"/>
                    <a:pt x="1854" y="614"/>
                    <a:pt x="1813" y="598"/>
                  </a:cubicBezTo>
                  <a:cubicBezTo>
                    <a:pt x="1812" y="598"/>
                    <a:pt x="1812" y="598"/>
                    <a:pt x="1812" y="598"/>
                  </a:cubicBezTo>
                  <a:cubicBezTo>
                    <a:pt x="1848" y="650"/>
                    <a:pt x="1888" y="690"/>
                    <a:pt x="1935" y="709"/>
                  </a:cubicBezTo>
                  <a:cubicBezTo>
                    <a:pt x="1935" y="867"/>
                    <a:pt x="1935" y="867"/>
                    <a:pt x="1935" y="867"/>
                  </a:cubicBezTo>
                  <a:cubicBezTo>
                    <a:pt x="1850" y="880"/>
                    <a:pt x="1748" y="850"/>
                    <a:pt x="1646" y="735"/>
                  </a:cubicBezTo>
                  <a:cubicBezTo>
                    <a:pt x="1610" y="695"/>
                    <a:pt x="1581" y="658"/>
                    <a:pt x="1558" y="625"/>
                  </a:cubicBezTo>
                  <a:cubicBezTo>
                    <a:pt x="1558" y="61"/>
                    <a:pt x="1558" y="61"/>
                    <a:pt x="1558" y="61"/>
                  </a:cubicBezTo>
                  <a:close/>
                  <a:moveTo>
                    <a:pt x="1935" y="3672"/>
                  </a:moveTo>
                  <a:cubicBezTo>
                    <a:pt x="1558" y="3672"/>
                    <a:pt x="1558" y="3672"/>
                    <a:pt x="1558" y="3672"/>
                  </a:cubicBezTo>
                  <a:cubicBezTo>
                    <a:pt x="1558" y="3622"/>
                    <a:pt x="1558" y="3622"/>
                    <a:pt x="1558" y="3622"/>
                  </a:cubicBezTo>
                  <a:cubicBezTo>
                    <a:pt x="1560" y="3623"/>
                    <a:pt x="1560" y="3623"/>
                    <a:pt x="1560" y="3623"/>
                  </a:cubicBezTo>
                  <a:cubicBezTo>
                    <a:pt x="1562" y="3625"/>
                    <a:pt x="1562" y="3625"/>
                    <a:pt x="1562" y="3625"/>
                  </a:cubicBezTo>
                  <a:cubicBezTo>
                    <a:pt x="1573" y="3634"/>
                    <a:pt x="1590" y="3628"/>
                    <a:pt x="1594" y="3613"/>
                  </a:cubicBezTo>
                  <a:cubicBezTo>
                    <a:pt x="1596" y="3605"/>
                    <a:pt x="1593" y="3595"/>
                    <a:pt x="1586" y="3590"/>
                  </a:cubicBezTo>
                  <a:cubicBezTo>
                    <a:pt x="1584" y="3588"/>
                    <a:pt x="1584" y="3588"/>
                    <a:pt x="1584" y="3588"/>
                  </a:cubicBezTo>
                  <a:cubicBezTo>
                    <a:pt x="1580" y="3585"/>
                    <a:pt x="1580" y="3585"/>
                    <a:pt x="1580" y="3585"/>
                  </a:cubicBezTo>
                  <a:cubicBezTo>
                    <a:pt x="1577" y="3583"/>
                    <a:pt x="1577" y="3583"/>
                    <a:pt x="1577" y="3583"/>
                  </a:cubicBezTo>
                  <a:cubicBezTo>
                    <a:pt x="1573" y="3580"/>
                    <a:pt x="1573" y="3580"/>
                    <a:pt x="1573" y="3580"/>
                  </a:cubicBezTo>
                  <a:cubicBezTo>
                    <a:pt x="1570" y="3577"/>
                    <a:pt x="1570" y="3577"/>
                    <a:pt x="1570" y="3577"/>
                  </a:cubicBezTo>
                  <a:cubicBezTo>
                    <a:pt x="1566" y="3574"/>
                    <a:pt x="1566" y="3574"/>
                    <a:pt x="1566" y="3574"/>
                  </a:cubicBezTo>
                  <a:cubicBezTo>
                    <a:pt x="1563" y="3571"/>
                    <a:pt x="1563" y="3571"/>
                    <a:pt x="1563" y="3571"/>
                  </a:cubicBezTo>
                  <a:cubicBezTo>
                    <a:pt x="1559" y="3568"/>
                    <a:pt x="1559" y="3568"/>
                    <a:pt x="1559" y="3568"/>
                  </a:cubicBezTo>
                  <a:cubicBezTo>
                    <a:pt x="1558" y="3567"/>
                    <a:pt x="1558" y="3567"/>
                    <a:pt x="1558" y="3567"/>
                  </a:cubicBezTo>
                  <a:cubicBezTo>
                    <a:pt x="1558" y="3289"/>
                    <a:pt x="1558" y="3289"/>
                    <a:pt x="1558" y="3289"/>
                  </a:cubicBezTo>
                  <a:cubicBezTo>
                    <a:pt x="1620" y="3369"/>
                    <a:pt x="1684" y="3434"/>
                    <a:pt x="1746" y="3470"/>
                  </a:cubicBezTo>
                  <a:cubicBezTo>
                    <a:pt x="1810" y="3425"/>
                    <a:pt x="1874" y="3359"/>
                    <a:pt x="1935" y="3282"/>
                  </a:cubicBezTo>
                  <a:cubicBezTo>
                    <a:pt x="1935" y="3567"/>
                    <a:pt x="1935" y="3567"/>
                    <a:pt x="1935" y="3567"/>
                  </a:cubicBezTo>
                  <a:cubicBezTo>
                    <a:pt x="1933" y="3568"/>
                    <a:pt x="1933" y="3568"/>
                    <a:pt x="1933" y="3568"/>
                  </a:cubicBezTo>
                  <a:cubicBezTo>
                    <a:pt x="1930" y="3571"/>
                    <a:pt x="1930" y="3571"/>
                    <a:pt x="1930" y="3571"/>
                  </a:cubicBezTo>
                  <a:cubicBezTo>
                    <a:pt x="1926" y="3574"/>
                    <a:pt x="1926" y="3574"/>
                    <a:pt x="1926" y="3574"/>
                  </a:cubicBezTo>
                  <a:cubicBezTo>
                    <a:pt x="1923" y="3577"/>
                    <a:pt x="1923" y="3577"/>
                    <a:pt x="1923" y="3577"/>
                  </a:cubicBezTo>
                  <a:cubicBezTo>
                    <a:pt x="1919" y="3580"/>
                    <a:pt x="1919" y="3580"/>
                    <a:pt x="1919" y="3580"/>
                  </a:cubicBezTo>
                  <a:cubicBezTo>
                    <a:pt x="1916" y="3583"/>
                    <a:pt x="1916" y="3583"/>
                    <a:pt x="1916" y="3583"/>
                  </a:cubicBezTo>
                  <a:cubicBezTo>
                    <a:pt x="1912" y="3585"/>
                    <a:pt x="1912" y="3585"/>
                    <a:pt x="1912" y="3585"/>
                  </a:cubicBezTo>
                  <a:cubicBezTo>
                    <a:pt x="1909" y="3588"/>
                    <a:pt x="1909" y="3588"/>
                    <a:pt x="1909" y="3588"/>
                  </a:cubicBezTo>
                  <a:cubicBezTo>
                    <a:pt x="1907" y="3590"/>
                    <a:pt x="1907" y="3590"/>
                    <a:pt x="1907" y="3590"/>
                  </a:cubicBezTo>
                  <a:cubicBezTo>
                    <a:pt x="1888" y="3604"/>
                    <a:pt x="1902" y="3636"/>
                    <a:pt x="1926" y="3628"/>
                  </a:cubicBezTo>
                  <a:cubicBezTo>
                    <a:pt x="1928" y="3627"/>
                    <a:pt x="1929" y="3626"/>
                    <a:pt x="1931" y="3625"/>
                  </a:cubicBezTo>
                  <a:cubicBezTo>
                    <a:pt x="1933" y="3623"/>
                    <a:pt x="1933" y="3623"/>
                    <a:pt x="1933" y="3623"/>
                  </a:cubicBezTo>
                  <a:cubicBezTo>
                    <a:pt x="1935" y="3622"/>
                    <a:pt x="1935" y="3622"/>
                    <a:pt x="1935" y="3622"/>
                  </a:cubicBezTo>
                  <a:cubicBezTo>
                    <a:pt x="1935" y="3672"/>
                    <a:pt x="1935" y="3672"/>
                    <a:pt x="1935" y="3672"/>
                  </a:cubicBezTo>
                  <a:close/>
                  <a:moveTo>
                    <a:pt x="1935" y="2276"/>
                  </a:moveTo>
                  <a:cubicBezTo>
                    <a:pt x="1935" y="2392"/>
                    <a:pt x="1935" y="2392"/>
                    <a:pt x="1935" y="2392"/>
                  </a:cubicBezTo>
                  <a:cubicBezTo>
                    <a:pt x="1875" y="2407"/>
                    <a:pt x="1812" y="2415"/>
                    <a:pt x="1746" y="2415"/>
                  </a:cubicBezTo>
                  <a:cubicBezTo>
                    <a:pt x="1680" y="2415"/>
                    <a:pt x="1617" y="2407"/>
                    <a:pt x="1558" y="2392"/>
                  </a:cubicBezTo>
                  <a:cubicBezTo>
                    <a:pt x="1558" y="2276"/>
                    <a:pt x="1558" y="2276"/>
                    <a:pt x="1558" y="2276"/>
                  </a:cubicBezTo>
                  <a:cubicBezTo>
                    <a:pt x="1617" y="2294"/>
                    <a:pt x="1680" y="2303"/>
                    <a:pt x="1746" y="2303"/>
                  </a:cubicBezTo>
                  <a:cubicBezTo>
                    <a:pt x="1813" y="2303"/>
                    <a:pt x="1876" y="2294"/>
                    <a:pt x="1935" y="2276"/>
                  </a:cubicBezTo>
                  <a:close/>
                  <a:moveTo>
                    <a:pt x="1935" y="2611"/>
                  </a:moveTo>
                  <a:cubicBezTo>
                    <a:pt x="1935" y="2968"/>
                    <a:pt x="1935" y="2968"/>
                    <a:pt x="1935" y="2968"/>
                  </a:cubicBezTo>
                  <a:cubicBezTo>
                    <a:pt x="1884" y="2936"/>
                    <a:pt x="1831" y="2884"/>
                    <a:pt x="1806" y="2856"/>
                  </a:cubicBezTo>
                  <a:cubicBezTo>
                    <a:pt x="1775" y="2914"/>
                    <a:pt x="1716" y="2915"/>
                    <a:pt x="1684" y="2856"/>
                  </a:cubicBezTo>
                  <a:cubicBezTo>
                    <a:pt x="1654" y="2890"/>
                    <a:pt x="1604" y="2936"/>
                    <a:pt x="1558" y="2965"/>
                  </a:cubicBezTo>
                  <a:cubicBezTo>
                    <a:pt x="1558" y="2614"/>
                    <a:pt x="1558" y="2614"/>
                    <a:pt x="1558" y="2614"/>
                  </a:cubicBezTo>
                  <a:cubicBezTo>
                    <a:pt x="1598" y="2643"/>
                    <a:pt x="1641" y="2687"/>
                    <a:pt x="1674" y="2718"/>
                  </a:cubicBezTo>
                  <a:cubicBezTo>
                    <a:pt x="1685" y="2685"/>
                    <a:pt x="1709" y="2651"/>
                    <a:pt x="1745" y="2650"/>
                  </a:cubicBezTo>
                  <a:cubicBezTo>
                    <a:pt x="1781" y="2651"/>
                    <a:pt x="1805" y="2685"/>
                    <a:pt x="1816" y="2718"/>
                  </a:cubicBezTo>
                  <a:cubicBezTo>
                    <a:pt x="1840" y="2695"/>
                    <a:pt x="1888" y="2643"/>
                    <a:pt x="1935" y="2611"/>
                  </a:cubicBezTo>
                  <a:close/>
                  <a:moveTo>
                    <a:pt x="1437" y="109"/>
                  </a:moveTo>
                  <a:cubicBezTo>
                    <a:pt x="1478" y="90"/>
                    <a:pt x="1518" y="74"/>
                    <a:pt x="1558" y="61"/>
                  </a:cubicBezTo>
                  <a:cubicBezTo>
                    <a:pt x="1558" y="625"/>
                    <a:pt x="1558" y="625"/>
                    <a:pt x="1558" y="625"/>
                  </a:cubicBezTo>
                  <a:cubicBezTo>
                    <a:pt x="1546" y="608"/>
                    <a:pt x="1535" y="592"/>
                    <a:pt x="1527" y="577"/>
                  </a:cubicBezTo>
                  <a:cubicBezTo>
                    <a:pt x="1496" y="568"/>
                    <a:pt x="1466" y="561"/>
                    <a:pt x="1437" y="557"/>
                  </a:cubicBezTo>
                  <a:cubicBezTo>
                    <a:pt x="1437" y="109"/>
                    <a:pt x="1437" y="109"/>
                    <a:pt x="1437" y="109"/>
                  </a:cubicBezTo>
                  <a:close/>
                  <a:moveTo>
                    <a:pt x="1558" y="3672"/>
                  </a:moveTo>
                  <a:cubicBezTo>
                    <a:pt x="1437" y="3672"/>
                    <a:pt x="1437" y="3672"/>
                    <a:pt x="1437" y="3672"/>
                  </a:cubicBezTo>
                  <a:cubicBezTo>
                    <a:pt x="1437" y="3509"/>
                    <a:pt x="1437" y="3509"/>
                    <a:pt x="1437" y="3509"/>
                  </a:cubicBezTo>
                  <a:cubicBezTo>
                    <a:pt x="1455" y="3526"/>
                    <a:pt x="1482" y="3501"/>
                    <a:pt x="1467" y="3480"/>
                  </a:cubicBezTo>
                  <a:cubicBezTo>
                    <a:pt x="1467" y="3479"/>
                    <a:pt x="1466" y="3478"/>
                    <a:pt x="1465" y="3478"/>
                  </a:cubicBezTo>
                  <a:cubicBezTo>
                    <a:pt x="1463" y="3475"/>
                    <a:pt x="1463" y="3475"/>
                    <a:pt x="1463" y="3475"/>
                  </a:cubicBezTo>
                  <a:cubicBezTo>
                    <a:pt x="1460" y="3472"/>
                    <a:pt x="1460" y="3472"/>
                    <a:pt x="1460" y="3472"/>
                  </a:cubicBezTo>
                  <a:cubicBezTo>
                    <a:pt x="1457" y="3468"/>
                    <a:pt x="1457" y="3468"/>
                    <a:pt x="1457" y="3468"/>
                  </a:cubicBezTo>
                  <a:cubicBezTo>
                    <a:pt x="1453" y="3464"/>
                    <a:pt x="1453" y="3464"/>
                    <a:pt x="1453" y="3464"/>
                  </a:cubicBezTo>
                  <a:cubicBezTo>
                    <a:pt x="1450" y="3460"/>
                    <a:pt x="1450" y="3460"/>
                    <a:pt x="1450" y="3460"/>
                  </a:cubicBezTo>
                  <a:cubicBezTo>
                    <a:pt x="1447" y="3457"/>
                    <a:pt x="1447" y="3457"/>
                    <a:pt x="1447" y="3457"/>
                  </a:cubicBezTo>
                  <a:cubicBezTo>
                    <a:pt x="1444" y="3453"/>
                    <a:pt x="1444" y="3453"/>
                    <a:pt x="1444" y="3453"/>
                  </a:cubicBezTo>
                  <a:cubicBezTo>
                    <a:pt x="1440" y="3449"/>
                    <a:pt x="1440" y="3449"/>
                    <a:pt x="1440" y="3449"/>
                  </a:cubicBezTo>
                  <a:cubicBezTo>
                    <a:pt x="1438" y="3446"/>
                    <a:pt x="1438" y="3446"/>
                    <a:pt x="1438" y="3446"/>
                  </a:cubicBezTo>
                  <a:cubicBezTo>
                    <a:pt x="1437" y="3446"/>
                    <a:pt x="1437" y="3445"/>
                    <a:pt x="1437" y="3445"/>
                  </a:cubicBezTo>
                  <a:cubicBezTo>
                    <a:pt x="1437" y="3107"/>
                    <a:pt x="1437" y="3107"/>
                    <a:pt x="1437" y="3107"/>
                  </a:cubicBezTo>
                  <a:cubicBezTo>
                    <a:pt x="1475" y="3172"/>
                    <a:pt x="1515" y="3234"/>
                    <a:pt x="1558" y="3289"/>
                  </a:cubicBezTo>
                  <a:cubicBezTo>
                    <a:pt x="1558" y="3567"/>
                    <a:pt x="1558" y="3567"/>
                    <a:pt x="1558" y="3567"/>
                  </a:cubicBezTo>
                  <a:cubicBezTo>
                    <a:pt x="1556" y="3565"/>
                    <a:pt x="1556" y="3565"/>
                    <a:pt x="1556" y="3565"/>
                  </a:cubicBezTo>
                  <a:cubicBezTo>
                    <a:pt x="1554" y="3564"/>
                    <a:pt x="1554" y="3564"/>
                    <a:pt x="1554" y="3564"/>
                  </a:cubicBezTo>
                  <a:cubicBezTo>
                    <a:pt x="1534" y="3547"/>
                    <a:pt x="1509" y="3576"/>
                    <a:pt x="1527" y="3596"/>
                  </a:cubicBezTo>
                  <a:cubicBezTo>
                    <a:pt x="1527" y="3597"/>
                    <a:pt x="1528" y="3597"/>
                    <a:pt x="1528" y="3598"/>
                  </a:cubicBezTo>
                  <a:cubicBezTo>
                    <a:pt x="1530" y="3599"/>
                    <a:pt x="1530" y="3599"/>
                    <a:pt x="1530" y="3599"/>
                  </a:cubicBezTo>
                  <a:cubicBezTo>
                    <a:pt x="1534" y="3602"/>
                    <a:pt x="1534" y="3602"/>
                    <a:pt x="1534" y="3602"/>
                  </a:cubicBezTo>
                  <a:cubicBezTo>
                    <a:pt x="1537" y="3605"/>
                    <a:pt x="1537" y="3605"/>
                    <a:pt x="1537" y="3605"/>
                  </a:cubicBezTo>
                  <a:cubicBezTo>
                    <a:pt x="1541" y="3608"/>
                    <a:pt x="1541" y="3608"/>
                    <a:pt x="1541" y="3608"/>
                  </a:cubicBezTo>
                  <a:cubicBezTo>
                    <a:pt x="1545" y="3612"/>
                    <a:pt x="1545" y="3612"/>
                    <a:pt x="1545" y="3612"/>
                  </a:cubicBezTo>
                  <a:cubicBezTo>
                    <a:pt x="1549" y="3615"/>
                    <a:pt x="1549" y="3615"/>
                    <a:pt x="1549" y="3615"/>
                  </a:cubicBezTo>
                  <a:cubicBezTo>
                    <a:pt x="1552" y="3618"/>
                    <a:pt x="1552" y="3618"/>
                    <a:pt x="1552" y="3618"/>
                  </a:cubicBezTo>
                  <a:cubicBezTo>
                    <a:pt x="1556" y="3620"/>
                    <a:pt x="1556" y="3620"/>
                    <a:pt x="1556" y="3620"/>
                  </a:cubicBezTo>
                  <a:cubicBezTo>
                    <a:pt x="1558" y="3622"/>
                    <a:pt x="1558" y="3622"/>
                    <a:pt x="1558" y="3622"/>
                  </a:cubicBezTo>
                  <a:cubicBezTo>
                    <a:pt x="1558" y="3672"/>
                    <a:pt x="1558" y="3672"/>
                    <a:pt x="1558" y="3672"/>
                  </a:cubicBezTo>
                  <a:close/>
                  <a:moveTo>
                    <a:pt x="1558" y="2276"/>
                  </a:moveTo>
                  <a:cubicBezTo>
                    <a:pt x="1558" y="2392"/>
                    <a:pt x="1558" y="2392"/>
                    <a:pt x="1558" y="2392"/>
                  </a:cubicBezTo>
                  <a:cubicBezTo>
                    <a:pt x="1516" y="2381"/>
                    <a:pt x="1475" y="2367"/>
                    <a:pt x="1437" y="2349"/>
                  </a:cubicBezTo>
                  <a:cubicBezTo>
                    <a:pt x="1437" y="2226"/>
                    <a:pt x="1437" y="2226"/>
                    <a:pt x="1437" y="2226"/>
                  </a:cubicBezTo>
                  <a:cubicBezTo>
                    <a:pt x="1475" y="2247"/>
                    <a:pt x="1515" y="2264"/>
                    <a:pt x="1558" y="2276"/>
                  </a:cubicBezTo>
                  <a:close/>
                  <a:moveTo>
                    <a:pt x="1558" y="2614"/>
                  </a:moveTo>
                  <a:cubicBezTo>
                    <a:pt x="1558" y="2965"/>
                    <a:pt x="1558" y="2965"/>
                    <a:pt x="1558" y="2965"/>
                  </a:cubicBezTo>
                  <a:cubicBezTo>
                    <a:pt x="1516" y="2991"/>
                    <a:pt x="1477" y="3005"/>
                    <a:pt x="1456" y="2986"/>
                  </a:cubicBezTo>
                  <a:cubicBezTo>
                    <a:pt x="1406" y="2940"/>
                    <a:pt x="1477" y="2836"/>
                    <a:pt x="1477" y="2785"/>
                  </a:cubicBezTo>
                  <a:cubicBezTo>
                    <a:pt x="1477" y="2734"/>
                    <a:pt x="1422" y="2611"/>
                    <a:pt x="1477" y="2589"/>
                  </a:cubicBezTo>
                  <a:cubicBezTo>
                    <a:pt x="1499" y="2581"/>
                    <a:pt x="1528" y="2593"/>
                    <a:pt x="1558" y="2614"/>
                  </a:cubicBezTo>
                  <a:close/>
                  <a:moveTo>
                    <a:pt x="1332" y="140"/>
                  </a:moveTo>
                  <a:cubicBezTo>
                    <a:pt x="1348" y="138"/>
                    <a:pt x="1364" y="137"/>
                    <a:pt x="1380" y="136"/>
                  </a:cubicBezTo>
                  <a:cubicBezTo>
                    <a:pt x="1399" y="126"/>
                    <a:pt x="1418" y="117"/>
                    <a:pt x="1437" y="109"/>
                  </a:cubicBezTo>
                  <a:cubicBezTo>
                    <a:pt x="1437" y="557"/>
                    <a:pt x="1437" y="557"/>
                    <a:pt x="1437" y="557"/>
                  </a:cubicBezTo>
                  <a:cubicBezTo>
                    <a:pt x="1401" y="553"/>
                    <a:pt x="1366" y="552"/>
                    <a:pt x="1332" y="559"/>
                  </a:cubicBezTo>
                  <a:cubicBezTo>
                    <a:pt x="1332" y="140"/>
                    <a:pt x="1332" y="140"/>
                    <a:pt x="1332" y="140"/>
                  </a:cubicBezTo>
                  <a:close/>
                  <a:moveTo>
                    <a:pt x="1437" y="3672"/>
                  </a:moveTo>
                  <a:cubicBezTo>
                    <a:pt x="1332" y="3672"/>
                    <a:pt x="1332" y="3672"/>
                    <a:pt x="1332" y="3672"/>
                  </a:cubicBezTo>
                  <a:cubicBezTo>
                    <a:pt x="1332" y="3378"/>
                    <a:pt x="1332" y="3378"/>
                    <a:pt x="1332" y="3378"/>
                  </a:cubicBezTo>
                  <a:cubicBezTo>
                    <a:pt x="1348" y="3390"/>
                    <a:pt x="1373" y="3372"/>
                    <a:pt x="1363" y="3350"/>
                  </a:cubicBezTo>
                  <a:cubicBezTo>
                    <a:pt x="1362" y="3349"/>
                    <a:pt x="1361" y="3348"/>
                    <a:pt x="1361" y="3347"/>
                  </a:cubicBezTo>
                  <a:cubicBezTo>
                    <a:pt x="1360" y="3345"/>
                    <a:pt x="1360" y="3345"/>
                    <a:pt x="1360" y="3345"/>
                  </a:cubicBezTo>
                  <a:cubicBezTo>
                    <a:pt x="1357" y="3341"/>
                    <a:pt x="1357" y="3341"/>
                    <a:pt x="1357" y="3341"/>
                  </a:cubicBezTo>
                  <a:cubicBezTo>
                    <a:pt x="1354" y="3337"/>
                    <a:pt x="1354" y="3337"/>
                    <a:pt x="1354" y="3337"/>
                  </a:cubicBezTo>
                  <a:cubicBezTo>
                    <a:pt x="1351" y="3333"/>
                    <a:pt x="1351" y="3333"/>
                    <a:pt x="1351" y="3333"/>
                  </a:cubicBezTo>
                  <a:cubicBezTo>
                    <a:pt x="1348" y="3328"/>
                    <a:pt x="1348" y="3328"/>
                    <a:pt x="1348" y="3328"/>
                  </a:cubicBezTo>
                  <a:cubicBezTo>
                    <a:pt x="1345" y="3324"/>
                    <a:pt x="1345" y="3324"/>
                    <a:pt x="1345" y="3324"/>
                  </a:cubicBezTo>
                  <a:cubicBezTo>
                    <a:pt x="1342" y="3320"/>
                    <a:pt x="1342" y="3320"/>
                    <a:pt x="1342" y="3320"/>
                  </a:cubicBezTo>
                  <a:cubicBezTo>
                    <a:pt x="1339" y="3316"/>
                    <a:pt x="1339" y="3316"/>
                    <a:pt x="1339" y="3316"/>
                  </a:cubicBezTo>
                  <a:cubicBezTo>
                    <a:pt x="1337" y="3312"/>
                    <a:pt x="1337" y="3312"/>
                    <a:pt x="1337" y="3312"/>
                  </a:cubicBezTo>
                  <a:cubicBezTo>
                    <a:pt x="1335" y="3310"/>
                    <a:pt x="1334" y="3308"/>
                    <a:pt x="1332" y="3307"/>
                  </a:cubicBezTo>
                  <a:cubicBezTo>
                    <a:pt x="1332" y="2906"/>
                    <a:pt x="1332" y="2906"/>
                    <a:pt x="1332" y="2906"/>
                  </a:cubicBezTo>
                  <a:cubicBezTo>
                    <a:pt x="1363" y="2973"/>
                    <a:pt x="1398" y="3042"/>
                    <a:pt x="1437" y="3107"/>
                  </a:cubicBezTo>
                  <a:cubicBezTo>
                    <a:pt x="1437" y="3445"/>
                    <a:pt x="1437" y="3445"/>
                    <a:pt x="1437" y="3445"/>
                  </a:cubicBezTo>
                  <a:cubicBezTo>
                    <a:pt x="1421" y="3429"/>
                    <a:pt x="1394" y="3447"/>
                    <a:pt x="1404" y="3470"/>
                  </a:cubicBezTo>
                  <a:cubicBezTo>
                    <a:pt x="1405" y="3472"/>
                    <a:pt x="1406" y="3474"/>
                    <a:pt x="1407" y="3475"/>
                  </a:cubicBezTo>
                  <a:cubicBezTo>
                    <a:pt x="1410" y="3478"/>
                    <a:pt x="1410" y="3478"/>
                    <a:pt x="1410" y="3478"/>
                  </a:cubicBezTo>
                  <a:cubicBezTo>
                    <a:pt x="1413" y="3482"/>
                    <a:pt x="1413" y="3482"/>
                    <a:pt x="1413" y="3482"/>
                  </a:cubicBezTo>
                  <a:cubicBezTo>
                    <a:pt x="1417" y="3486"/>
                    <a:pt x="1417" y="3486"/>
                    <a:pt x="1417" y="3486"/>
                  </a:cubicBezTo>
                  <a:cubicBezTo>
                    <a:pt x="1420" y="3490"/>
                    <a:pt x="1420" y="3490"/>
                    <a:pt x="1420" y="3490"/>
                  </a:cubicBezTo>
                  <a:cubicBezTo>
                    <a:pt x="1424" y="3494"/>
                    <a:pt x="1424" y="3494"/>
                    <a:pt x="1424" y="3494"/>
                  </a:cubicBezTo>
                  <a:cubicBezTo>
                    <a:pt x="1427" y="3498"/>
                    <a:pt x="1427" y="3498"/>
                    <a:pt x="1427" y="3498"/>
                  </a:cubicBezTo>
                  <a:cubicBezTo>
                    <a:pt x="1430" y="3502"/>
                    <a:pt x="1430" y="3502"/>
                    <a:pt x="1430" y="3502"/>
                  </a:cubicBezTo>
                  <a:cubicBezTo>
                    <a:pt x="1434" y="3505"/>
                    <a:pt x="1434" y="3505"/>
                    <a:pt x="1434" y="3505"/>
                  </a:cubicBezTo>
                  <a:cubicBezTo>
                    <a:pt x="1436" y="3508"/>
                    <a:pt x="1436" y="3508"/>
                    <a:pt x="1436" y="3508"/>
                  </a:cubicBezTo>
                  <a:cubicBezTo>
                    <a:pt x="1436" y="3508"/>
                    <a:pt x="1436" y="3508"/>
                    <a:pt x="1437" y="3509"/>
                  </a:cubicBezTo>
                  <a:cubicBezTo>
                    <a:pt x="1437" y="3672"/>
                    <a:pt x="1437" y="3672"/>
                    <a:pt x="1437" y="3672"/>
                  </a:cubicBezTo>
                  <a:close/>
                  <a:moveTo>
                    <a:pt x="1437" y="2226"/>
                  </a:moveTo>
                  <a:cubicBezTo>
                    <a:pt x="1437" y="2349"/>
                    <a:pt x="1437" y="2349"/>
                    <a:pt x="1437" y="2349"/>
                  </a:cubicBezTo>
                  <a:cubicBezTo>
                    <a:pt x="1413" y="2338"/>
                    <a:pt x="1389" y="2326"/>
                    <a:pt x="1366" y="2313"/>
                  </a:cubicBezTo>
                  <a:cubicBezTo>
                    <a:pt x="1357" y="2348"/>
                    <a:pt x="1345" y="2382"/>
                    <a:pt x="1332" y="2415"/>
                  </a:cubicBezTo>
                  <a:cubicBezTo>
                    <a:pt x="1332" y="2158"/>
                    <a:pt x="1332" y="2158"/>
                    <a:pt x="1332" y="2158"/>
                  </a:cubicBezTo>
                  <a:cubicBezTo>
                    <a:pt x="1365" y="2184"/>
                    <a:pt x="1400" y="2207"/>
                    <a:pt x="1437" y="2226"/>
                  </a:cubicBezTo>
                  <a:close/>
                  <a:moveTo>
                    <a:pt x="1241" y="2324"/>
                  </a:moveTo>
                  <a:cubicBezTo>
                    <a:pt x="1249" y="2296"/>
                    <a:pt x="1254" y="2267"/>
                    <a:pt x="1257" y="2236"/>
                  </a:cubicBezTo>
                  <a:cubicBezTo>
                    <a:pt x="1252" y="2232"/>
                    <a:pt x="1247" y="2227"/>
                    <a:pt x="1241" y="2223"/>
                  </a:cubicBezTo>
                  <a:cubicBezTo>
                    <a:pt x="1241" y="2075"/>
                    <a:pt x="1241" y="2075"/>
                    <a:pt x="1241" y="2075"/>
                  </a:cubicBezTo>
                  <a:cubicBezTo>
                    <a:pt x="1270" y="2105"/>
                    <a:pt x="1300" y="2133"/>
                    <a:pt x="1332" y="2158"/>
                  </a:cubicBezTo>
                  <a:cubicBezTo>
                    <a:pt x="1332" y="2415"/>
                    <a:pt x="1332" y="2415"/>
                    <a:pt x="1332" y="2415"/>
                  </a:cubicBezTo>
                  <a:cubicBezTo>
                    <a:pt x="1308" y="2474"/>
                    <a:pt x="1279" y="2528"/>
                    <a:pt x="1241" y="2573"/>
                  </a:cubicBezTo>
                  <a:cubicBezTo>
                    <a:pt x="1241" y="2324"/>
                    <a:pt x="1241" y="2324"/>
                    <a:pt x="1241" y="2324"/>
                  </a:cubicBezTo>
                  <a:close/>
                  <a:moveTo>
                    <a:pt x="1241" y="159"/>
                  </a:moveTo>
                  <a:cubicBezTo>
                    <a:pt x="1270" y="151"/>
                    <a:pt x="1300" y="144"/>
                    <a:pt x="1332" y="140"/>
                  </a:cubicBezTo>
                  <a:cubicBezTo>
                    <a:pt x="1332" y="559"/>
                    <a:pt x="1332" y="559"/>
                    <a:pt x="1332" y="559"/>
                  </a:cubicBezTo>
                  <a:cubicBezTo>
                    <a:pt x="1301" y="565"/>
                    <a:pt x="1271" y="578"/>
                    <a:pt x="1241" y="599"/>
                  </a:cubicBezTo>
                  <a:cubicBezTo>
                    <a:pt x="1241" y="159"/>
                    <a:pt x="1241" y="159"/>
                    <a:pt x="1241" y="159"/>
                  </a:cubicBezTo>
                  <a:close/>
                  <a:moveTo>
                    <a:pt x="1332" y="3672"/>
                  </a:moveTo>
                  <a:cubicBezTo>
                    <a:pt x="1241" y="3672"/>
                    <a:pt x="1241" y="3672"/>
                    <a:pt x="1241" y="3672"/>
                  </a:cubicBezTo>
                  <a:cubicBezTo>
                    <a:pt x="1241" y="3235"/>
                    <a:pt x="1241" y="3235"/>
                    <a:pt x="1241" y="3235"/>
                  </a:cubicBezTo>
                  <a:cubicBezTo>
                    <a:pt x="1257" y="3245"/>
                    <a:pt x="1280" y="3228"/>
                    <a:pt x="1271" y="3207"/>
                  </a:cubicBezTo>
                  <a:cubicBezTo>
                    <a:pt x="1270" y="3205"/>
                    <a:pt x="1270" y="3205"/>
                    <a:pt x="1270" y="3205"/>
                  </a:cubicBezTo>
                  <a:cubicBezTo>
                    <a:pt x="1268" y="3202"/>
                    <a:pt x="1268" y="3202"/>
                    <a:pt x="1268" y="3202"/>
                  </a:cubicBezTo>
                  <a:cubicBezTo>
                    <a:pt x="1266" y="3198"/>
                    <a:pt x="1266" y="3198"/>
                    <a:pt x="1266" y="3198"/>
                  </a:cubicBezTo>
                  <a:cubicBezTo>
                    <a:pt x="1263" y="3193"/>
                    <a:pt x="1263" y="3193"/>
                    <a:pt x="1263" y="3193"/>
                  </a:cubicBezTo>
                  <a:cubicBezTo>
                    <a:pt x="1260" y="3189"/>
                    <a:pt x="1260" y="3189"/>
                    <a:pt x="1260" y="3189"/>
                  </a:cubicBezTo>
                  <a:cubicBezTo>
                    <a:pt x="1258" y="3184"/>
                    <a:pt x="1258" y="3184"/>
                    <a:pt x="1258" y="3184"/>
                  </a:cubicBezTo>
                  <a:cubicBezTo>
                    <a:pt x="1255" y="3180"/>
                    <a:pt x="1255" y="3180"/>
                    <a:pt x="1255" y="3180"/>
                  </a:cubicBezTo>
                  <a:cubicBezTo>
                    <a:pt x="1253" y="3175"/>
                    <a:pt x="1253" y="3175"/>
                    <a:pt x="1253" y="3175"/>
                  </a:cubicBezTo>
                  <a:cubicBezTo>
                    <a:pt x="1250" y="3171"/>
                    <a:pt x="1250" y="3171"/>
                    <a:pt x="1250" y="3171"/>
                  </a:cubicBezTo>
                  <a:cubicBezTo>
                    <a:pt x="1249" y="3168"/>
                    <a:pt x="1249" y="3168"/>
                    <a:pt x="1249" y="3168"/>
                  </a:cubicBezTo>
                  <a:cubicBezTo>
                    <a:pt x="1247" y="3164"/>
                    <a:pt x="1244" y="3162"/>
                    <a:pt x="1241" y="3160"/>
                  </a:cubicBezTo>
                  <a:cubicBezTo>
                    <a:pt x="1241" y="2668"/>
                    <a:pt x="1241" y="2668"/>
                    <a:pt x="1241" y="2668"/>
                  </a:cubicBezTo>
                  <a:cubicBezTo>
                    <a:pt x="1262" y="2739"/>
                    <a:pt x="1293" y="2822"/>
                    <a:pt x="1332" y="2906"/>
                  </a:cubicBezTo>
                  <a:cubicBezTo>
                    <a:pt x="1332" y="3307"/>
                    <a:pt x="1332" y="3307"/>
                    <a:pt x="1332" y="3307"/>
                  </a:cubicBezTo>
                  <a:cubicBezTo>
                    <a:pt x="1319" y="3297"/>
                    <a:pt x="1297" y="3308"/>
                    <a:pt x="1300" y="3328"/>
                  </a:cubicBezTo>
                  <a:cubicBezTo>
                    <a:pt x="1300" y="3332"/>
                    <a:pt x="1301" y="3334"/>
                    <a:pt x="1303" y="3337"/>
                  </a:cubicBezTo>
                  <a:cubicBezTo>
                    <a:pt x="1306" y="3341"/>
                    <a:pt x="1306" y="3341"/>
                    <a:pt x="1306" y="3341"/>
                  </a:cubicBezTo>
                  <a:cubicBezTo>
                    <a:pt x="1309" y="3345"/>
                    <a:pt x="1309" y="3345"/>
                    <a:pt x="1309" y="3345"/>
                  </a:cubicBezTo>
                  <a:cubicBezTo>
                    <a:pt x="1312" y="3350"/>
                    <a:pt x="1312" y="3350"/>
                    <a:pt x="1312" y="3350"/>
                  </a:cubicBezTo>
                  <a:cubicBezTo>
                    <a:pt x="1315" y="3354"/>
                    <a:pt x="1315" y="3354"/>
                    <a:pt x="1315" y="3354"/>
                  </a:cubicBezTo>
                  <a:cubicBezTo>
                    <a:pt x="1318" y="3358"/>
                    <a:pt x="1318" y="3358"/>
                    <a:pt x="1318" y="3358"/>
                  </a:cubicBezTo>
                  <a:cubicBezTo>
                    <a:pt x="1321" y="3363"/>
                    <a:pt x="1321" y="3363"/>
                    <a:pt x="1321" y="3363"/>
                  </a:cubicBezTo>
                  <a:cubicBezTo>
                    <a:pt x="1324" y="3367"/>
                    <a:pt x="1324" y="3367"/>
                    <a:pt x="1324" y="3367"/>
                  </a:cubicBezTo>
                  <a:cubicBezTo>
                    <a:pt x="1327" y="3371"/>
                    <a:pt x="1327" y="3371"/>
                    <a:pt x="1327" y="3371"/>
                  </a:cubicBezTo>
                  <a:cubicBezTo>
                    <a:pt x="1328" y="3373"/>
                    <a:pt x="1328" y="3373"/>
                    <a:pt x="1328" y="3373"/>
                  </a:cubicBezTo>
                  <a:cubicBezTo>
                    <a:pt x="1329" y="3375"/>
                    <a:pt x="1331" y="3376"/>
                    <a:pt x="1332" y="3378"/>
                  </a:cubicBezTo>
                  <a:lnTo>
                    <a:pt x="1332" y="3672"/>
                  </a:lnTo>
                  <a:close/>
                  <a:moveTo>
                    <a:pt x="1163" y="2473"/>
                  </a:moveTo>
                  <a:cubicBezTo>
                    <a:pt x="1202" y="2429"/>
                    <a:pt x="1226" y="2379"/>
                    <a:pt x="1241" y="2324"/>
                  </a:cubicBezTo>
                  <a:cubicBezTo>
                    <a:pt x="1241" y="2573"/>
                    <a:pt x="1241" y="2573"/>
                    <a:pt x="1241" y="2573"/>
                  </a:cubicBezTo>
                  <a:cubicBezTo>
                    <a:pt x="1235" y="2580"/>
                    <a:pt x="1229" y="2587"/>
                    <a:pt x="1223" y="2594"/>
                  </a:cubicBezTo>
                  <a:cubicBezTo>
                    <a:pt x="1228" y="2617"/>
                    <a:pt x="1234" y="2642"/>
                    <a:pt x="1241" y="2668"/>
                  </a:cubicBezTo>
                  <a:cubicBezTo>
                    <a:pt x="1241" y="3160"/>
                    <a:pt x="1241" y="3160"/>
                    <a:pt x="1241" y="3160"/>
                  </a:cubicBezTo>
                  <a:cubicBezTo>
                    <a:pt x="1227" y="3150"/>
                    <a:pt x="1204" y="3166"/>
                    <a:pt x="1212" y="3187"/>
                  </a:cubicBezTo>
                  <a:cubicBezTo>
                    <a:pt x="1212" y="3188"/>
                    <a:pt x="1213" y="3189"/>
                    <a:pt x="1213" y="3190"/>
                  </a:cubicBezTo>
                  <a:cubicBezTo>
                    <a:pt x="1215" y="3193"/>
                    <a:pt x="1215" y="3193"/>
                    <a:pt x="1215" y="3193"/>
                  </a:cubicBezTo>
                  <a:cubicBezTo>
                    <a:pt x="1218" y="3198"/>
                    <a:pt x="1218" y="3198"/>
                    <a:pt x="1218" y="3198"/>
                  </a:cubicBezTo>
                  <a:cubicBezTo>
                    <a:pt x="1220" y="3202"/>
                    <a:pt x="1220" y="3202"/>
                    <a:pt x="1220" y="3202"/>
                  </a:cubicBezTo>
                  <a:cubicBezTo>
                    <a:pt x="1223" y="3207"/>
                    <a:pt x="1223" y="3207"/>
                    <a:pt x="1223" y="3207"/>
                  </a:cubicBezTo>
                  <a:cubicBezTo>
                    <a:pt x="1225" y="3211"/>
                    <a:pt x="1225" y="3211"/>
                    <a:pt x="1225" y="3211"/>
                  </a:cubicBezTo>
                  <a:cubicBezTo>
                    <a:pt x="1228" y="3216"/>
                    <a:pt x="1228" y="3216"/>
                    <a:pt x="1228" y="3216"/>
                  </a:cubicBezTo>
                  <a:cubicBezTo>
                    <a:pt x="1230" y="3220"/>
                    <a:pt x="1230" y="3220"/>
                    <a:pt x="1230" y="3220"/>
                  </a:cubicBezTo>
                  <a:cubicBezTo>
                    <a:pt x="1233" y="3225"/>
                    <a:pt x="1233" y="3225"/>
                    <a:pt x="1233" y="3225"/>
                  </a:cubicBezTo>
                  <a:cubicBezTo>
                    <a:pt x="1234" y="3227"/>
                    <a:pt x="1234" y="3227"/>
                    <a:pt x="1234" y="3227"/>
                  </a:cubicBezTo>
                  <a:cubicBezTo>
                    <a:pt x="1236" y="3231"/>
                    <a:pt x="1239" y="3233"/>
                    <a:pt x="1241" y="3235"/>
                  </a:cubicBezTo>
                  <a:cubicBezTo>
                    <a:pt x="1241" y="3672"/>
                    <a:pt x="1241" y="3672"/>
                    <a:pt x="1241" y="3672"/>
                  </a:cubicBezTo>
                  <a:cubicBezTo>
                    <a:pt x="1163" y="3672"/>
                    <a:pt x="1163" y="3672"/>
                    <a:pt x="1163" y="3672"/>
                  </a:cubicBezTo>
                  <a:cubicBezTo>
                    <a:pt x="1163" y="3083"/>
                    <a:pt x="1163" y="3083"/>
                    <a:pt x="1163" y="3083"/>
                  </a:cubicBezTo>
                  <a:cubicBezTo>
                    <a:pt x="1166" y="3085"/>
                    <a:pt x="1170" y="3086"/>
                    <a:pt x="1174" y="3086"/>
                  </a:cubicBezTo>
                  <a:cubicBezTo>
                    <a:pt x="1188" y="3084"/>
                    <a:pt x="1197" y="3068"/>
                    <a:pt x="1190" y="3054"/>
                  </a:cubicBezTo>
                  <a:cubicBezTo>
                    <a:pt x="1189" y="3052"/>
                    <a:pt x="1189" y="3052"/>
                    <a:pt x="1189" y="3052"/>
                  </a:cubicBezTo>
                  <a:cubicBezTo>
                    <a:pt x="1187" y="3047"/>
                    <a:pt x="1187" y="3047"/>
                    <a:pt x="1187" y="3047"/>
                  </a:cubicBezTo>
                  <a:cubicBezTo>
                    <a:pt x="1185" y="3043"/>
                    <a:pt x="1185" y="3043"/>
                    <a:pt x="1185" y="3043"/>
                  </a:cubicBezTo>
                  <a:cubicBezTo>
                    <a:pt x="1183" y="3039"/>
                    <a:pt x="1183" y="3039"/>
                    <a:pt x="1183" y="3039"/>
                  </a:cubicBezTo>
                  <a:cubicBezTo>
                    <a:pt x="1181" y="3034"/>
                    <a:pt x="1181" y="3034"/>
                    <a:pt x="1181" y="3034"/>
                  </a:cubicBezTo>
                  <a:cubicBezTo>
                    <a:pt x="1179" y="3030"/>
                    <a:pt x="1179" y="3030"/>
                    <a:pt x="1179" y="3030"/>
                  </a:cubicBezTo>
                  <a:cubicBezTo>
                    <a:pt x="1177" y="3026"/>
                    <a:pt x="1177" y="3026"/>
                    <a:pt x="1177" y="3026"/>
                  </a:cubicBezTo>
                  <a:cubicBezTo>
                    <a:pt x="1175" y="3021"/>
                    <a:pt x="1175" y="3021"/>
                    <a:pt x="1175" y="3021"/>
                  </a:cubicBezTo>
                  <a:cubicBezTo>
                    <a:pt x="1173" y="3017"/>
                    <a:pt x="1173" y="3017"/>
                    <a:pt x="1173" y="3017"/>
                  </a:cubicBezTo>
                  <a:cubicBezTo>
                    <a:pt x="1173" y="3015"/>
                    <a:pt x="1173" y="3015"/>
                    <a:pt x="1173" y="3015"/>
                  </a:cubicBezTo>
                  <a:cubicBezTo>
                    <a:pt x="1170" y="3010"/>
                    <a:pt x="1167" y="3007"/>
                    <a:pt x="1163" y="3005"/>
                  </a:cubicBezTo>
                  <a:cubicBezTo>
                    <a:pt x="1163" y="2473"/>
                    <a:pt x="1163" y="2473"/>
                    <a:pt x="1163" y="2473"/>
                  </a:cubicBezTo>
                  <a:close/>
                  <a:moveTo>
                    <a:pt x="1241" y="2223"/>
                  </a:moveTo>
                  <a:cubicBezTo>
                    <a:pt x="1214" y="2199"/>
                    <a:pt x="1188" y="2173"/>
                    <a:pt x="1163" y="2146"/>
                  </a:cubicBezTo>
                  <a:cubicBezTo>
                    <a:pt x="1163" y="1979"/>
                    <a:pt x="1163" y="1979"/>
                    <a:pt x="1163" y="1979"/>
                  </a:cubicBezTo>
                  <a:cubicBezTo>
                    <a:pt x="1187" y="2013"/>
                    <a:pt x="1214" y="2045"/>
                    <a:pt x="1241" y="2075"/>
                  </a:cubicBezTo>
                  <a:cubicBezTo>
                    <a:pt x="1241" y="2223"/>
                    <a:pt x="1241" y="2223"/>
                    <a:pt x="1241" y="2223"/>
                  </a:cubicBezTo>
                  <a:close/>
                  <a:moveTo>
                    <a:pt x="1163" y="189"/>
                  </a:moveTo>
                  <a:cubicBezTo>
                    <a:pt x="1188" y="177"/>
                    <a:pt x="1214" y="167"/>
                    <a:pt x="1241" y="159"/>
                  </a:cubicBezTo>
                  <a:cubicBezTo>
                    <a:pt x="1241" y="599"/>
                    <a:pt x="1241" y="599"/>
                    <a:pt x="1241" y="599"/>
                  </a:cubicBezTo>
                  <a:cubicBezTo>
                    <a:pt x="1214" y="619"/>
                    <a:pt x="1188" y="647"/>
                    <a:pt x="1163" y="684"/>
                  </a:cubicBezTo>
                  <a:lnTo>
                    <a:pt x="1163" y="189"/>
                  </a:lnTo>
                  <a:close/>
                  <a:moveTo>
                    <a:pt x="1098" y="2532"/>
                  </a:moveTo>
                  <a:cubicBezTo>
                    <a:pt x="1123" y="2514"/>
                    <a:pt x="1145" y="2494"/>
                    <a:pt x="1163" y="2473"/>
                  </a:cubicBezTo>
                  <a:cubicBezTo>
                    <a:pt x="1163" y="3005"/>
                    <a:pt x="1163" y="3005"/>
                    <a:pt x="1163" y="3005"/>
                  </a:cubicBezTo>
                  <a:cubicBezTo>
                    <a:pt x="1149" y="2998"/>
                    <a:pt x="1130" y="3010"/>
                    <a:pt x="1134" y="3030"/>
                  </a:cubicBezTo>
                  <a:cubicBezTo>
                    <a:pt x="1134" y="3032"/>
                    <a:pt x="1135" y="3033"/>
                    <a:pt x="1135" y="3034"/>
                  </a:cubicBezTo>
                  <a:cubicBezTo>
                    <a:pt x="1136" y="3036"/>
                    <a:pt x="1136" y="3036"/>
                    <a:pt x="1136" y="3036"/>
                  </a:cubicBezTo>
                  <a:cubicBezTo>
                    <a:pt x="1138" y="3040"/>
                    <a:pt x="1138" y="3040"/>
                    <a:pt x="1138" y="3040"/>
                  </a:cubicBezTo>
                  <a:cubicBezTo>
                    <a:pt x="1140" y="3045"/>
                    <a:pt x="1140" y="3045"/>
                    <a:pt x="1140" y="3045"/>
                  </a:cubicBezTo>
                  <a:cubicBezTo>
                    <a:pt x="1142" y="3049"/>
                    <a:pt x="1142" y="3049"/>
                    <a:pt x="1142" y="3049"/>
                  </a:cubicBezTo>
                  <a:cubicBezTo>
                    <a:pt x="1144" y="3053"/>
                    <a:pt x="1144" y="3053"/>
                    <a:pt x="1144" y="3053"/>
                  </a:cubicBezTo>
                  <a:cubicBezTo>
                    <a:pt x="1146" y="3058"/>
                    <a:pt x="1146" y="3058"/>
                    <a:pt x="1146" y="3058"/>
                  </a:cubicBezTo>
                  <a:cubicBezTo>
                    <a:pt x="1148" y="3062"/>
                    <a:pt x="1148" y="3062"/>
                    <a:pt x="1148" y="3062"/>
                  </a:cubicBezTo>
                  <a:cubicBezTo>
                    <a:pt x="1150" y="3067"/>
                    <a:pt x="1150" y="3067"/>
                    <a:pt x="1150" y="3067"/>
                  </a:cubicBezTo>
                  <a:cubicBezTo>
                    <a:pt x="1153" y="3071"/>
                    <a:pt x="1153" y="3071"/>
                    <a:pt x="1153" y="3071"/>
                  </a:cubicBezTo>
                  <a:cubicBezTo>
                    <a:pt x="1154" y="3074"/>
                    <a:pt x="1154" y="3074"/>
                    <a:pt x="1154" y="3074"/>
                  </a:cubicBezTo>
                  <a:cubicBezTo>
                    <a:pt x="1156" y="3078"/>
                    <a:pt x="1159" y="3081"/>
                    <a:pt x="1163" y="3083"/>
                  </a:cubicBezTo>
                  <a:cubicBezTo>
                    <a:pt x="1163" y="3672"/>
                    <a:pt x="1163" y="3672"/>
                    <a:pt x="1163" y="3672"/>
                  </a:cubicBezTo>
                  <a:cubicBezTo>
                    <a:pt x="1098" y="3672"/>
                    <a:pt x="1098" y="3672"/>
                    <a:pt x="1098" y="3672"/>
                  </a:cubicBezTo>
                  <a:cubicBezTo>
                    <a:pt x="1098" y="2925"/>
                    <a:pt x="1098" y="2925"/>
                    <a:pt x="1098" y="2925"/>
                  </a:cubicBezTo>
                  <a:cubicBezTo>
                    <a:pt x="1101" y="2927"/>
                    <a:pt x="1105" y="2927"/>
                    <a:pt x="1109" y="2926"/>
                  </a:cubicBezTo>
                  <a:cubicBezTo>
                    <a:pt x="1121" y="2924"/>
                    <a:pt x="1129" y="2910"/>
                    <a:pt x="1124" y="2897"/>
                  </a:cubicBezTo>
                  <a:cubicBezTo>
                    <a:pt x="1124" y="2897"/>
                    <a:pt x="1124" y="2897"/>
                    <a:pt x="1124" y="2897"/>
                  </a:cubicBezTo>
                  <a:cubicBezTo>
                    <a:pt x="1123" y="2893"/>
                    <a:pt x="1123" y="2893"/>
                    <a:pt x="1123" y="2893"/>
                  </a:cubicBezTo>
                  <a:cubicBezTo>
                    <a:pt x="1121" y="2889"/>
                    <a:pt x="1121" y="2889"/>
                    <a:pt x="1121" y="2889"/>
                  </a:cubicBezTo>
                  <a:cubicBezTo>
                    <a:pt x="1120" y="2885"/>
                    <a:pt x="1120" y="2885"/>
                    <a:pt x="1120" y="2885"/>
                  </a:cubicBezTo>
                  <a:cubicBezTo>
                    <a:pt x="1119" y="2881"/>
                    <a:pt x="1119" y="2881"/>
                    <a:pt x="1119" y="2881"/>
                  </a:cubicBezTo>
                  <a:cubicBezTo>
                    <a:pt x="1117" y="2878"/>
                    <a:pt x="1117" y="2878"/>
                    <a:pt x="1117" y="2878"/>
                  </a:cubicBezTo>
                  <a:cubicBezTo>
                    <a:pt x="1116" y="2874"/>
                    <a:pt x="1116" y="2874"/>
                    <a:pt x="1116" y="2874"/>
                  </a:cubicBezTo>
                  <a:cubicBezTo>
                    <a:pt x="1115" y="2870"/>
                    <a:pt x="1115" y="2870"/>
                    <a:pt x="1115" y="2870"/>
                  </a:cubicBezTo>
                  <a:cubicBezTo>
                    <a:pt x="1113" y="2866"/>
                    <a:pt x="1113" y="2866"/>
                    <a:pt x="1113" y="2866"/>
                  </a:cubicBezTo>
                  <a:cubicBezTo>
                    <a:pt x="1112" y="2862"/>
                    <a:pt x="1112" y="2862"/>
                    <a:pt x="1112" y="2862"/>
                  </a:cubicBezTo>
                  <a:cubicBezTo>
                    <a:pt x="1111" y="2859"/>
                    <a:pt x="1111" y="2859"/>
                    <a:pt x="1111" y="2859"/>
                  </a:cubicBezTo>
                  <a:cubicBezTo>
                    <a:pt x="1110" y="2857"/>
                    <a:pt x="1110" y="2857"/>
                    <a:pt x="1110" y="2857"/>
                  </a:cubicBezTo>
                  <a:cubicBezTo>
                    <a:pt x="1108" y="2850"/>
                    <a:pt x="1103" y="2846"/>
                    <a:pt x="1098" y="2844"/>
                  </a:cubicBezTo>
                  <a:cubicBezTo>
                    <a:pt x="1098" y="2532"/>
                    <a:pt x="1098" y="2532"/>
                    <a:pt x="1098" y="2532"/>
                  </a:cubicBezTo>
                  <a:close/>
                  <a:moveTo>
                    <a:pt x="1163" y="2146"/>
                  </a:moveTo>
                  <a:cubicBezTo>
                    <a:pt x="1140" y="2121"/>
                    <a:pt x="1118" y="2095"/>
                    <a:pt x="1098" y="2067"/>
                  </a:cubicBezTo>
                  <a:cubicBezTo>
                    <a:pt x="1098" y="1875"/>
                    <a:pt x="1098" y="1875"/>
                    <a:pt x="1098" y="1875"/>
                  </a:cubicBezTo>
                  <a:cubicBezTo>
                    <a:pt x="1118" y="1911"/>
                    <a:pt x="1140" y="1946"/>
                    <a:pt x="1163" y="1979"/>
                  </a:cubicBezTo>
                  <a:cubicBezTo>
                    <a:pt x="1163" y="2146"/>
                    <a:pt x="1163" y="2146"/>
                    <a:pt x="1163" y="2146"/>
                  </a:cubicBezTo>
                  <a:close/>
                  <a:moveTo>
                    <a:pt x="1098" y="225"/>
                  </a:moveTo>
                  <a:cubicBezTo>
                    <a:pt x="1118" y="212"/>
                    <a:pt x="1140" y="199"/>
                    <a:pt x="1163" y="189"/>
                  </a:cubicBezTo>
                  <a:cubicBezTo>
                    <a:pt x="1163" y="684"/>
                    <a:pt x="1163" y="684"/>
                    <a:pt x="1163" y="684"/>
                  </a:cubicBezTo>
                  <a:cubicBezTo>
                    <a:pt x="1154" y="698"/>
                    <a:pt x="1145" y="713"/>
                    <a:pt x="1137" y="729"/>
                  </a:cubicBezTo>
                  <a:cubicBezTo>
                    <a:pt x="1121" y="759"/>
                    <a:pt x="1108" y="789"/>
                    <a:pt x="1098" y="820"/>
                  </a:cubicBezTo>
                  <a:cubicBezTo>
                    <a:pt x="1098" y="225"/>
                    <a:pt x="1098" y="225"/>
                    <a:pt x="1098" y="225"/>
                  </a:cubicBezTo>
                  <a:close/>
                  <a:moveTo>
                    <a:pt x="1098" y="1614"/>
                  </a:moveTo>
                  <a:cubicBezTo>
                    <a:pt x="1098" y="1396"/>
                    <a:pt x="1098" y="1396"/>
                    <a:pt x="1098" y="1396"/>
                  </a:cubicBezTo>
                  <a:cubicBezTo>
                    <a:pt x="1115" y="1464"/>
                    <a:pt x="1135" y="1527"/>
                    <a:pt x="1156" y="1582"/>
                  </a:cubicBezTo>
                  <a:cubicBezTo>
                    <a:pt x="1176" y="1636"/>
                    <a:pt x="1136" y="1643"/>
                    <a:pt x="1098" y="1614"/>
                  </a:cubicBezTo>
                  <a:close/>
                  <a:moveTo>
                    <a:pt x="1054" y="2560"/>
                  </a:moveTo>
                  <a:cubicBezTo>
                    <a:pt x="1070" y="2551"/>
                    <a:pt x="1084" y="2542"/>
                    <a:pt x="1098" y="2532"/>
                  </a:cubicBezTo>
                  <a:cubicBezTo>
                    <a:pt x="1098" y="2844"/>
                    <a:pt x="1098" y="2844"/>
                    <a:pt x="1098" y="2844"/>
                  </a:cubicBezTo>
                  <a:cubicBezTo>
                    <a:pt x="1084" y="2839"/>
                    <a:pt x="1067" y="2850"/>
                    <a:pt x="1071" y="2870"/>
                  </a:cubicBezTo>
                  <a:cubicBezTo>
                    <a:pt x="1071" y="2871"/>
                    <a:pt x="1071" y="2871"/>
                    <a:pt x="1071" y="2871"/>
                  </a:cubicBezTo>
                  <a:cubicBezTo>
                    <a:pt x="1072" y="2873"/>
                    <a:pt x="1072" y="2873"/>
                    <a:pt x="1072" y="2873"/>
                  </a:cubicBezTo>
                  <a:cubicBezTo>
                    <a:pt x="1073" y="2877"/>
                    <a:pt x="1073" y="2877"/>
                    <a:pt x="1073" y="2877"/>
                  </a:cubicBezTo>
                  <a:cubicBezTo>
                    <a:pt x="1075" y="2881"/>
                    <a:pt x="1075" y="2881"/>
                    <a:pt x="1075" y="2881"/>
                  </a:cubicBezTo>
                  <a:cubicBezTo>
                    <a:pt x="1076" y="2885"/>
                    <a:pt x="1076" y="2885"/>
                    <a:pt x="1076" y="2885"/>
                  </a:cubicBezTo>
                  <a:cubicBezTo>
                    <a:pt x="1077" y="2889"/>
                    <a:pt x="1077" y="2889"/>
                    <a:pt x="1077" y="2889"/>
                  </a:cubicBezTo>
                  <a:cubicBezTo>
                    <a:pt x="1079" y="2893"/>
                    <a:pt x="1079" y="2893"/>
                    <a:pt x="1079" y="2893"/>
                  </a:cubicBezTo>
                  <a:cubicBezTo>
                    <a:pt x="1080" y="2897"/>
                    <a:pt x="1080" y="2897"/>
                    <a:pt x="1080" y="2897"/>
                  </a:cubicBezTo>
                  <a:cubicBezTo>
                    <a:pt x="1082" y="2901"/>
                    <a:pt x="1082" y="2901"/>
                    <a:pt x="1082" y="2901"/>
                  </a:cubicBezTo>
                  <a:cubicBezTo>
                    <a:pt x="1083" y="2905"/>
                    <a:pt x="1083" y="2905"/>
                    <a:pt x="1083" y="2905"/>
                  </a:cubicBezTo>
                  <a:cubicBezTo>
                    <a:pt x="1084" y="2909"/>
                    <a:pt x="1084" y="2909"/>
                    <a:pt x="1084" y="2909"/>
                  </a:cubicBezTo>
                  <a:cubicBezTo>
                    <a:pt x="1086" y="2913"/>
                    <a:pt x="1086" y="2913"/>
                    <a:pt x="1086" y="2913"/>
                  </a:cubicBezTo>
                  <a:cubicBezTo>
                    <a:pt x="1086" y="2913"/>
                    <a:pt x="1086" y="2913"/>
                    <a:pt x="1086" y="2913"/>
                  </a:cubicBezTo>
                  <a:cubicBezTo>
                    <a:pt x="1088" y="2919"/>
                    <a:pt x="1093" y="2923"/>
                    <a:pt x="1098" y="2925"/>
                  </a:cubicBezTo>
                  <a:cubicBezTo>
                    <a:pt x="1098" y="3672"/>
                    <a:pt x="1098" y="3672"/>
                    <a:pt x="1098" y="3672"/>
                  </a:cubicBezTo>
                  <a:cubicBezTo>
                    <a:pt x="1054" y="3672"/>
                    <a:pt x="1054" y="3672"/>
                    <a:pt x="1054" y="3672"/>
                  </a:cubicBezTo>
                  <a:cubicBezTo>
                    <a:pt x="1054" y="2760"/>
                    <a:pt x="1054" y="2760"/>
                    <a:pt x="1054" y="2760"/>
                  </a:cubicBezTo>
                  <a:cubicBezTo>
                    <a:pt x="1064" y="2762"/>
                    <a:pt x="1074" y="2756"/>
                    <a:pt x="1077" y="2743"/>
                  </a:cubicBezTo>
                  <a:cubicBezTo>
                    <a:pt x="1078" y="2740"/>
                    <a:pt x="1078" y="2738"/>
                    <a:pt x="1077" y="2735"/>
                  </a:cubicBezTo>
                  <a:cubicBezTo>
                    <a:pt x="1077" y="2734"/>
                    <a:pt x="1077" y="2734"/>
                    <a:pt x="1077" y="2734"/>
                  </a:cubicBezTo>
                  <a:cubicBezTo>
                    <a:pt x="1076" y="2731"/>
                    <a:pt x="1076" y="2731"/>
                    <a:pt x="1076" y="2731"/>
                  </a:cubicBezTo>
                  <a:cubicBezTo>
                    <a:pt x="1076" y="2728"/>
                    <a:pt x="1076" y="2728"/>
                    <a:pt x="1076" y="2728"/>
                  </a:cubicBezTo>
                  <a:cubicBezTo>
                    <a:pt x="1075" y="2725"/>
                    <a:pt x="1075" y="2725"/>
                    <a:pt x="1075" y="2725"/>
                  </a:cubicBezTo>
                  <a:cubicBezTo>
                    <a:pt x="1075" y="2723"/>
                    <a:pt x="1075" y="2723"/>
                    <a:pt x="1075" y="2723"/>
                  </a:cubicBezTo>
                  <a:cubicBezTo>
                    <a:pt x="1075" y="2720"/>
                    <a:pt x="1075" y="2720"/>
                    <a:pt x="1075" y="2720"/>
                  </a:cubicBezTo>
                  <a:cubicBezTo>
                    <a:pt x="1074" y="2718"/>
                    <a:pt x="1074" y="2718"/>
                    <a:pt x="1074" y="2718"/>
                  </a:cubicBezTo>
                  <a:cubicBezTo>
                    <a:pt x="1074" y="2715"/>
                    <a:pt x="1074" y="2715"/>
                    <a:pt x="1074" y="2715"/>
                  </a:cubicBezTo>
                  <a:cubicBezTo>
                    <a:pt x="1074" y="2712"/>
                    <a:pt x="1074" y="2712"/>
                    <a:pt x="1074" y="2712"/>
                  </a:cubicBezTo>
                  <a:cubicBezTo>
                    <a:pt x="1073" y="2710"/>
                    <a:pt x="1073" y="2710"/>
                    <a:pt x="1073" y="2710"/>
                  </a:cubicBezTo>
                  <a:cubicBezTo>
                    <a:pt x="1073" y="2708"/>
                    <a:pt x="1073" y="2708"/>
                    <a:pt x="1073" y="2708"/>
                  </a:cubicBezTo>
                  <a:cubicBezTo>
                    <a:pt x="1073" y="2705"/>
                    <a:pt x="1073" y="2705"/>
                    <a:pt x="1073" y="2705"/>
                  </a:cubicBezTo>
                  <a:cubicBezTo>
                    <a:pt x="1072" y="2703"/>
                    <a:pt x="1072" y="2703"/>
                    <a:pt x="1072" y="2703"/>
                  </a:cubicBezTo>
                  <a:cubicBezTo>
                    <a:pt x="1072" y="2701"/>
                    <a:pt x="1072" y="2701"/>
                    <a:pt x="1072" y="2701"/>
                  </a:cubicBezTo>
                  <a:cubicBezTo>
                    <a:pt x="1072" y="2698"/>
                    <a:pt x="1072" y="2698"/>
                    <a:pt x="1072" y="2698"/>
                  </a:cubicBezTo>
                  <a:cubicBezTo>
                    <a:pt x="1072" y="2696"/>
                    <a:pt x="1072" y="2696"/>
                    <a:pt x="1072" y="2696"/>
                  </a:cubicBezTo>
                  <a:cubicBezTo>
                    <a:pt x="1071" y="2694"/>
                    <a:pt x="1071" y="2694"/>
                    <a:pt x="1071" y="2694"/>
                  </a:cubicBezTo>
                  <a:cubicBezTo>
                    <a:pt x="1071" y="2683"/>
                    <a:pt x="1063" y="2675"/>
                    <a:pt x="1054" y="2674"/>
                  </a:cubicBezTo>
                  <a:cubicBezTo>
                    <a:pt x="1054" y="2560"/>
                    <a:pt x="1054" y="2560"/>
                    <a:pt x="1054" y="2560"/>
                  </a:cubicBezTo>
                  <a:close/>
                  <a:moveTo>
                    <a:pt x="1098" y="2067"/>
                  </a:moveTo>
                  <a:cubicBezTo>
                    <a:pt x="1083" y="2046"/>
                    <a:pt x="1068" y="2025"/>
                    <a:pt x="1054" y="2003"/>
                  </a:cubicBezTo>
                  <a:cubicBezTo>
                    <a:pt x="1054" y="1788"/>
                    <a:pt x="1054" y="1788"/>
                    <a:pt x="1054" y="1788"/>
                  </a:cubicBezTo>
                  <a:cubicBezTo>
                    <a:pt x="1068" y="1818"/>
                    <a:pt x="1082" y="1847"/>
                    <a:pt x="1098" y="1875"/>
                  </a:cubicBezTo>
                  <a:cubicBezTo>
                    <a:pt x="1098" y="2067"/>
                    <a:pt x="1098" y="2067"/>
                    <a:pt x="1098" y="2067"/>
                  </a:cubicBezTo>
                  <a:close/>
                  <a:moveTo>
                    <a:pt x="1054" y="258"/>
                  </a:moveTo>
                  <a:cubicBezTo>
                    <a:pt x="1068" y="246"/>
                    <a:pt x="1083" y="236"/>
                    <a:pt x="1098" y="225"/>
                  </a:cubicBezTo>
                  <a:cubicBezTo>
                    <a:pt x="1098" y="820"/>
                    <a:pt x="1098" y="820"/>
                    <a:pt x="1098" y="820"/>
                  </a:cubicBezTo>
                  <a:cubicBezTo>
                    <a:pt x="1035" y="1006"/>
                    <a:pt x="1054" y="1218"/>
                    <a:pt x="1098" y="1396"/>
                  </a:cubicBezTo>
                  <a:cubicBezTo>
                    <a:pt x="1098" y="1614"/>
                    <a:pt x="1098" y="1614"/>
                    <a:pt x="1098" y="1614"/>
                  </a:cubicBezTo>
                  <a:cubicBezTo>
                    <a:pt x="1081" y="1601"/>
                    <a:pt x="1065" y="1581"/>
                    <a:pt x="1054" y="1555"/>
                  </a:cubicBezTo>
                  <a:lnTo>
                    <a:pt x="1054" y="258"/>
                  </a:lnTo>
                  <a:close/>
                  <a:moveTo>
                    <a:pt x="130" y="3672"/>
                  </a:moveTo>
                  <a:cubicBezTo>
                    <a:pt x="61" y="3556"/>
                    <a:pt x="16" y="3438"/>
                    <a:pt x="13" y="3326"/>
                  </a:cubicBezTo>
                  <a:cubicBezTo>
                    <a:pt x="0" y="2808"/>
                    <a:pt x="582" y="2761"/>
                    <a:pt x="995" y="2589"/>
                  </a:cubicBezTo>
                  <a:cubicBezTo>
                    <a:pt x="1016" y="2580"/>
                    <a:pt x="1036" y="2570"/>
                    <a:pt x="1054" y="2560"/>
                  </a:cubicBezTo>
                  <a:cubicBezTo>
                    <a:pt x="1054" y="2674"/>
                    <a:pt x="1054" y="2674"/>
                    <a:pt x="1054" y="2674"/>
                  </a:cubicBezTo>
                  <a:cubicBezTo>
                    <a:pt x="1052" y="2674"/>
                    <a:pt x="1050" y="2674"/>
                    <a:pt x="1047" y="2674"/>
                  </a:cubicBezTo>
                  <a:cubicBezTo>
                    <a:pt x="1037" y="2676"/>
                    <a:pt x="1030" y="2686"/>
                    <a:pt x="1031" y="2697"/>
                  </a:cubicBezTo>
                  <a:cubicBezTo>
                    <a:pt x="1031" y="2700"/>
                    <a:pt x="1031" y="2700"/>
                    <a:pt x="1031" y="2700"/>
                  </a:cubicBezTo>
                  <a:cubicBezTo>
                    <a:pt x="1031" y="2703"/>
                    <a:pt x="1031" y="2703"/>
                    <a:pt x="1031" y="2703"/>
                  </a:cubicBezTo>
                  <a:cubicBezTo>
                    <a:pt x="1031" y="2705"/>
                    <a:pt x="1031" y="2705"/>
                    <a:pt x="1031" y="2705"/>
                  </a:cubicBezTo>
                  <a:cubicBezTo>
                    <a:pt x="1032" y="2708"/>
                    <a:pt x="1032" y="2708"/>
                    <a:pt x="1032" y="2708"/>
                  </a:cubicBezTo>
                  <a:cubicBezTo>
                    <a:pt x="1032" y="2711"/>
                    <a:pt x="1032" y="2711"/>
                    <a:pt x="1032" y="2711"/>
                  </a:cubicBezTo>
                  <a:cubicBezTo>
                    <a:pt x="1032" y="2713"/>
                    <a:pt x="1032" y="2713"/>
                    <a:pt x="1032" y="2713"/>
                  </a:cubicBezTo>
                  <a:cubicBezTo>
                    <a:pt x="1033" y="2716"/>
                    <a:pt x="1033" y="2716"/>
                    <a:pt x="1033" y="2716"/>
                  </a:cubicBezTo>
                  <a:cubicBezTo>
                    <a:pt x="1033" y="2719"/>
                    <a:pt x="1033" y="2719"/>
                    <a:pt x="1033" y="2719"/>
                  </a:cubicBezTo>
                  <a:cubicBezTo>
                    <a:pt x="1033" y="2722"/>
                    <a:pt x="1033" y="2722"/>
                    <a:pt x="1033" y="2722"/>
                  </a:cubicBezTo>
                  <a:cubicBezTo>
                    <a:pt x="1034" y="2724"/>
                    <a:pt x="1034" y="2724"/>
                    <a:pt x="1034" y="2724"/>
                  </a:cubicBezTo>
                  <a:cubicBezTo>
                    <a:pt x="1034" y="2727"/>
                    <a:pt x="1034" y="2727"/>
                    <a:pt x="1034" y="2727"/>
                  </a:cubicBezTo>
                  <a:cubicBezTo>
                    <a:pt x="1035" y="2730"/>
                    <a:pt x="1035" y="2730"/>
                    <a:pt x="1035" y="2730"/>
                  </a:cubicBezTo>
                  <a:cubicBezTo>
                    <a:pt x="1035" y="2733"/>
                    <a:pt x="1035" y="2733"/>
                    <a:pt x="1035" y="2733"/>
                  </a:cubicBezTo>
                  <a:cubicBezTo>
                    <a:pt x="1036" y="2736"/>
                    <a:pt x="1036" y="2736"/>
                    <a:pt x="1036" y="2736"/>
                  </a:cubicBezTo>
                  <a:cubicBezTo>
                    <a:pt x="1036" y="2739"/>
                    <a:pt x="1036" y="2739"/>
                    <a:pt x="1036" y="2739"/>
                  </a:cubicBezTo>
                  <a:cubicBezTo>
                    <a:pt x="1037" y="2742"/>
                    <a:pt x="1037" y="2742"/>
                    <a:pt x="1037" y="2742"/>
                  </a:cubicBezTo>
                  <a:cubicBezTo>
                    <a:pt x="1037" y="2743"/>
                    <a:pt x="1037" y="2743"/>
                    <a:pt x="1037" y="2743"/>
                  </a:cubicBezTo>
                  <a:cubicBezTo>
                    <a:pt x="1039" y="2753"/>
                    <a:pt x="1046" y="2759"/>
                    <a:pt x="1054" y="2760"/>
                  </a:cubicBezTo>
                  <a:cubicBezTo>
                    <a:pt x="1054" y="3672"/>
                    <a:pt x="1054" y="3672"/>
                    <a:pt x="1054" y="3672"/>
                  </a:cubicBezTo>
                  <a:cubicBezTo>
                    <a:pt x="130" y="3672"/>
                    <a:pt x="130" y="3672"/>
                    <a:pt x="130" y="3672"/>
                  </a:cubicBezTo>
                  <a:close/>
                  <a:moveTo>
                    <a:pt x="1054" y="2003"/>
                  </a:moveTo>
                  <a:cubicBezTo>
                    <a:pt x="1021" y="1953"/>
                    <a:pt x="992" y="1899"/>
                    <a:pt x="967" y="1843"/>
                  </a:cubicBezTo>
                  <a:cubicBezTo>
                    <a:pt x="913" y="1824"/>
                    <a:pt x="867" y="1787"/>
                    <a:pt x="830" y="1738"/>
                  </a:cubicBezTo>
                  <a:cubicBezTo>
                    <a:pt x="784" y="1678"/>
                    <a:pt x="752" y="1599"/>
                    <a:pt x="734" y="1514"/>
                  </a:cubicBezTo>
                  <a:cubicBezTo>
                    <a:pt x="718" y="1431"/>
                    <a:pt x="715" y="1342"/>
                    <a:pt x="728" y="1260"/>
                  </a:cubicBezTo>
                  <a:cubicBezTo>
                    <a:pt x="740" y="1178"/>
                    <a:pt x="768" y="1101"/>
                    <a:pt x="814" y="1042"/>
                  </a:cubicBezTo>
                  <a:cubicBezTo>
                    <a:pt x="775" y="864"/>
                    <a:pt x="808" y="462"/>
                    <a:pt x="1054" y="258"/>
                  </a:cubicBezTo>
                  <a:cubicBezTo>
                    <a:pt x="1054" y="1555"/>
                    <a:pt x="1054" y="1555"/>
                    <a:pt x="1054" y="1555"/>
                  </a:cubicBezTo>
                  <a:cubicBezTo>
                    <a:pt x="1047" y="1537"/>
                    <a:pt x="1042" y="1516"/>
                    <a:pt x="1042" y="1493"/>
                  </a:cubicBezTo>
                  <a:cubicBezTo>
                    <a:pt x="1040" y="1157"/>
                    <a:pt x="822" y="968"/>
                    <a:pt x="823" y="1364"/>
                  </a:cubicBezTo>
                  <a:cubicBezTo>
                    <a:pt x="824" y="1546"/>
                    <a:pt x="903" y="1735"/>
                    <a:pt x="1041" y="1759"/>
                  </a:cubicBezTo>
                  <a:cubicBezTo>
                    <a:pt x="1046" y="1769"/>
                    <a:pt x="1050" y="1778"/>
                    <a:pt x="1054" y="1788"/>
                  </a:cubicBezTo>
                  <a:lnTo>
                    <a:pt x="1054" y="2003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23" name="Freeform 6"/>
            <p:cNvSpPr>
              <a:spLocks noEditPoints="1"/>
            </p:cNvSpPr>
            <p:nvPr/>
          </p:nvSpPr>
          <p:spPr bwMode="auto">
            <a:xfrm>
              <a:off x="4873625" y="2352676"/>
              <a:ext cx="430213" cy="149225"/>
            </a:xfrm>
            <a:custGeom>
              <a:avLst/>
              <a:gdLst/>
              <a:ahLst/>
              <a:cxnLst>
                <a:cxn ang="0">
                  <a:pos x="1107" y="0"/>
                </a:cxn>
                <a:cxn ang="0">
                  <a:pos x="1382" y="43"/>
                </a:cxn>
                <a:cxn ang="0">
                  <a:pos x="1415" y="92"/>
                </a:cxn>
                <a:cxn ang="0">
                  <a:pos x="1399" y="220"/>
                </a:cxn>
                <a:cxn ang="0">
                  <a:pos x="1392" y="222"/>
                </a:cxn>
                <a:cxn ang="0">
                  <a:pos x="1347" y="286"/>
                </a:cxn>
                <a:cxn ang="0">
                  <a:pos x="1069" y="490"/>
                </a:cxn>
                <a:cxn ang="0">
                  <a:pos x="1069" y="396"/>
                </a:cxn>
                <a:cxn ang="0">
                  <a:pos x="1250" y="290"/>
                </a:cxn>
                <a:cxn ang="0">
                  <a:pos x="1251" y="138"/>
                </a:cxn>
                <a:cxn ang="0">
                  <a:pos x="1069" y="96"/>
                </a:cxn>
                <a:cxn ang="0">
                  <a:pos x="348" y="1"/>
                </a:cxn>
                <a:cxn ang="0">
                  <a:pos x="614" y="48"/>
                </a:cxn>
                <a:cxn ang="0">
                  <a:pos x="803" y="48"/>
                </a:cxn>
                <a:cxn ang="0">
                  <a:pos x="1069" y="1"/>
                </a:cxn>
                <a:cxn ang="0">
                  <a:pos x="1045" y="99"/>
                </a:cxn>
                <a:cxn ang="0">
                  <a:pos x="869" y="190"/>
                </a:cxn>
                <a:cxn ang="0">
                  <a:pos x="905" y="323"/>
                </a:cxn>
                <a:cxn ang="0">
                  <a:pos x="1069" y="396"/>
                </a:cxn>
                <a:cxn ang="0">
                  <a:pos x="1064" y="490"/>
                </a:cxn>
                <a:cxn ang="0">
                  <a:pos x="779" y="310"/>
                </a:cxn>
                <a:cxn ang="0">
                  <a:pos x="708" y="214"/>
                </a:cxn>
                <a:cxn ang="0">
                  <a:pos x="638" y="310"/>
                </a:cxn>
                <a:cxn ang="0">
                  <a:pos x="353" y="490"/>
                </a:cxn>
                <a:cxn ang="0">
                  <a:pos x="348" y="396"/>
                </a:cxn>
                <a:cxn ang="0">
                  <a:pos x="512" y="323"/>
                </a:cxn>
                <a:cxn ang="0">
                  <a:pos x="548" y="190"/>
                </a:cxn>
                <a:cxn ang="0">
                  <a:pos x="372" y="99"/>
                </a:cxn>
                <a:cxn ang="0">
                  <a:pos x="348" y="1"/>
                </a:cxn>
                <a:cxn ang="0">
                  <a:pos x="348" y="1"/>
                </a:cxn>
                <a:cxn ang="0">
                  <a:pos x="234" y="103"/>
                </a:cxn>
                <a:cxn ang="0">
                  <a:pos x="148" y="206"/>
                </a:cxn>
                <a:cxn ang="0">
                  <a:pos x="230" y="360"/>
                </a:cxn>
                <a:cxn ang="0">
                  <a:pos x="348" y="396"/>
                </a:cxn>
                <a:cxn ang="0">
                  <a:pos x="143" y="418"/>
                </a:cxn>
                <a:cxn ang="0">
                  <a:pos x="25" y="222"/>
                </a:cxn>
                <a:cxn ang="0">
                  <a:pos x="18" y="220"/>
                </a:cxn>
                <a:cxn ang="0">
                  <a:pos x="0" y="133"/>
                </a:cxn>
                <a:cxn ang="0">
                  <a:pos x="10" y="58"/>
                </a:cxn>
                <a:cxn ang="0">
                  <a:pos x="111" y="30"/>
                </a:cxn>
              </a:cxnLst>
              <a:rect l="0" t="0" r="r" b="b"/>
              <a:pathLst>
                <a:path w="1417" h="490">
                  <a:moveTo>
                    <a:pt x="1069" y="1"/>
                  </a:moveTo>
                  <a:cubicBezTo>
                    <a:pt x="1084" y="0"/>
                    <a:pt x="1097" y="0"/>
                    <a:pt x="1107" y="0"/>
                  </a:cubicBezTo>
                  <a:cubicBezTo>
                    <a:pt x="1168" y="1"/>
                    <a:pt x="1247" y="17"/>
                    <a:pt x="1306" y="30"/>
                  </a:cubicBezTo>
                  <a:cubicBezTo>
                    <a:pt x="1344" y="38"/>
                    <a:pt x="1374" y="44"/>
                    <a:pt x="1382" y="43"/>
                  </a:cubicBezTo>
                  <a:cubicBezTo>
                    <a:pt x="1393" y="42"/>
                    <a:pt x="1401" y="47"/>
                    <a:pt x="1406" y="58"/>
                  </a:cubicBezTo>
                  <a:cubicBezTo>
                    <a:pt x="1410" y="66"/>
                    <a:pt x="1413" y="78"/>
                    <a:pt x="1415" y="92"/>
                  </a:cubicBezTo>
                  <a:cubicBezTo>
                    <a:pt x="1416" y="104"/>
                    <a:pt x="1417" y="119"/>
                    <a:pt x="1417" y="133"/>
                  </a:cubicBezTo>
                  <a:cubicBezTo>
                    <a:pt x="1417" y="174"/>
                    <a:pt x="1409" y="216"/>
                    <a:pt x="1399" y="220"/>
                  </a:cubicBezTo>
                  <a:cubicBezTo>
                    <a:pt x="1399" y="220"/>
                    <a:pt x="1399" y="220"/>
                    <a:pt x="1399" y="220"/>
                  </a:cubicBezTo>
                  <a:cubicBezTo>
                    <a:pt x="1396" y="221"/>
                    <a:pt x="1394" y="222"/>
                    <a:pt x="1392" y="222"/>
                  </a:cubicBezTo>
                  <a:cubicBezTo>
                    <a:pt x="1392" y="222"/>
                    <a:pt x="1392" y="222"/>
                    <a:pt x="1392" y="222"/>
                  </a:cubicBezTo>
                  <a:cubicBezTo>
                    <a:pt x="1381" y="225"/>
                    <a:pt x="1365" y="230"/>
                    <a:pt x="1347" y="286"/>
                  </a:cubicBezTo>
                  <a:cubicBezTo>
                    <a:pt x="1333" y="326"/>
                    <a:pt x="1316" y="376"/>
                    <a:pt x="1274" y="418"/>
                  </a:cubicBezTo>
                  <a:cubicBezTo>
                    <a:pt x="1233" y="459"/>
                    <a:pt x="1170" y="489"/>
                    <a:pt x="1069" y="490"/>
                  </a:cubicBezTo>
                  <a:cubicBezTo>
                    <a:pt x="1069" y="396"/>
                    <a:pt x="1069" y="396"/>
                    <a:pt x="1069" y="396"/>
                  </a:cubicBezTo>
                  <a:cubicBezTo>
                    <a:pt x="1069" y="396"/>
                    <a:pt x="1069" y="396"/>
                    <a:pt x="1069" y="396"/>
                  </a:cubicBezTo>
                  <a:cubicBezTo>
                    <a:pt x="1117" y="394"/>
                    <a:pt x="1156" y="381"/>
                    <a:pt x="1187" y="360"/>
                  </a:cubicBezTo>
                  <a:cubicBezTo>
                    <a:pt x="1215" y="342"/>
                    <a:pt x="1236" y="317"/>
                    <a:pt x="1250" y="290"/>
                  </a:cubicBezTo>
                  <a:cubicBezTo>
                    <a:pt x="1263" y="263"/>
                    <a:pt x="1269" y="234"/>
                    <a:pt x="1269" y="206"/>
                  </a:cubicBezTo>
                  <a:cubicBezTo>
                    <a:pt x="1268" y="182"/>
                    <a:pt x="1262" y="158"/>
                    <a:pt x="1251" y="138"/>
                  </a:cubicBezTo>
                  <a:cubicBezTo>
                    <a:pt x="1242" y="123"/>
                    <a:pt x="1217" y="111"/>
                    <a:pt x="1183" y="103"/>
                  </a:cubicBezTo>
                  <a:cubicBezTo>
                    <a:pt x="1150" y="96"/>
                    <a:pt x="1110" y="93"/>
                    <a:pt x="1069" y="96"/>
                  </a:cubicBezTo>
                  <a:lnTo>
                    <a:pt x="1069" y="1"/>
                  </a:lnTo>
                  <a:close/>
                  <a:moveTo>
                    <a:pt x="348" y="1"/>
                  </a:moveTo>
                  <a:cubicBezTo>
                    <a:pt x="387" y="3"/>
                    <a:pt x="438" y="8"/>
                    <a:pt x="486" y="16"/>
                  </a:cubicBezTo>
                  <a:cubicBezTo>
                    <a:pt x="537" y="24"/>
                    <a:pt x="586" y="35"/>
                    <a:pt x="614" y="48"/>
                  </a:cubicBezTo>
                  <a:cubicBezTo>
                    <a:pt x="643" y="62"/>
                    <a:pt x="675" y="69"/>
                    <a:pt x="708" y="69"/>
                  </a:cubicBezTo>
                  <a:cubicBezTo>
                    <a:pt x="741" y="69"/>
                    <a:pt x="774" y="62"/>
                    <a:pt x="803" y="48"/>
                  </a:cubicBezTo>
                  <a:cubicBezTo>
                    <a:pt x="831" y="35"/>
                    <a:pt x="880" y="24"/>
                    <a:pt x="931" y="16"/>
                  </a:cubicBezTo>
                  <a:cubicBezTo>
                    <a:pt x="979" y="8"/>
                    <a:pt x="1030" y="3"/>
                    <a:pt x="1069" y="1"/>
                  </a:cubicBezTo>
                  <a:cubicBezTo>
                    <a:pt x="1069" y="96"/>
                    <a:pt x="1069" y="96"/>
                    <a:pt x="1069" y="96"/>
                  </a:cubicBezTo>
                  <a:cubicBezTo>
                    <a:pt x="1061" y="97"/>
                    <a:pt x="1053" y="98"/>
                    <a:pt x="1045" y="99"/>
                  </a:cubicBezTo>
                  <a:cubicBezTo>
                    <a:pt x="995" y="104"/>
                    <a:pt x="950" y="113"/>
                    <a:pt x="917" y="129"/>
                  </a:cubicBezTo>
                  <a:cubicBezTo>
                    <a:pt x="889" y="143"/>
                    <a:pt x="871" y="162"/>
                    <a:pt x="869" y="190"/>
                  </a:cubicBezTo>
                  <a:cubicBezTo>
                    <a:pt x="869" y="196"/>
                    <a:pt x="869" y="201"/>
                    <a:pt x="869" y="207"/>
                  </a:cubicBezTo>
                  <a:cubicBezTo>
                    <a:pt x="870" y="241"/>
                    <a:pt x="879" y="285"/>
                    <a:pt x="905" y="323"/>
                  </a:cubicBezTo>
                  <a:cubicBezTo>
                    <a:pt x="930" y="360"/>
                    <a:pt x="971" y="390"/>
                    <a:pt x="1037" y="395"/>
                  </a:cubicBezTo>
                  <a:cubicBezTo>
                    <a:pt x="1047" y="396"/>
                    <a:pt x="1058" y="396"/>
                    <a:pt x="1069" y="396"/>
                  </a:cubicBezTo>
                  <a:cubicBezTo>
                    <a:pt x="1069" y="490"/>
                    <a:pt x="1069" y="490"/>
                    <a:pt x="1069" y="490"/>
                  </a:cubicBezTo>
                  <a:cubicBezTo>
                    <a:pt x="1064" y="490"/>
                    <a:pt x="1064" y="490"/>
                    <a:pt x="1064" y="490"/>
                  </a:cubicBezTo>
                  <a:cubicBezTo>
                    <a:pt x="879" y="490"/>
                    <a:pt x="821" y="385"/>
                    <a:pt x="789" y="328"/>
                  </a:cubicBezTo>
                  <a:cubicBezTo>
                    <a:pt x="786" y="321"/>
                    <a:pt x="782" y="315"/>
                    <a:pt x="779" y="310"/>
                  </a:cubicBezTo>
                  <a:cubicBezTo>
                    <a:pt x="770" y="296"/>
                    <a:pt x="764" y="280"/>
                    <a:pt x="758" y="266"/>
                  </a:cubicBezTo>
                  <a:cubicBezTo>
                    <a:pt x="747" y="238"/>
                    <a:pt x="736" y="214"/>
                    <a:pt x="708" y="214"/>
                  </a:cubicBezTo>
                  <a:cubicBezTo>
                    <a:pt x="681" y="214"/>
                    <a:pt x="670" y="238"/>
                    <a:pt x="659" y="266"/>
                  </a:cubicBezTo>
                  <a:cubicBezTo>
                    <a:pt x="653" y="280"/>
                    <a:pt x="647" y="296"/>
                    <a:pt x="638" y="310"/>
                  </a:cubicBezTo>
                  <a:cubicBezTo>
                    <a:pt x="634" y="315"/>
                    <a:pt x="631" y="321"/>
                    <a:pt x="627" y="328"/>
                  </a:cubicBezTo>
                  <a:cubicBezTo>
                    <a:pt x="596" y="385"/>
                    <a:pt x="537" y="490"/>
                    <a:pt x="353" y="490"/>
                  </a:cubicBezTo>
                  <a:cubicBezTo>
                    <a:pt x="348" y="490"/>
                    <a:pt x="348" y="490"/>
                    <a:pt x="348" y="490"/>
                  </a:cubicBezTo>
                  <a:cubicBezTo>
                    <a:pt x="348" y="396"/>
                    <a:pt x="348" y="396"/>
                    <a:pt x="348" y="396"/>
                  </a:cubicBezTo>
                  <a:cubicBezTo>
                    <a:pt x="359" y="396"/>
                    <a:pt x="370" y="396"/>
                    <a:pt x="380" y="395"/>
                  </a:cubicBezTo>
                  <a:cubicBezTo>
                    <a:pt x="446" y="390"/>
                    <a:pt x="487" y="360"/>
                    <a:pt x="512" y="323"/>
                  </a:cubicBezTo>
                  <a:cubicBezTo>
                    <a:pt x="538" y="285"/>
                    <a:pt x="547" y="241"/>
                    <a:pt x="548" y="207"/>
                  </a:cubicBezTo>
                  <a:cubicBezTo>
                    <a:pt x="548" y="201"/>
                    <a:pt x="548" y="196"/>
                    <a:pt x="548" y="190"/>
                  </a:cubicBezTo>
                  <a:cubicBezTo>
                    <a:pt x="546" y="162"/>
                    <a:pt x="528" y="143"/>
                    <a:pt x="500" y="129"/>
                  </a:cubicBezTo>
                  <a:cubicBezTo>
                    <a:pt x="467" y="113"/>
                    <a:pt x="422" y="104"/>
                    <a:pt x="372" y="99"/>
                  </a:cubicBezTo>
                  <a:cubicBezTo>
                    <a:pt x="364" y="98"/>
                    <a:pt x="356" y="97"/>
                    <a:pt x="348" y="96"/>
                  </a:cubicBezTo>
                  <a:lnTo>
                    <a:pt x="348" y="1"/>
                  </a:lnTo>
                  <a:close/>
                  <a:moveTo>
                    <a:pt x="310" y="0"/>
                  </a:moveTo>
                  <a:cubicBezTo>
                    <a:pt x="320" y="0"/>
                    <a:pt x="333" y="0"/>
                    <a:pt x="348" y="1"/>
                  </a:cubicBezTo>
                  <a:cubicBezTo>
                    <a:pt x="348" y="96"/>
                    <a:pt x="348" y="96"/>
                    <a:pt x="348" y="96"/>
                  </a:cubicBezTo>
                  <a:cubicBezTo>
                    <a:pt x="307" y="93"/>
                    <a:pt x="267" y="96"/>
                    <a:pt x="234" y="103"/>
                  </a:cubicBezTo>
                  <a:cubicBezTo>
                    <a:pt x="200" y="111"/>
                    <a:pt x="175" y="123"/>
                    <a:pt x="166" y="138"/>
                  </a:cubicBezTo>
                  <a:cubicBezTo>
                    <a:pt x="155" y="158"/>
                    <a:pt x="149" y="182"/>
                    <a:pt x="148" y="206"/>
                  </a:cubicBezTo>
                  <a:cubicBezTo>
                    <a:pt x="147" y="234"/>
                    <a:pt x="154" y="263"/>
                    <a:pt x="167" y="290"/>
                  </a:cubicBezTo>
                  <a:cubicBezTo>
                    <a:pt x="181" y="317"/>
                    <a:pt x="202" y="342"/>
                    <a:pt x="230" y="360"/>
                  </a:cubicBezTo>
                  <a:cubicBezTo>
                    <a:pt x="261" y="381"/>
                    <a:pt x="300" y="394"/>
                    <a:pt x="348" y="396"/>
                  </a:cubicBezTo>
                  <a:cubicBezTo>
                    <a:pt x="348" y="396"/>
                    <a:pt x="348" y="396"/>
                    <a:pt x="348" y="396"/>
                  </a:cubicBezTo>
                  <a:cubicBezTo>
                    <a:pt x="348" y="490"/>
                    <a:pt x="348" y="490"/>
                    <a:pt x="348" y="490"/>
                  </a:cubicBezTo>
                  <a:cubicBezTo>
                    <a:pt x="247" y="489"/>
                    <a:pt x="184" y="459"/>
                    <a:pt x="143" y="418"/>
                  </a:cubicBezTo>
                  <a:cubicBezTo>
                    <a:pt x="101" y="376"/>
                    <a:pt x="83" y="326"/>
                    <a:pt x="70" y="286"/>
                  </a:cubicBezTo>
                  <a:cubicBezTo>
                    <a:pt x="52" y="230"/>
                    <a:pt x="36" y="225"/>
                    <a:pt x="25" y="222"/>
                  </a:cubicBezTo>
                  <a:cubicBezTo>
                    <a:pt x="25" y="222"/>
                    <a:pt x="25" y="222"/>
                    <a:pt x="25" y="222"/>
                  </a:cubicBezTo>
                  <a:cubicBezTo>
                    <a:pt x="23" y="222"/>
                    <a:pt x="20" y="221"/>
                    <a:pt x="18" y="220"/>
                  </a:cubicBezTo>
                  <a:cubicBezTo>
                    <a:pt x="18" y="220"/>
                    <a:pt x="18" y="220"/>
                    <a:pt x="18" y="220"/>
                  </a:cubicBezTo>
                  <a:cubicBezTo>
                    <a:pt x="8" y="216"/>
                    <a:pt x="0" y="174"/>
                    <a:pt x="0" y="133"/>
                  </a:cubicBezTo>
                  <a:cubicBezTo>
                    <a:pt x="0" y="119"/>
                    <a:pt x="1" y="104"/>
                    <a:pt x="2" y="92"/>
                  </a:cubicBezTo>
                  <a:cubicBezTo>
                    <a:pt x="4" y="78"/>
                    <a:pt x="6" y="66"/>
                    <a:pt x="10" y="58"/>
                  </a:cubicBezTo>
                  <a:cubicBezTo>
                    <a:pt x="16" y="47"/>
                    <a:pt x="24" y="42"/>
                    <a:pt x="35" y="43"/>
                  </a:cubicBezTo>
                  <a:cubicBezTo>
                    <a:pt x="43" y="44"/>
                    <a:pt x="73" y="38"/>
                    <a:pt x="111" y="30"/>
                  </a:cubicBezTo>
                  <a:cubicBezTo>
                    <a:pt x="170" y="17"/>
                    <a:pt x="249" y="1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sp>
        <p:nvSpPr>
          <p:cNvPr id="124" name="TextBox 186"/>
          <p:cNvSpPr txBox="1"/>
          <p:nvPr/>
        </p:nvSpPr>
        <p:spPr>
          <a:xfrm>
            <a:off x="7460025" y="6081778"/>
            <a:ext cx="1220206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733" b="1" dirty="0" smtClean="0">
                <a:solidFill>
                  <a:schemeClr val="accent1"/>
                </a:solidFill>
              </a:rPr>
              <a:t>2</a:t>
            </a:r>
            <a:r>
              <a:rPr lang="en-US" sz="3733" b="1" dirty="0" smtClean="0">
                <a:solidFill>
                  <a:schemeClr val="accent1"/>
                </a:solidFill>
              </a:rPr>
              <a:t>0</a:t>
            </a:r>
            <a:r>
              <a:rPr lang="en-US" sz="3733" b="1" dirty="0">
                <a:solidFill>
                  <a:schemeClr val="accent1"/>
                </a:solidFill>
              </a:rPr>
              <a:t>%</a:t>
            </a:r>
          </a:p>
        </p:txBody>
      </p:sp>
      <p:sp>
        <p:nvSpPr>
          <p:cNvPr id="125" name="TextBox 187"/>
          <p:cNvSpPr txBox="1"/>
          <p:nvPr/>
        </p:nvSpPr>
        <p:spPr>
          <a:xfrm>
            <a:off x="3915793" y="6075707"/>
            <a:ext cx="906017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733" b="1" dirty="0">
                <a:solidFill>
                  <a:schemeClr val="accent2"/>
                </a:solidFill>
              </a:rPr>
              <a:t>60%</a:t>
            </a:r>
          </a:p>
        </p:txBody>
      </p:sp>
      <p:pic>
        <p:nvPicPr>
          <p:cNvPr id="1026" name="Picture 2" descr="C:\Users\黄梅\Desktop\5adf29b277ac643f9e5d6626_6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576" y="1625328"/>
            <a:ext cx="39243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黄梅\Desktop\20180711092422605u_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41" y="1315766"/>
            <a:ext cx="4496987" cy="30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8" name="Group 22"/>
          <p:cNvGrpSpPr/>
          <p:nvPr/>
        </p:nvGrpSpPr>
        <p:grpSpPr>
          <a:xfrm>
            <a:off x="1055201" y="4442111"/>
            <a:ext cx="2087033" cy="2153712"/>
            <a:chOff x="2803525" y="1157288"/>
            <a:chExt cx="1565275" cy="1615284"/>
          </a:xfrm>
        </p:grpSpPr>
        <p:sp>
          <p:nvSpPr>
            <p:cNvPr id="129" name="Freeform 9"/>
            <p:cNvSpPr>
              <a:spLocks/>
            </p:cNvSpPr>
            <p:nvPr/>
          </p:nvSpPr>
          <p:spPr bwMode="auto">
            <a:xfrm>
              <a:off x="2803525" y="1207297"/>
              <a:ext cx="1565275" cy="1565275"/>
            </a:xfrm>
            <a:custGeom>
              <a:avLst/>
              <a:gdLst/>
              <a:ahLst/>
              <a:cxnLst>
                <a:cxn ang="0">
                  <a:pos x="432" y="906"/>
                </a:cxn>
                <a:cxn ang="0">
                  <a:pos x="490" y="906"/>
                </a:cxn>
                <a:cxn ang="0">
                  <a:pos x="906" y="490"/>
                </a:cxn>
                <a:cxn ang="0">
                  <a:pos x="906" y="432"/>
                </a:cxn>
                <a:cxn ang="0">
                  <a:pos x="490" y="16"/>
                </a:cxn>
                <a:cxn ang="0">
                  <a:pos x="432" y="16"/>
                </a:cxn>
                <a:cxn ang="0">
                  <a:pos x="16" y="432"/>
                </a:cxn>
                <a:cxn ang="0">
                  <a:pos x="16" y="490"/>
                </a:cxn>
                <a:cxn ang="0">
                  <a:pos x="432" y="906"/>
                </a:cxn>
              </a:cxnLst>
              <a:rect l="0" t="0" r="r" b="b"/>
              <a:pathLst>
                <a:path w="922" h="922">
                  <a:moveTo>
                    <a:pt x="432" y="906"/>
                  </a:moveTo>
                  <a:cubicBezTo>
                    <a:pt x="448" y="922"/>
                    <a:pt x="474" y="922"/>
                    <a:pt x="490" y="906"/>
                  </a:cubicBezTo>
                  <a:cubicBezTo>
                    <a:pt x="906" y="490"/>
                    <a:pt x="906" y="490"/>
                    <a:pt x="906" y="490"/>
                  </a:cubicBezTo>
                  <a:cubicBezTo>
                    <a:pt x="922" y="474"/>
                    <a:pt x="922" y="448"/>
                    <a:pt x="906" y="432"/>
                  </a:cubicBezTo>
                  <a:cubicBezTo>
                    <a:pt x="490" y="16"/>
                    <a:pt x="490" y="16"/>
                    <a:pt x="490" y="16"/>
                  </a:cubicBezTo>
                  <a:cubicBezTo>
                    <a:pt x="474" y="0"/>
                    <a:pt x="448" y="0"/>
                    <a:pt x="432" y="16"/>
                  </a:cubicBezTo>
                  <a:cubicBezTo>
                    <a:pt x="16" y="432"/>
                    <a:pt x="16" y="432"/>
                    <a:pt x="16" y="432"/>
                  </a:cubicBezTo>
                  <a:cubicBezTo>
                    <a:pt x="0" y="448"/>
                    <a:pt x="0" y="474"/>
                    <a:pt x="16" y="490"/>
                  </a:cubicBezTo>
                  <a:lnTo>
                    <a:pt x="432" y="90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30" name="Freeform 9"/>
            <p:cNvSpPr>
              <a:spLocks/>
            </p:cNvSpPr>
            <p:nvPr/>
          </p:nvSpPr>
          <p:spPr bwMode="auto">
            <a:xfrm>
              <a:off x="2803525" y="1157288"/>
              <a:ext cx="1565275" cy="1565275"/>
            </a:xfrm>
            <a:custGeom>
              <a:avLst/>
              <a:gdLst/>
              <a:ahLst/>
              <a:cxnLst>
                <a:cxn ang="0">
                  <a:pos x="432" y="906"/>
                </a:cxn>
                <a:cxn ang="0">
                  <a:pos x="490" y="906"/>
                </a:cxn>
                <a:cxn ang="0">
                  <a:pos x="906" y="490"/>
                </a:cxn>
                <a:cxn ang="0">
                  <a:pos x="906" y="432"/>
                </a:cxn>
                <a:cxn ang="0">
                  <a:pos x="490" y="16"/>
                </a:cxn>
                <a:cxn ang="0">
                  <a:pos x="432" y="16"/>
                </a:cxn>
                <a:cxn ang="0">
                  <a:pos x="16" y="432"/>
                </a:cxn>
                <a:cxn ang="0">
                  <a:pos x="16" y="490"/>
                </a:cxn>
                <a:cxn ang="0">
                  <a:pos x="432" y="906"/>
                </a:cxn>
              </a:cxnLst>
              <a:rect l="0" t="0" r="r" b="b"/>
              <a:pathLst>
                <a:path w="922" h="922">
                  <a:moveTo>
                    <a:pt x="432" y="906"/>
                  </a:moveTo>
                  <a:cubicBezTo>
                    <a:pt x="448" y="922"/>
                    <a:pt x="474" y="922"/>
                    <a:pt x="490" y="906"/>
                  </a:cubicBezTo>
                  <a:cubicBezTo>
                    <a:pt x="906" y="490"/>
                    <a:pt x="906" y="490"/>
                    <a:pt x="906" y="490"/>
                  </a:cubicBezTo>
                  <a:cubicBezTo>
                    <a:pt x="922" y="474"/>
                    <a:pt x="922" y="448"/>
                    <a:pt x="906" y="432"/>
                  </a:cubicBezTo>
                  <a:cubicBezTo>
                    <a:pt x="490" y="16"/>
                    <a:pt x="490" y="16"/>
                    <a:pt x="490" y="16"/>
                  </a:cubicBezTo>
                  <a:cubicBezTo>
                    <a:pt x="474" y="0"/>
                    <a:pt x="448" y="0"/>
                    <a:pt x="432" y="16"/>
                  </a:cubicBezTo>
                  <a:cubicBezTo>
                    <a:pt x="16" y="432"/>
                    <a:pt x="16" y="432"/>
                    <a:pt x="16" y="432"/>
                  </a:cubicBezTo>
                  <a:cubicBezTo>
                    <a:pt x="0" y="448"/>
                    <a:pt x="0" y="474"/>
                    <a:pt x="16" y="490"/>
                  </a:cubicBezTo>
                  <a:lnTo>
                    <a:pt x="432" y="90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grpSp>
        <p:nvGrpSpPr>
          <p:cNvPr id="131" name="Group 23"/>
          <p:cNvGrpSpPr/>
          <p:nvPr/>
        </p:nvGrpSpPr>
        <p:grpSpPr>
          <a:xfrm>
            <a:off x="9147726" y="4351785"/>
            <a:ext cx="2087033" cy="2153712"/>
            <a:chOff x="4830763" y="1157288"/>
            <a:chExt cx="1565275" cy="1615284"/>
          </a:xfrm>
        </p:grpSpPr>
        <p:sp>
          <p:nvSpPr>
            <p:cNvPr id="132" name="Freeform 10"/>
            <p:cNvSpPr>
              <a:spLocks/>
            </p:cNvSpPr>
            <p:nvPr/>
          </p:nvSpPr>
          <p:spPr bwMode="auto">
            <a:xfrm>
              <a:off x="4830763" y="1207297"/>
              <a:ext cx="1565275" cy="1565275"/>
            </a:xfrm>
            <a:custGeom>
              <a:avLst/>
              <a:gdLst/>
              <a:ahLst/>
              <a:cxnLst>
                <a:cxn ang="0">
                  <a:pos x="16" y="490"/>
                </a:cxn>
                <a:cxn ang="0">
                  <a:pos x="432" y="906"/>
                </a:cxn>
                <a:cxn ang="0">
                  <a:pos x="490" y="906"/>
                </a:cxn>
                <a:cxn ang="0">
                  <a:pos x="906" y="490"/>
                </a:cxn>
                <a:cxn ang="0">
                  <a:pos x="906" y="432"/>
                </a:cxn>
                <a:cxn ang="0">
                  <a:pos x="490" y="16"/>
                </a:cxn>
                <a:cxn ang="0">
                  <a:pos x="432" y="16"/>
                </a:cxn>
                <a:cxn ang="0">
                  <a:pos x="16" y="432"/>
                </a:cxn>
                <a:cxn ang="0">
                  <a:pos x="16" y="490"/>
                </a:cxn>
              </a:cxnLst>
              <a:rect l="0" t="0" r="r" b="b"/>
              <a:pathLst>
                <a:path w="922" h="922">
                  <a:moveTo>
                    <a:pt x="16" y="490"/>
                  </a:moveTo>
                  <a:cubicBezTo>
                    <a:pt x="432" y="906"/>
                    <a:pt x="432" y="906"/>
                    <a:pt x="432" y="906"/>
                  </a:cubicBezTo>
                  <a:cubicBezTo>
                    <a:pt x="448" y="922"/>
                    <a:pt x="474" y="922"/>
                    <a:pt x="490" y="906"/>
                  </a:cubicBezTo>
                  <a:cubicBezTo>
                    <a:pt x="906" y="490"/>
                    <a:pt x="906" y="490"/>
                    <a:pt x="906" y="490"/>
                  </a:cubicBezTo>
                  <a:cubicBezTo>
                    <a:pt x="922" y="474"/>
                    <a:pt x="922" y="448"/>
                    <a:pt x="906" y="432"/>
                  </a:cubicBezTo>
                  <a:cubicBezTo>
                    <a:pt x="490" y="16"/>
                    <a:pt x="490" y="16"/>
                    <a:pt x="490" y="16"/>
                  </a:cubicBezTo>
                  <a:cubicBezTo>
                    <a:pt x="474" y="0"/>
                    <a:pt x="448" y="0"/>
                    <a:pt x="432" y="16"/>
                  </a:cubicBezTo>
                  <a:cubicBezTo>
                    <a:pt x="16" y="432"/>
                    <a:pt x="16" y="432"/>
                    <a:pt x="16" y="432"/>
                  </a:cubicBezTo>
                  <a:cubicBezTo>
                    <a:pt x="0" y="448"/>
                    <a:pt x="0" y="474"/>
                    <a:pt x="16" y="49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33" name="Freeform 10"/>
            <p:cNvSpPr>
              <a:spLocks/>
            </p:cNvSpPr>
            <p:nvPr/>
          </p:nvSpPr>
          <p:spPr bwMode="auto">
            <a:xfrm>
              <a:off x="4830763" y="1157288"/>
              <a:ext cx="1565275" cy="1565275"/>
            </a:xfrm>
            <a:custGeom>
              <a:avLst/>
              <a:gdLst/>
              <a:ahLst/>
              <a:cxnLst>
                <a:cxn ang="0">
                  <a:pos x="16" y="490"/>
                </a:cxn>
                <a:cxn ang="0">
                  <a:pos x="432" y="906"/>
                </a:cxn>
                <a:cxn ang="0">
                  <a:pos x="490" y="906"/>
                </a:cxn>
                <a:cxn ang="0">
                  <a:pos x="906" y="490"/>
                </a:cxn>
                <a:cxn ang="0">
                  <a:pos x="906" y="432"/>
                </a:cxn>
                <a:cxn ang="0">
                  <a:pos x="490" y="16"/>
                </a:cxn>
                <a:cxn ang="0">
                  <a:pos x="432" y="16"/>
                </a:cxn>
                <a:cxn ang="0">
                  <a:pos x="16" y="432"/>
                </a:cxn>
                <a:cxn ang="0">
                  <a:pos x="16" y="490"/>
                </a:cxn>
              </a:cxnLst>
              <a:rect l="0" t="0" r="r" b="b"/>
              <a:pathLst>
                <a:path w="922" h="922">
                  <a:moveTo>
                    <a:pt x="16" y="490"/>
                  </a:moveTo>
                  <a:cubicBezTo>
                    <a:pt x="432" y="906"/>
                    <a:pt x="432" y="906"/>
                    <a:pt x="432" y="906"/>
                  </a:cubicBezTo>
                  <a:cubicBezTo>
                    <a:pt x="448" y="922"/>
                    <a:pt x="474" y="922"/>
                    <a:pt x="490" y="906"/>
                  </a:cubicBezTo>
                  <a:cubicBezTo>
                    <a:pt x="906" y="490"/>
                    <a:pt x="906" y="490"/>
                    <a:pt x="906" y="490"/>
                  </a:cubicBezTo>
                  <a:cubicBezTo>
                    <a:pt x="922" y="474"/>
                    <a:pt x="922" y="448"/>
                    <a:pt x="906" y="432"/>
                  </a:cubicBezTo>
                  <a:cubicBezTo>
                    <a:pt x="490" y="16"/>
                    <a:pt x="490" y="16"/>
                    <a:pt x="490" y="16"/>
                  </a:cubicBezTo>
                  <a:cubicBezTo>
                    <a:pt x="474" y="0"/>
                    <a:pt x="448" y="0"/>
                    <a:pt x="432" y="16"/>
                  </a:cubicBezTo>
                  <a:cubicBezTo>
                    <a:pt x="16" y="432"/>
                    <a:pt x="16" y="432"/>
                    <a:pt x="16" y="432"/>
                  </a:cubicBezTo>
                  <a:cubicBezTo>
                    <a:pt x="0" y="448"/>
                    <a:pt x="0" y="474"/>
                    <a:pt x="16" y="49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grpSp>
        <p:nvGrpSpPr>
          <p:cNvPr id="134" name="Group 31"/>
          <p:cNvGrpSpPr/>
          <p:nvPr/>
        </p:nvGrpSpPr>
        <p:grpSpPr>
          <a:xfrm>
            <a:off x="1342746" y="4843231"/>
            <a:ext cx="1511953" cy="1232476"/>
            <a:chOff x="3019181" y="1552574"/>
            <a:chExt cx="1133964" cy="924357"/>
          </a:xfrm>
        </p:grpSpPr>
        <p:sp>
          <p:nvSpPr>
            <p:cNvPr id="135" name="Freeform 103"/>
            <p:cNvSpPr>
              <a:spLocks noEditPoints="1"/>
            </p:cNvSpPr>
            <p:nvPr/>
          </p:nvSpPr>
          <p:spPr bwMode="auto">
            <a:xfrm>
              <a:off x="3415725" y="1552574"/>
              <a:ext cx="340875" cy="501949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6" name="TextBox 26"/>
            <p:cNvSpPr txBox="1"/>
            <p:nvPr/>
          </p:nvSpPr>
          <p:spPr>
            <a:xfrm>
              <a:off x="3019181" y="2038350"/>
              <a:ext cx="1133964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</a:rPr>
                <a:t>36</a:t>
              </a:r>
              <a:r>
                <a:rPr lang="zh-CN" altLang="en-US" sz="3200" b="1" dirty="0" smtClean="0">
                  <a:solidFill>
                    <a:schemeClr val="bg1"/>
                  </a:solidFill>
                </a:rPr>
                <a:t>亿吨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7" name="Group 30"/>
          <p:cNvGrpSpPr/>
          <p:nvPr/>
        </p:nvGrpSpPr>
        <p:grpSpPr>
          <a:xfrm>
            <a:off x="9394518" y="4624452"/>
            <a:ext cx="1715357" cy="1228586"/>
            <a:chOff x="5009195" y="1609725"/>
            <a:chExt cx="1286516" cy="921439"/>
          </a:xfrm>
        </p:grpSpPr>
        <p:sp>
          <p:nvSpPr>
            <p:cNvPr id="138" name="Freeform 52"/>
            <p:cNvSpPr>
              <a:spLocks noChangeAspect="1" noEditPoints="1"/>
            </p:cNvSpPr>
            <p:nvPr/>
          </p:nvSpPr>
          <p:spPr bwMode="auto">
            <a:xfrm>
              <a:off x="5422390" y="1609725"/>
              <a:ext cx="382020" cy="411002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61" y="72"/>
                </a:cxn>
                <a:cxn ang="0">
                  <a:pos x="5" y="72"/>
                </a:cxn>
                <a:cxn ang="0">
                  <a:pos x="0" y="67"/>
                </a:cxn>
                <a:cxn ang="0">
                  <a:pos x="0" y="16"/>
                </a:cxn>
                <a:cxn ang="0">
                  <a:pos x="5" y="11"/>
                </a:cxn>
                <a:cxn ang="0">
                  <a:pos x="10" y="11"/>
                </a:cxn>
                <a:cxn ang="0">
                  <a:pos x="10" y="7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5" y="7"/>
                </a:cxn>
                <a:cxn ang="0">
                  <a:pos x="25" y="11"/>
                </a:cxn>
                <a:cxn ang="0">
                  <a:pos x="41" y="11"/>
                </a:cxn>
                <a:cxn ang="0">
                  <a:pos x="41" y="7"/>
                </a:cxn>
                <a:cxn ang="0">
                  <a:pos x="47" y="0"/>
                </a:cxn>
                <a:cxn ang="0">
                  <a:pos x="50" y="0"/>
                </a:cxn>
                <a:cxn ang="0">
                  <a:pos x="56" y="7"/>
                </a:cxn>
                <a:cxn ang="0">
                  <a:pos x="56" y="11"/>
                </a:cxn>
                <a:cxn ang="0">
                  <a:pos x="61" y="11"/>
                </a:cxn>
                <a:cxn ang="0">
                  <a:pos x="67" y="16"/>
                </a:cxn>
                <a:cxn ang="0">
                  <a:pos x="67" y="67"/>
                </a:cxn>
                <a:cxn ang="0">
                  <a:pos x="61" y="67"/>
                </a:cxn>
                <a:cxn ang="0">
                  <a:pos x="61" y="26"/>
                </a:cxn>
                <a:cxn ang="0">
                  <a:pos x="5" y="26"/>
                </a:cxn>
                <a:cxn ang="0">
                  <a:pos x="5" y="67"/>
                </a:cxn>
                <a:cxn ang="0">
                  <a:pos x="61" y="67"/>
                </a:cxn>
                <a:cxn ang="0">
                  <a:pos x="20" y="7"/>
                </a:cxn>
                <a:cxn ang="0">
                  <a:pos x="19" y="5"/>
                </a:cxn>
                <a:cxn ang="0">
                  <a:pos x="16" y="5"/>
                </a:cxn>
                <a:cxn ang="0">
                  <a:pos x="15" y="7"/>
                </a:cxn>
                <a:cxn ang="0">
                  <a:pos x="15" y="18"/>
                </a:cxn>
                <a:cxn ang="0">
                  <a:pos x="16" y="20"/>
                </a:cxn>
                <a:cxn ang="0">
                  <a:pos x="19" y="20"/>
                </a:cxn>
                <a:cxn ang="0">
                  <a:pos x="20" y="18"/>
                </a:cxn>
                <a:cxn ang="0">
                  <a:pos x="20" y="7"/>
                </a:cxn>
                <a:cxn ang="0">
                  <a:pos x="51" y="7"/>
                </a:cxn>
                <a:cxn ang="0">
                  <a:pos x="50" y="5"/>
                </a:cxn>
                <a:cxn ang="0">
                  <a:pos x="47" y="5"/>
                </a:cxn>
                <a:cxn ang="0">
                  <a:pos x="46" y="7"/>
                </a:cxn>
                <a:cxn ang="0">
                  <a:pos x="46" y="18"/>
                </a:cxn>
                <a:cxn ang="0">
                  <a:pos x="47" y="20"/>
                </a:cxn>
                <a:cxn ang="0">
                  <a:pos x="50" y="20"/>
                </a:cxn>
                <a:cxn ang="0">
                  <a:pos x="51" y="18"/>
                </a:cxn>
                <a:cxn ang="0">
                  <a:pos x="51" y="7"/>
                </a:cxn>
              </a:cxnLst>
              <a:rect l="0" t="0" r="r" b="b"/>
              <a:pathLst>
                <a:path w="67" h="72">
                  <a:moveTo>
                    <a:pt x="67" y="67"/>
                  </a:moveTo>
                  <a:cubicBezTo>
                    <a:pt x="67" y="70"/>
                    <a:pt x="64" y="72"/>
                    <a:pt x="61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2" y="72"/>
                    <a:pt x="0" y="70"/>
                    <a:pt x="0" y="6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2" y="11"/>
                    <a:pt x="5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3" y="0"/>
                    <a:pt x="1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5" y="3"/>
                    <a:pt x="25" y="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3"/>
                    <a:pt x="44" y="0"/>
                    <a:pt x="4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3"/>
                    <a:pt x="56" y="7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1"/>
                    <a:pt x="67" y="13"/>
                    <a:pt x="67" y="16"/>
                  </a:cubicBezTo>
                  <a:lnTo>
                    <a:pt x="67" y="67"/>
                  </a:lnTo>
                  <a:close/>
                  <a:moveTo>
                    <a:pt x="61" y="67"/>
                  </a:moveTo>
                  <a:cubicBezTo>
                    <a:pt x="61" y="26"/>
                    <a:pt x="61" y="26"/>
                    <a:pt x="61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67"/>
                    <a:pt x="5" y="67"/>
                    <a:pt x="5" y="67"/>
                  </a:cubicBezTo>
                  <a:lnTo>
                    <a:pt x="61" y="67"/>
                  </a:lnTo>
                  <a:close/>
                  <a:moveTo>
                    <a:pt x="20" y="7"/>
                  </a:moveTo>
                  <a:cubicBezTo>
                    <a:pt x="20" y="6"/>
                    <a:pt x="20" y="5"/>
                    <a:pt x="19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6"/>
                    <a:pt x="15" y="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9"/>
                    <a:pt x="16" y="20"/>
                    <a:pt x="16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0"/>
                    <a:pt x="20" y="19"/>
                    <a:pt x="20" y="18"/>
                  </a:cubicBezTo>
                  <a:lnTo>
                    <a:pt x="20" y="7"/>
                  </a:lnTo>
                  <a:close/>
                  <a:moveTo>
                    <a:pt x="51" y="7"/>
                  </a:moveTo>
                  <a:cubicBezTo>
                    <a:pt x="51" y="6"/>
                    <a:pt x="51" y="5"/>
                    <a:pt x="50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6" y="6"/>
                    <a:pt x="46" y="7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9"/>
                    <a:pt x="47" y="20"/>
                    <a:pt x="47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1" y="20"/>
                    <a:pt x="51" y="19"/>
                    <a:pt x="51" y="18"/>
                  </a:cubicBezTo>
                  <a:lnTo>
                    <a:pt x="51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>
                <a:solidFill>
                  <a:schemeClr val="tx2"/>
                </a:solidFill>
              </a:endParaRPr>
            </a:p>
          </p:txBody>
        </p:sp>
        <p:sp>
          <p:nvSpPr>
            <p:cNvPr id="139" name="TextBox 27"/>
            <p:cNvSpPr txBox="1"/>
            <p:nvPr/>
          </p:nvSpPr>
          <p:spPr>
            <a:xfrm>
              <a:off x="5009195" y="2000250"/>
              <a:ext cx="1286516" cy="530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1300</a:t>
              </a:r>
              <a:r>
                <a:rPr lang="zh-CN" altLang="en-US" sz="2000" b="1" dirty="0" smtClean="0">
                  <a:solidFill>
                    <a:schemeClr val="bg1"/>
                  </a:solidFill>
                </a:rPr>
                <a:t>万吨</a:t>
              </a:r>
              <a:endParaRPr lang="en-US" altLang="zh-CN" sz="20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</a:rPr>
                <a:t>缺口</a:t>
              </a:r>
              <a:r>
                <a:rPr lang="en-US" altLang="zh-CN" sz="2000" b="1" dirty="0" smtClean="0">
                  <a:solidFill>
                    <a:schemeClr val="bg1"/>
                  </a:solidFill>
                </a:rPr>
                <a:t>900</a:t>
              </a:r>
              <a:r>
                <a:rPr lang="zh-CN" altLang="en-US" sz="2000" b="1" dirty="0" smtClean="0">
                  <a:solidFill>
                    <a:schemeClr val="bg1"/>
                  </a:solidFill>
                </a:rPr>
                <a:t>万吨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196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09600" y="21336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chemeClr val="bg1"/>
                </a:solidFill>
              </a:rPr>
              <a:t>行业痛点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Rectangle 4"/>
          <p:cNvSpPr/>
          <p:nvPr/>
        </p:nvSpPr>
        <p:spPr>
          <a:xfrm>
            <a:off x="7564967" y="2032000"/>
            <a:ext cx="3276600" cy="11260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+mn-ea"/>
            </a:endParaRPr>
          </a:p>
        </p:txBody>
      </p:sp>
      <p:grpSp>
        <p:nvGrpSpPr>
          <p:cNvPr id="5" name="Group 52"/>
          <p:cNvGrpSpPr/>
          <p:nvPr/>
        </p:nvGrpSpPr>
        <p:grpSpPr>
          <a:xfrm>
            <a:off x="6438900" y="2032000"/>
            <a:ext cx="1430867" cy="1126067"/>
            <a:chOff x="4829175" y="1524000"/>
            <a:chExt cx="1073150" cy="844550"/>
          </a:xfrm>
        </p:grpSpPr>
        <p:sp>
          <p:nvSpPr>
            <p:cNvPr id="6" name="Rectangle 3"/>
            <p:cNvSpPr/>
            <p:nvPr/>
          </p:nvSpPr>
          <p:spPr>
            <a:xfrm>
              <a:off x="4829175" y="1524000"/>
              <a:ext cx="844550" cy="8445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n-ea"/>
              </a:endParaRPr>
            </a:p>
          </p:txBody>
        </p:sp>
        <p:sp>
          <p:nvSpPr>
            <p:cNvPr id="7" name="Oval 5"/>
            <p:cNvSpPr/>
            <p:nvPr/>
          </p:nvSpPr>
          <p:spPr>
            <a:xfrm rot="5400000">
              <a:off x="5445125" y="1717675"/>
              <a:ext cx="457200" cy="457200"/>
            </a:xfrm>
            <a:prstGeom prst="ellipse">
              <a:avLst/>
            </a:prstGeom>
            <a:gradFill>
              <a:gsLst>
                <a:gs pos="49000">
                  <a:schemeClr val="accent2"/>
                </a:gs>
                <a:gs pos="51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n-ea"/>
              </a:endParaRP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8001001" y="2459882"/>
            <a:ext cx="2819732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有机肥使用量占比低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9" name="Rectangle 10"/>
          <p:cNvSpPr/>
          <p:nvPr/>
        </p:nvSpPr>
        <p:spPr>
          <a:xfrm flipH="1">
            <a:off x="1350433" y="2032000"/>
            <a:ext cx="3276600" cy="11260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+mn-ea"/>
            </a:endParaRPr>
          </a:p>
        </p:txBody>
      </p:sp>
      <p:grpSp>
        <p:nvGrpSpPr>
          <p:cNvPr id="10" name="Group 51"/>
          <p:cNvGrpSpPr/>
          <p:nvPr/>
        </p:nvGrpSpPr>
        <p:grpSpPr>
          <a:xfrm>
            <a:off x="4322233" y="2032000"/>
            <a:ext cx="1430867" cy="1126067"/>
            <a:chOff x="3241675" y="1524000"/>
            <a:chExt cx="1073150" cy="844550"/>
          </a:xfrm>
        </p:grpSpPr>
        <p:sp>
          <p:nvSpPr>
            <p:cNvPr id="11" name="Rectangle 9"/>
            <p:cNvSpPr/>
            <p:nvPr/>
          </p:nvSpPr>
          <p:spPr>
            <a:xfrm flipH="1">
              <a:off x="3470275" y="1524000"/>
              <a:ext cx="844550" cy="8445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n-ea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 rot="16200000" flipH="1">
              <a:off x="3241675" y="1717675"/>
              <a:ext cx="457200" cy="457200"/>
            </a:xfrm>
            <a:prstGeom prst="ellipse">
              <a:avLst/>
            </a:prstGeom>
            <a:gradFill>
              <a:gsLst>
                <a:gs pos="49000">
                  <a:schemeClr val="accent1"/>
                </a:gs>
                <a:gs pos="51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n-ea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 flipH="1">
            <a:off x="1371269" y="2143628"/>
            <a:ext cx="2819732" cy="83747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分散养殖处理设施不完善</a:t>
            </a:r>
            <a:endParaRPr lang="en-US" altLang="zh-CN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algn="r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沼液沼</a:t>
            </a: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渣难处理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4" name="Freeform 109"/>
          <p:cNvSpPr>
            <a:spLocks noEditPoints="1"/>
          </p:cNvSpPr>
          <p:nvPr/>
        </p:nvSpPr>
        <p:spPr bwMode="auto">
          <a:xfrm>
            <a:off x="6658653" y="2328333"/>
            <a:ext cx="475211" cy="533400"/>
          </a:xfrm>
          <a:custGeom>
            <a:avLst/>
            <a:gdLst/>
            <a:ahLst/>
            <a:cxnLst>
              <a:cxn ang="0">
                <a:pos x="121" y="0"/>
              </a:cxn>
              <a:cxn ang="0">
                <a:pos x="60" y="61"/>
              </a:cxn>
              <a:cxn ang="0">
                <a:pos x="121" y="151"/>
              </a:cxn>
              <a:cxn ang="0">
                <a:pos x="181" y="61"/>
              </a:cxn>
              <a:cxn ang="0">
                <a:pos x="121" y="0"/>
              </a:cxn>
              <a:cxn ang="0">
                <a:pos x="242" y="212"/>
              </a:cxn>
              <a:cxn ang="0">
                <a:pos x="172" y="155"/>
              </a:cxn>
              <a:cxn ang="0">
                <a:pos x="121" y="182"/>
              </a:cxn>
              <a:cxn ang="0">
                <a:pos x="69" y="155"/>
              </a:cxn>
              <a:cxn ang="0">
                <a:pos x="0" y="212"/>
              </a:cxn>
              <a:cxn ang="0">
                <a:pos x="0" y="242"/>
              </a:cxn>
              <a:cxn ang="0">
                <a:pos x="30" y="272"/>
              </a:cxn>
              <a:cxn ang="0">
                <a:pos x="212" y="272"/>
              </a:cxn>
              <a:cxn ang="0">
                <a:pos x="242" y="242"/>
              </a:cxn>
              <a:cxn ang="0">
                <a:pos x="242" y="212"/>
              </a:cxn>
            </a:cxnLst>
            <a:rect l="0" t="0" r="r" b="b"/>
            <a:pathLst>
              <a:path w="242" h="272">
                <a:moveTo>
                  <a:pt x="121" y="0"/>
                </a:moveTo>
                <a:cubicBezTo>
                  <a:pt x="88" y="0"/>
                  <a:pt x="60" y="27"/>
                  <a:pt x="60" y="61"/>
                </a:cubicBezTo>
                <a:cubicBezTo>
                  <a:pt x="60" y="94"/>
                  <a:pt x="88" y="151"/>
                  <a:pt x="121" y="151"/>
                </a:cubicBezTo>
                <a:cubicBezTo>
                  <a:pt x="154" y="151"/>
                  <a:pt x="181" y="94"/>
                  <a:pt x="181" y="61"/>
                </a:cubicBezTo>
                <a:cubicBezTo>
                  <a:pt x="181" y="27"/>
                  <a:pt x="154" y="0"/>
                  <a:pt x="121" y="0"/>
                </a:cubicBezTo>
                <a:close/>
                <a:moveTo>
                  <a:pt x="242" y="212"/>
                </a:moveTo>
                <a:cubicBezTo>
                  <a:pt x="242" y="176"/>
                  <a:pt x="213" y="160"/>
                  <a:pt x="172" y="155"/>
                </a:cubicBezTo>
                <a:cubicBezTo>
                  <a:pt x="155" y="170"/>
                  <a:pt x="136" y="182"/>
                  <a:pt x="121" y="182"/>
                </a:cubicBezTo>
                <a:cubicBezTo>
                  <a:pt x="106" y="182"/>
                  <a:pt x="87" y="170"/>
                  <a:pt x="69" y="155"/>
                </a:cubicBezTo>
                <a:cubicBezTo>
                  <a:pt x="29" y="160"/>
                  <a:pt x="0" y="176"/>
                  <a:pt x="0" y="212"/>
                </a:cubicBezTo>
                <a:cubicBezTo>
                  <a:pt x="0" y="242"/>
                  <a:pt x="0" y="242"/>
                  <a:pt x="0" y="242"/>
                </a:cubicBezTo>
                <a:cubicBezTo>
                  <a:pt x="0" y="259"/>
                  <a:pt x="14" y="272"/>
                  <a:pt x="30" y="272"/>
                </a:cubicBezTo>
                <a:cubicBezTo>
                  <a:pt x="212" y="272"/>
                  <a:pt x="212" y="272"/>
                  <a:pt x="212" y="272"/>
                </a:cubicBezTo>
                <a:cubicBezTo>
                  <a:pt x="228" y="272"/>
                  <a:pt x="242" y="259"/>
                  <a:pt x="242" y="242"/>
                </a:cubicBezTo>
                <a:cubicBezTo>
                  <a:pt x="242" y="212"/>
                  <a:pt x="242" y="212"/>
                  <a:pt x="242" y="21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atin typeface="+mn-ea"/>
            </a:endParaRPr>
          </a:p>
        </p:txBody>
      </p:sp>
      <p:sp>
        <p:nvSpPr>
          <p:cNvPr id="15" name="Freeform 147"/>
          <p:cNvSpPr>
            <a:spLocks noEditPoints="1"/>
          </p:cNvSpPr>
          <p:nvPr/>
        </p:nvSpPr>
        <p:spPr bwMode="auto">
          <a:xfrm>
            <a:off x="5015791" y="2321985"/>
            <a:ext cx="584909" cy="546100"/>
          </a:xfrm>
          <a:custGeom>
            <a:avLst/>
            <a:gdLst/>
            <a:ahLst/>
            <a:cxnLst>
              <a:cxn ang="0">
                <a:pos x="322" y="259"/>
              </a:cxn>
              <a:cxn ang="0">
                <a:pos x="176" y="259"/>
              </a:cxn>
              <a:cxn ang="0">
                <a:pos x="251" y="216"/>
              </a:cxn>
              <a:cxn ang="0">
                <a:pos x="322" y="259"/>
              </a:cxn>
              <a:cxn ang="0">
                <a:pos x="152" y="259"/>
              </a:cxn>
              <a:cxn ang="0">
                <a:pos x="249" y="324"/>
              </a:cxn>
              <a:cxn ang="0">
                <a:pos x="347" y="259"/>
              </a:cxn>
              <a:cxn ang="0">
                <a:pos x="249" y="194"/>
              </a:cxn>
              <a:cxn ang="0">
                <a:pos x="152" y="259"/>
              </a:cxn>
              <a:cxn ang="0">
                <a:pos x="238" y="238"/>
              </a:cxn>
              <a:cxn ang="0">
                <a:pos x="260" y="238"/>
              </a:cxn>
              <a:cxn ang="0">
                <a:pos x="260" y="259"/>
              </a:cxn>
              <a:cxn ang="0">
                <a:pos x="238" y="259"/>
              </a:cxn>
              <a:cxn ang="0">
                <a:pos x="238" y="238"/>
              </a:cxn>
              <a:cxn ang="0">
                <a:pos x="217" y="249"/>
              </a:cxn>
              <a:cxn ang="0">
                <a:pos x="249" y="281"/>
              </a:cxn>
              <a:cxn ang="0">
                <a:pos x="282" y="249"/>
              </a:cxn>
              <a:cxn ang="0">
                <a:pos x="249" y="216"/>
              </a:cxn>
              <a:cxn ang="0">
                <a:pos x="217" y="249"/>
              </a:cxn>
              <a:cxn ang="0">
                <a:pos x="173" y="0"/>
              </a:cxn>
              <a:cxn ang="0">
                <a:pos x="152" y="21"/>
              </a:cxn>
              <a:cxn ang="0">
                <a:pos x="0" y="173"/>
              </a:cxn>
              <a:cxn ang="0">
                <a:pos x="22" y="194"/>
              </a:cxn>
              <a:cxn ang="0">
                <a:pos x="44" y="173"/>
              </a:cxn>
              <a:cxn ang="0">
                <a:pos x="44" y="303"/>
              </a:cxn>
              <a:cxn ang="0">
                <a:pos x="153" y="303"/>
              </a:cxn>
              <a:cxn ang="0">
                <a:pos x="131" y="281"/>
              </a:cxn>
              <a:cxn ang="0">
                <a:pos x="64" y="281"/>
              </a:cxn>
              <a:cxn ang="0">
                <a:pos x="64" y="152"/>
              </a:cxn>
              <a:cxn ang="0">
                <a:pos x="72" y="145"/>
              </a:cxn>
              <a:cxn ang="0">
                <a:pos x="174" y="48"/>
              </a:cxn>
              <a:cxn ang="0">
                <a:pos x="280" y="149"/>
              </a:cxn>
              <a:cxn ang="0">
                <a:pos x="283" y="153"/>
              </a:cxn>
              <a:cxn ang="0">
                <a:pos x="283" y="159"/>
              </a:cxn>
              <a:cxn ang="0">
                <a:pos x="326" y="193"/>
              </a:cxn>
              <a:cxn ang="0">
                <a:pos x="347" y="173"/>
              </a:cxn>
              <a:cxn ang="0">
                <a:pos x="195" y="21"/>
              </a:cxn>
              <a:cxn ang="0">
                <a:pos x="173" y="0"/>
              </a:cxn>
              <a:cxn ang="0">
                <a:pos x="87" y="173"/>
              </a:cxn>
              <a:cxn ang="0">
                <a:pos x="87" y="238"/>
              </a:cxn>
              <a:cxn ang="0">
                <a:pos x="129" y="238"/>
              </a:cxn>
              <a:cxn ang="0">
                <a:pos x="127" y="228"/>
              </a:cxn>
              <a:cxn ang="0">
                <a:pos x="171" y="173"/>
              </a:cxn>
              <a:cxn ang="0">
                <a:pos x="87" y="173"/>
              </a:cxn>
            </a:cxnLst>
            <a:rect l="0" t="0" r="r" b="b"/>
            <a:pathLst>
              <a:path w="347" h="324">
                <a:moveTo>
                  <a:pt x="322" y="259"/>
                </a:moveTo>
                <a:cubicBezTo>
                  <a:pt x="275" y="318"/>
                  <a:pt x="225" y="319"/>
                  <a:pt x="176" y="259"/>
                </a:cubicBezTo>
                <a:cubicBezTo>
                  <a:pt x="200" y="230"/>
                  <a:pt x="226" y="216"/>
                  <a:pt x="251" y="216"/>
                </a:cubicBezTo>
                <a:cubicBezTo>
                  <a:pt x="275" y="215"/>
                  <a:pt x="298" y="229"/>
                  <a:pt x="322" y="259"/>
                </a:cubicBezTo>
                <a:close/>
                <a:moveTo>
                  <a:pt x="152" y="259"/>
                </a:moveTo>
                <a:cubicBezTo>
                  <a:pt x="152" y="259"/>
                  <a:pt x="195" y="324"/>
                  <a:pt x="249" y="324"/>
                </a:cubicBezTo>
                <a:cubicBezTo>
                  <a:pt x="303" y="324"/>
                  <a:pt x="347" y="259"/>
                  <a:pt x="347" y="259"/>
                </a:cubicBezTo>
                <a:cubicBezTo>
                  <a:pt x="347" y="259"/>
                  <a:pt x="303" y="194"/>
                  <a:pt x="249" y="194"/>
                </a:cubicBezTo>
                <a:cubicBezTo>
                  <a:pt x="195" y="194"/>
                  <a:pt x="152" y="259"/>
                  <a:pt x="152" y="259"/>
                </a:cubicBezTo>
                <a:close/>
                <a:moveTo>
                  <a:pt x="238" y="238"/>
                </a:moveTo>
                <a:cubicBezTo>
                  <a:pt x="260" y="238"/>
                  <a:pt x="260" y="238"/>
                  <a:pt x="260" y="238"/>
                </a:cubicBezTo>
                <a:cubicBezTo>
                  <a:pt x="260" y="259"/>
                  <a:pt x="260" y="259"/>
                  <a:pt x="260" y="259"/>
                </a:cubicBezTo>
                <a:cubicBezTo>
                  <a:pt x="238" y="259"/>
                  <a:pt x="238" y="259"/>
                  <a:pt x="238" y="259"/>
                </a:cubicBezTo>
                <a:cubicBezTo>
                  <a:pt x="238" y="238"/>
                  <a:pt x="238" y="238"/>
                  <a:pt x="238" y="238"/>
                </a:cubicBezTo>
                <a:close/>
                <a:moveTo>
                  <a:pt x="217" y="249"/>
                </a:moveTo>
                <a:cubicBezTo>
                  <a:pt x="217" y="266"/>
                  <a:pt x="231" y="281"/>
                  <a:pt x="249" y="281"/>
                </a:cubicBezTo>
                <a:cubicBezTo>
                  <a:pt x="267" y="281"/>
                  <a:pt x="282" y="266"/>
                  <a:pt x="282" y="249"/>
                </a:cubicBezTo>
                <a:cubicBezTo>
                  <a:pt x="282" y="231"/>
                  <a:pt x="267" y="216"/>
                  <a:pt x="249" y="216"/>
                </a:cubicBezTo>
                <a:cubicBezTo>
                  <a:pt x="231" y="216"/>
                  <a:pt x="217" y="231"/>
                  <a:pt x="217" y="249"/>
                </a:cubicBezTo>
                <a:close/>
                <a:moveTo>
                  <a:pt x="173" y="0"/>
                </a:moveTo>
                <a:cubicBezTo>
                  <a:pt x="152" y="21"/>
                  <a:pt x="152" y="21"/>
                  <a:pt x="152" y="21"/>
                </a:cubicBezTo>
                <a:cubicBezTo>
                  <a:pt x="0" y="173"/>
                  <a:pt x="0" y="173"/>
                  <a:pt x="0" y="173"/>
                </a:cubicBezTo>
                <a:cubicBezTo>
                  <a:pt x="22" y="194"/>
                  <a:pt x="22" y="194"/>
                  <a:pt x="22" y="194"/>
                </a:cubicBezTo>
                <a:cubicBezTo>
                  <a:pt x="44" y="173"/>
                  <a:pt x="44" y="173"/>
                  <a:pt x="44" y="173"/>
                </a:cubicBezTo>
                <a:cubicBezTo>
                  <a:pt x="44" y="303"/>
                  <a:pt x="44" y="303"/>
                  <a:pt x="44" y="303"/>
                </a:cubicBezTo>
                <a:cubicBezTo>
                  <a:pt x="153" y="303"/>
                  <a:pt x="153" y="303"/>
                  <a:pt x="153" y="303"/>
                </a:cubicBezTo>
                <a:cubicBezTo>
                  <a:pt x="144" y="296"/>
                  <a:pt x="137" y="289"/>
                  <a:pt x="131" y="281"/>
                </a:cubicBezTo>
                <a:cubicBezTo>
                  <a:pt x="64" y="281"/>
                  <a:pt x="64" y="281"/>
                  <a:pt x="64" y="281"/>
                </a:cubicBezTo>
                <a:cubicBezTo>
                  <a:pt x="64" y="152"/>
                  <a:pt x="64" y="152"/>
                  <a:pt x="64" y="152"/>
                </a:cubicBezTo>
                <a:cubicBezTo>
                  <a:pt x="72" y="145"/>
                  <a:pt x="72" y="145"/>
                  <a:pt x="72" y="145"/>
                </a:cubicBezTo>
                <a:cubicBezTo>
                  <a:pt x="174" y="48"/>
                  <a:pt x="174" y="48"/>
                  <a:pt x="174" y="48"/>
                </a:cubicBezTo>
                <a:cubicBezTo>
                  <a:pt x="280" y="149"/>
                  <a:pt x="280" y="149"/>
                  <a:pt x="280" y="149"/>
                </a:cubicBezTo>
                <a:cubicBezTo>
                  <a:pt x="283" y="153"/>
                  <a:pt x="283" y="153"/>
                  <a:pt x="283" y="153"/>
                </a:cubicBezTo>
                <a:cubicBezTo>
                  <a:pt x="283" y="159"/>
                  <a:pt x="283" y="159"/>
                  <a:pt x="283" y="159"/>
                </a:cubicBezTo>
                <a:cubicBezTo>
                  <a:pt x="302" y="168"/>
                  <a:pt x="316" y="181"/>
                  <a:pt x="326" y="193"/>
                </a:cubicBezTo>
                <a:cubicBezTo>
                  <a:pt x="347" y="173"/>
                  <a:pt x="347" y="173"/>
                  <a:pt x="347" y="173"/>
                </a:cubicBezTo>
                <a:cubicBezTo>
                  <a:pt x="195" y="21"/>
                  <a:pt x="195" y="21"/>
                  <a:pt x="195" y="21"/>
                </a:cubicBezTo>
                <a:cubicBezTo>
                  <a:pt x="173" y="0"/>
                  <a:pt x="173" y="0"/>
                  <a:pt x="173" y="0"/>
                </a:cubicBezTo>
                <a:close/>
                <a:moveTo>
                  <a:pt x="87" y="173"/>
                </a:moveTo>
                <a:cubicBezTo>
                  <a:pt x="87" y="238"/>
                  <a:pt x="87" y="238"/>
                  <a:pt x="87" y="238"/>
                </a:cubicBezTo>
                <a:cubicBezTo>
                  <a:pt x="129" y="238"/>
                  <a:pt x="129" y="238"/>
                  <a:pt x="129" y="238"/>
                </a:cubicBezTo>
                <a:cubicBezTo>
                  <a:pt x="128" y="232"/>
                  <a:pt x="127" y="228"/>
                  <a:pt x="127" y="228"/>
                </a:cubicBezTo>
                <a:cubicBezTo>
                  <a:pt x="127" y="228"/>
                  <a:pt x="138" y="196"/>
                  <a:pt x="171" y="173"/>
                </a:cubicBezTo>
                <a:cubicBezTo>
                  <a:pt x="87" y="173"/>
                  <a:pt x="87" y="173"/>
                  <a:pt x="87" y="17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atin typeface="+mn-ea"/>
            </a:endParaRPr>
          </a:p>
        </p:txBody>
      </p:sp>
      <p:sp>
        <p:nvSpPr>
          <p:cNvPr id="16" name="Rectangle 29"/>
          <p:cNvSpPr/>
          <p:nvPr/>
        </p:nvSpPr>
        <p:spPr>
          <a:xfrm>
            <a:off x="7564967" y="3403600"/>
            <a:ext cx="3276600" cy="11260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+mn-ea"/>
            </a:endParaRPr>
          </a:p>
        </p:txBody>
      </p:sp>
      <p:grpSp>
        <p:nvGrpSpPr>
          <p:cNvPr id="17" name="Group 54"/>
          <p:cNvGrpSpPr/>
          <p:nvPr/>
        </p:nvGrpSpPr>
        <p:grpSpPr>
          <a:xfrm>
            <a:off x="6438900" y="3403600"/>
            <a:ext cx="1430867" cy="1126067"/>
            <a:chOff x="4829175" y="2552700"/>
            <a:chExt cx="1073150" cy="844550"/>
          </a:xfrm>
        </p:grpSpPr>
        <p:sp>
          <p:nvSpPr>
            <p:cNvPr id="18" name="Rectangle 28"/>
            <p:cNvSpPr/>
            <p:nvPr/>
          </p:nvSpPr>
          <p:spPr>
            <a:xfrm>
              <a:off x="4829175" y="2552700"/>
              <a:ext cx="844550" cy="84455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n-ea"/>
              </a:endParaRPr>
            </a:p>
          </p:txBody>
        </p:sp>
        <p:sp>
          <p:nvSpPr>
            <p:cNvPr id="19" name="Oval 30"/>
            <p:cNvSpPr/>
            <p:nvPr/>
          </p:nvSpPr>
          <p:spPr>
            <a:xfrm rot="5400000">
              <a:off x="5445125" y="2746375"/>
              <a:ext cx="457200" cy="457200"/>
            </a:xfrm>
            <a:prstGeom prst="ellipse">
              <a:avLst/>
            </a:prstGeom>
            <a:gradFill>
              <a:gsLst>
                <a:gs pos="49000">
                  <a:schemeClr val="accent4"/>
                </a:gs>
                <a:gs pos="51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n-ea"/>
              </a:endParaRPr>
            </a:p>
          </p:txBody>
        </p:sp>
      </p:grpSp>
      <p:sp>
        <p:nvSpPr>
          <p:cNvPr id="20" name="TextBox 31"/>
          <p:cNvSpPr txBox="1"/>
          <p:nvPr/>
        </p:nvSpPr>
        <p:spPr>
          <a:xfrm>
            <a:off x="8021835" y="3832658"/>
            <a:ext cx="2819732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土壤酸化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21" name="Rectangle 36"/>
          <p:cNvSpPr/>
          <p:nvPr/>
        </p:nvSpPr>
        <p:spPr>
          <a:xfrm flipH="1">
            <a:off x="1350433" y="3403600"/>
            <a:ext cx="3276600" cy="11260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+mn-ea"/>
            </a:endParaRPr>
          </a:p>
        </p:txBody>
      </p:sp>
      <p:grpSp>
        <p:nvGrpSpPr>
          <p:cNvPr id="22" name="Group 53"/>
          <p:cNvGrpSpPr/>
          <p:nvPr/>
        </p:nvGrpSpPr>
        <p:grpSpPr>
          <a:xfrm>
            <a:off x="4322233" y="3403600"/>
            <a:ext cx="1430867" cy="1126067"/>
            <a:chOff x="3241675" y="2552700"/>
            <a:chExt cx="1073150" cy="844550"/>
          </a:xfrm>
        </p:grpSpPr>
        <p:sp>
          <p:nvSpPr>
            <p:cNvPr id="23" name="Rectangle 35"/>
            <p:cNvSpPr/>
            <p:nvPr/>
          </p:nvSpPr>
          <p:spPr>
            <a:xfrm flipH="1">
              <a:off x="3470275" y="2552700"/>
              <a:ext cx="844550" cy="8445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n-ea"/>
              </a:endParaRPr>
            </a:p>
          </p:txBody>
        </p:sp>
        <p:sp>
          <p:nvSpPr>
            <p:cNvPr id="24" name="Oval 37"/>
            <p:cNvSpPr/>
            <p:nvPr/>
          </p:nvSpPr>
          <p:spPr>
            <a:xfrm rot="16200000" flipH="1">
              <a:off x="3241675" y="2746375"/>
              <a:ext cx="457200" cy="457200"/>
            </a:xfrm>
            <a:prstGeom prst="ellipse">
              <a:avLst/>
            </a:prstGeom>
            <a:gradFill>
              <a:gsLst>
                <a:gs pos="49000">
                  <a:schemeClr val="accent3"/>
                </a:gs>
                <a:gs pos="51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n-ea"/>
              </a:endParaRPr>
            </a:p>
          </p:txBody>
        </p:sp>
      </p:grpSp>
      <p:sp>
        <p:nvSpPr>
          <p:cNvPr id="25" name="TextBox 38"/>
          <p:cNvSpPr txBox="1"/>
          <p:nvPr/>
        </p:nvSpPr>
        <p:spPr>
          <a:xfrm flipH="1">
            <a:off x="1371269" y="3815546"/>
            <a:ext cx="2819732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环保需求迫切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26" name="Rectangle 41"/>
          <p:cNvSpPr/>
          <p:nvPr/>
        </p:nvSpPr>
        <p:spPr>
          <a:xfrm>
            <a:off x="7564967" y="4775200"/>
            <a:ext cx="3276600" cy="11260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+mn-ea"/>
            </a:endParaRPr>
          </a:p>
        </p:txBody>
      </p:sp>
      <p:grpSp>
        <p:nvGrpSpPr>
          <p:cNvPr id="27" name="Group 56"/>
          <p:cNvGrpSpPr/>
          <p:nvPr/>
        </p:nvGrpSpPr>
        <p:grpSpPr>
          <a:xfrm>
            <a:off x="6438900" y="4775200"/>
            <a:ext cx="1430867" cy="1126067"/>
            <a:chOff x="4829175" y="3581400"/>
            <a:chExt cx="1073150" cy="844550"/>
          </a:xfrm>
        </p:grpSpPr>
        <p:sp>
          <p:nvSpPr>
            <p:cNvPr id="28" name="Rectangle 40"/>
            <p:cNvSpPr/>
            <p:nvPr/>
          </p:nvSpPr>
          <p:spPr>
            <a:xfrm>
              <a:off x="4829175" y="3581400"/>
              <a:ext cx="844550" cy="84455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n-ea"/>
              </a:endParaRPr>
            </a:p>
          </p:txBody>
        </p:sp>
        <p:sp>
          <p:nvSpPr>
            <p:cNvPr id="29" name="Oval 42"/>
            <p:cNvSpPr/>
            <p:nvPr/>
          </p:nvSpPr>
          <p:spPr>
            <a:xfrm rot="5400000">
              <a:off x="5445125" y="3775075"/>
              <a:ext cx="457200" cy="457200"/>
            </a:xfrm>
            <a:prstGeom prst="ellipse">
              <a:avLst/>
            </a:prstGeom>
            <a:gradFill>
              <a:gsLst>
                <a:gs pos="49000">
                  <a:schemeClr val="accent6"/>
                </a:gs>
                <a:gs pos="51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n-ea"/>
              </a:endParaRPr>
            </a:p>
          </p:txBody>
        </p:sp>
      </p:grpSp>
      <p:sp>
        <p:nvSpPr>
          <p:cNvPr id="30" name="TextBox 43"/>
          <p:cNvSpPr txBox="1"/>
          <p:nvPr/>
        </p:nvSpPr>
        <p:spPr>
          <a:xfrm>
            <a:off x="8001001" y="5199732"/>
            <a:ext cx="2819732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农产品品质下降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31" name="Rectangle 48"/>
          <p:cNvSpPr/>
          <p:nvPr/>
        </p:nvSpPr>
        <p:spPr>
          <a:xfrm flipH="1">
            <a:off x="1350433" y="4775200"/>
            <a:ext cx="3276600" cy="11260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+mn-ea"/>
            </a:endParaRPr>
          </a:p>
        </p:txBody>
      </p:sp>
      <p:grpSp>
        <p:nvGrpSpPr>
          <p:cNvPr id="32" name="Group 55"/>
          <p:cNvGrpSpPr/>
          <p:nvPr/>
        </p:nvGrpSpPr>
        <p:grpSpPr>
          <a:xfrm>
            <a:off x="4322233" y="4775200"/>
            <a:ext cx="1430867" cy="1126067"/>
            <a:chOff x="3241675" y="3581400"/>
            <a:chExt cx="1073150" cy="844550"/>
          </a:xfrm>
        </p:grpSpPr>
        <p:sp>
          <p:nvSpPr>
            <p:cNvPr id="33" name="Rectangle 47"/>
            <p:cNvSpPr/>
            <p:nvPr/>
          </p:nvSpPr>
          <p:spPr>
            <a:xfrm flipH="1">
              <a:off x="3470275" y="3581400"/>
              <a:ext cx="844550" cy="84455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n-ea"/>
              </a:endParaRPr>
            </a:p>
          </p:txBody>
        </p:sp>
        <p:sp>
          <p:nvSpPr>
            <p:cNvPr id="34" name="Oval 49"/>
            <p:cNvSpPr/>
            <p:nvPr/>
          </p:nvSpPr>
          <p:spPr>
            <a:xfrm rot="16200000" flipH="1">
              <a:off x="3241675" y="3775075"/>
              <a:ext cx="457200" cy="457200"/>
            </a:xfrm>
            <a:prstGeom prst="ellipse">
              <a:avLst/>
            </a:prstGeom>
            <a:gradFill>
              <a:gsLst>
                <a:gs pos="49000">
                  <a:schemeClr val="accent5"/>
                </a:gs>
                <a:gs pos="51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n-ea"/>
              </a:endParaRPr>
            </a:p>
          </p:txBody>
        </p:sp>
      </p:grpSp>
      <p:sp>
        <p:nvSpPr>
          <p:cNvPr id="35" name="TextBox 50"/>
          <p:cNvSpPr txBox="1"/>
          <p:nvPr/>
        </p:nvSpPr>
        <p:spPr>
          <a:xfrm flipH="1">
            <a:off x="1371269" y="5199735"/>
            <a:ext cx="2819732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运营管理不专业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grpSp>
        <p:nvGrpSpPr>
          <p:cNvPr id="36" name="Group 22"/>
          <p:cNvGrpSpPr/>
          <p:nvPr/>
        </p:nvGrpSpPr>
        <p:grpSpPr>
          <a:xfrm>
            <a:off x="5041545" y="3699933"/>
            <a:ext cx="533400" cy="533400"/>
            <a:chOff x="5318123" y="1022350"/>
            <a:chExt cx="338138" cy="338138"/>
          </a:xfrm>
          <a:solidFill>
            <a:schemeClr val="bg1"/>
          </a:solidFill>
        </p:grpSpPr>
        <p:sp>
          <p:nvSpPr>
            <p:cNvPr id="37" name="Freeform 7"/>
            <p:cNvSpPr>
              <a:spLocks noEditPoints="1"/>
            </p:cNvSpPr>
            <p:nvPr/>
          </p:nvSpPr>
          <p:spPr bwMode="auto">
            <a:xfrm>
              <a:off x="5318123" y="1022350"/>
              <a:ext cx="338138" cy="338138"/>
            </a:xfrm>
            <a:custGeom>
              <a:avLst/>
              <a:gdLst/>
              <a:ahLst/>
              <a:cxnLst>
                <a:cxn ang="0">
                  <a:pos x="216" y="0"/>
                </a:cxn>
                <a:cxn ang="0">
                  <a:pos x="2" y="207"/>
                </a:cxn>
                <a:cxn ang="0">
                  <a:pos x="0" y="214"/>
                </a:cxn>
                <a:cxn ang="0">
                  <a:pos x="1" y="221"/>
                </a:cxn>
                <a:cxn ang="0">
                  <a:pos x="216" y="430"/>
                </a:cxn>
                <a:cxn ang="0">
                  <a:pos x="430" y="215"/>
                </a:cxn>
                <a:cxn ang="0">
                  <a:pos x="216" y="0"/>
                </a:cxn>
                <a:cxn ang="0">
                  <a:pos x="242" y="370"/>
                </a:cxn>
                <a:cxn ang="0">
                  <a:pos x="242" y="356"/>
                </a:cxn>
                <a:cxn ang="0">
                  <a:pos x="217" y="335"/>
                </a:cxn>
                <a:cxn ang="0">
                  <a:pos x="189" y="359"/>
                </a:cxn>
                <a:cxn ang="0">
                  <a:pos x="189" y="371"/>
                </a:cxn>
                <a:cxn ang="0">
                  <a:pos x="59" y="239"/>
                </a:cxn>
                <a:cxn ang="0">
                  <a:pos x="76" y="239"/>
                </a:cxn>
                <a:cxn ang="0">
                  <a:pos x="97" y="215"/>
                </a:cxn>
                <a:cxn ang="0">
                  <a:pos x="77" y="189"/>
                </a:cxn>
                <a:cxn ang="0">
                  <a:pos x="59" y="189"/>
                </a:cxn>
                <a:cxn ang="0">
                  <a:pos x="192" y="61"/>
                </a:cxn>
                <a:cxn ang="0">
                  <a:pos x="192" y="76"/>
                </a:cxn>
                <a:cxn ang="0">
                  <a:pos x="215" y="97"/>
                </a:cxn>
                <a:cxn ang="0">
                  <a:pos x="242" y="77"/>
                </a:cxn>
                <a:cxn ang="0">
                  <a:pos x="243" y="59"/>
                </a:cxn>
                <a:cxn ang="0">
                  <a:pos x="373" y="189"/>
                </a:cxn>
                <a:cxn ang="0">
                  <a:pos x="357" y="190"/>
                </a:cxn>
                <a:cxn ang="0">
                  <a:pos x="336" y="215"/>
                </a:cxn>
                <a:cxn ang="0">
                  <a:pos x="358" y="238"/>
                </a:cxn>
                <a:cxn ang="0">
                  <a:pos x="374" y="238"/>
                </a:cxn>
                <a:cxn ang="0">
                  <a:pos x="242" y="370"/>
                </a:cxn>
              </a:cxnLst>
              <a:rect l="0" t="0" r="r" b="b"/>
              <a:pathLst>
                <a:path w="430" h="430">
                  <a:moveTo>
                    <a:pt x="216" y="0"/>
                  </a:moveTo>
                  <a:cubicBezTo>
                    <a:pt x="100" y="0"/>
                    <a:pt x="6" y="92"/>
                    <a:pt x="2" y="207"/>
                  </a:cubicBezTo>
                  <a:cubicBezTo>
                    <a:pt x="1" y="209"/>
                    <a:pt x="0" y="211"/>
                    <a:pt x="0" y="214"/>
                  </a:cubicBezTo>
                  <a:cubicBezTo>
                    <a:pt x="0" y="216"/>
                    <a:pt x="1" y="218"/>
                    <a:pt x="1" y="221"/>
                  </a:cubicBezTo>
                  <a:cubicBezTo>
                    <a:pt x="5" y="337"/>
                    <a:pt x="99" y="430"/>
                    <a:pt x="216" y="430"/>
                  </a:cubicBezTo>
                  <a:cubicBezTo>
                    <a:pt x="334" y="430"/>
                    <a:pt x="430" y="334"/>
                    <a:pt x="430" y="215"/>
                  </a:cubicBezTo>
                  <a:cubicBezTo>
                    <a:pt x="430" y="96"/>
                    <a:pt x="334" y="0"/>
                    <a:pt x="216" y="0"/>
                  </a:cubicBezTo>
                  <a:close/>
                  <a:moveTo>
                    <a:pt x="242" y="370"/>
                  </a:moveTo>
                  <a:cubicBezTo>
                    <a:pt x="242" y="356"/>
                    <a:pt x="242" y="356"/>
                    <a:pt x="242" y="356"/>
                  </a:cubicBezTo>
                  <a:cubicBezTo>
                    <a:pt x="240" y="344"/>
                    <a:pt x="229" y="335"/>
                    <a:pt x="217" y="335"/>
                  </a:cubicBezTo>
                  <a:cubicBezTo>
                    <a:pt x="205" y="335"/>
                    <a:pt x="190" y="342"/>
                    <a:pt x="189" y="359"/>
                  </a:cubicBezTo>
                  <a:cubicBezTo>
                    <a:pt x="189" y="371"/>
                    <a:pt x="189" y="371"/>
                    <a:pt x="189" y="371"/>
                  </a:cubicBezTo>
                  <a:cubicBezTo>
                    <a:pt x="134" y="361"/>
                    <a:pt x="69" y="314"/>
                    <a:pt x="59" y="239"/>
                  </a:cubicBezTo>
                  <a:cubicBezTo>
                    <a:pt x="76" y="239"/>
                    <a:pt x="76" y="239"/>
                    <a:pt x="76" y="239"/>
                  </a:cubicBezTo>
                  <a:cubicBezTo>
                    <a:pt x="88" y="239"/>
                    <a:pt x="97" y="227"/>
                    <a:pt x="97" y="215"/>
                  </a:cubicBezTo>
                  <a:cubicBezTo>
                    <a:pt x="97" y="203"/>
                    <a:pt x="89" y="189"/>
                    <a:pt x="77" y="189"/>
                  </a:cubicBezTo>
                  <a:cubicBezTo>
                    <a:pt x="59" y="189"/>
                    <a:pt x="59" y="189"/>
                    <a:pt x="59" y="189"/>
                  </a:cubicBezTo>
                  <a:cubicBezTo>
                    <a:pt x="69" y="115"/>
                    <a:pt x="144" y="61"/>
                    <a:pt x="192" y="61"/>
                  </a:cubicBezTo>
                  <a:cubicBezTo>
                    <a:pt x="192" y="76"/>
                    <a:pt x="192" y="76"/>
                    <a:pt x="192" y="76"/>
                  </a:cubicBezTo>
                  <a:cubicBezTo>
                    <a:pt x="192" y="87"/>
                    <a:pt x="203" y="96"/>
                    <a:pt x="215" y="97"/>
                  </a:cubicBezTo>
                  <a:cubicBezTo>
                    <a:pt x="230" y="98"/>
                    <a:pt x="242" y="89"/>
                    <a:pt x="242" y="77"/>
                  </a:cubicBezTo>
                  <a:cubicBezTo>
                    <a:pt x="243" y="59"/>
                    <a:pt x="243" y="59"/>
                    <a:pt x="243" y="59"/>
                  </a:cubicBezTo>
                  <a:cubicBezTo>
                    <a:pt x="319" y="73"/>
                    <a:pt x="367" y="135"/>
                    <a:pt x="373" y="189"/>
                  </a:cubicBezTo>
                  <a:cubicBezTo>
                    <a:pt x="357" y="190"/>
                    <a:pt x="357" y="190"/>
                    <a:pt x="357" y="190"/>
                  </a:cubicBezTo>
                  <a:cubicBezTo>
                    <a:pt x="345" y="190"/>
                    <a:pt x="336" y="203"/>
                    <a:pt x="336" y="215"/>
                  </a:cubicBezTo>
                  <a:cubicBezTo>
                    <a:pt x="336" y="227"/>
                    <a:pt x="346" y="238"/>
                    <a:pt x="358" y="238"/>
                  </a:cubicBezTo>
                  <a:cubicBezTo>
                    <a:pt x="374" y="238"/>
                    <a:pt x="374" y="238"/>
                    <a:pt x="374" y="238"/>
                  </a:cubicBezTo>
                  <a:cubicBezTo>
                    <a:pt x="364" y="312"/>
                    <a:pt x="303" y="358"/>
                    <a:pt x="242" y="37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latin typeface="+mn-ea"/>
              </a:endParaRPr>
            </a:p>
          </p:txBody>
        </p:sp>
        <p:sp>
          <p:nvSpPr>
            <p:cNvPr id="38" name="Freeform 8"/>
            <p:cNvSpPr>
              <a:spLocks/>
            </p:cNvSpPr>
            <p:nvPr/>
          </p:nvSpPr>
          <p:spPr bwMode="auto">
            <a:xfrm>
              <a:off x="5418136" y="1106488"/>
              <a:ext cx="157163" cy="117475"/>
            </a:xfrm>
            <a:custGeom>
              <a:avLst/>
              <a:gdLst/>
              <a:ahLst/>
              <a:cxnLst>
                <a:cxn ang="0">
                  <a:pos x="189" y="10"/>
                </a:cxn>
                <a:cxn ang="0">
                  <a:pos x="162" y="7"/>
                </a:cxn>
                <a:cxn ang="0">
                  <a:pos x="110" y="60"/>
                </a:cxn>
                <a:cxn ang="0">
                  <a:pos x="106" y="69"/>
                </a:cxn>
                <a:cxn ang="0">
                  <a:pos x="92" y="66"/>
                </a:cxn>
                <a:cxn ang="0">
                  <a:pos x="80" y="68"/>
                </a:cxn>
                <a:cxn ang="0">
                  <a:pos x="34" y="26"/>
                </a:cxn>
                <a:cxn ang="0">
                  <a:pos x="9" y="32"/>
                </a:cxn>
                <a:cxn ang="0">
                  <a:pos x="6" y="57"/>
                </a:cxn>
                <a:cxn ang="0">
                  <a:pos x="52" y="99"/>
                </a:cxn>
                <a:cxn ang="0">
                  <a:pos x="51" y="108"/>
                </a:cxn>
                <a:cxn ang="0">
                  <a:pos x="92" y="150"/>
                </a:cxn>
                <a:cxn ang="0">
                  <a:pos x="133" y="108"/>
                </a:cxn>
                <a:cxn ang="0">
                  <a:pos x="130" y="94"/>
                </a:cxn>
                <a:cxn ang="0">
                  <a:pos x="140" y="91"/>
                </a:cxn>
                <a:cxn ang="0">
                  <a:pos x="193" y="37"/>
                </a:cxn>
                <a:cxn ang="0">
                  <a:pos x="189" y="10"/>
                </a:cxn>
              </a:cxnLst>
              <a:rect l="0" t="0" r="r" b="b"/>
              <a:pathLst>
                <a:path w="199" h="150">
                  <a:moveTo>
                    <a:pt x="189" y="10"/>
                  </a:moveTo>
                  <a:cubicBezTo>
                    <a:pt x="181" y="2"/>
                    <a:pt x="169" y="0"/>
                    <a:pt x="162" y="7"/>
                  </a:cubicBezTo>
                  <a:cubicBezTo>
                    <a:pt x="110" y="60"/>
                    <a:pt x="110" y="60"/>
                    <a:pt x="110" y="60"/>
                  </a:cubicBezTo>
                  <a:cubicBezTo>
                    <a:pt x="107" y="62"/>
                    <a:pt x="106" y="65"/>
                    <a:pt x="106" y="69"/>
                  </a:cubicBezTo>
                  <a:cubicBezTo>
                    <a:pt x="102" y="67"/>
                    <a:pt x="97" y="66"/>
                    <a:pt x="92" y="66"/>
                  </a:cubicBezTo>
                  <a:cubicBezTo>
                    <a:pt x="88" y="66"/>
                    <a:pt x="84" y="67"/>
                    <a:pt x="80" y="68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28" y="21"/>
                    <a:pt x="16" y="23"/>
                    <a:pt x="9" y="32"/>
                  </a:cubicBezTo>
                  <a:cubicBezTo>
                    <a:pt x="1" y="40"/>
                    <a:pt x="0" y="52"/>
                    <a:pt x="6" y="57"/>
                  </a:cubicBezTo>
                  <a:cubicBezTo>
                    <a:pt x="52" y="99"/>
                    <a:pt x="52" y="99"/>
                    <a:pt x="52" y="99"/>
                  </a:cubicBezTo>
                  <a:cubicBezTo>
                    <a:pt x="51" y="102"/>
                    <a:pt x="51" y="105"/>
                    <a:pt x="51" y="108"/>
                  </a:cubicBezTo>
                  <a:cubicBezTo>
                    <a:pt x="51" y="131"/>
                    <a:pt x="69" y="150"/>
                    <a:pt x="92" y="150"/>
                  </a:cubicBezTo>
                  <a:cubicBezTo>
                    <a:pt x="114" y="150"/>
                    <a:pt x="133" y="131"/>
                    <a:pt x="133" y="108"/>
                  </a:cubicBezTo>
                  <a:cubicBezTo>
                    <a:pt x="133" y="103"/>
                    <a:pt x="132" y="99"/>
                    <a:pt x="130" y="94"/>
                  </a:cubicBezTo>
                  <a:cubicBezTo>
                    <a:pt x="134" y="94"/>
                    <a:pt x="138" y="93"/>
                    <a:pt x="140" y="91"/>
                  </a:cubicBezTo>
                  <a:cubicBezTo>
                    <a:pt x="193" y="37"/>
                    <a:pt x="193" y="37"/>
                    <a:pt x="193" y="37"/>
                  </a:cubicBezTo>
                  <a:cubicBezTo>
                    <a:pt x="199" y="31"/>
                    <a:pt x="198" y="19"/>
                    <a:pt x="189" y="1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latin typeface="+mn-ea"/>
              </a:endParaRPr>
            </a:p>
          </p:txBody>
        </p:sp>
      </p:grpSp>
      <p:sp>
        <p:nvSpPr>
          <p:cNvPr id="39" name="Freeform 151"/>
          <p:cNvSpPr>
            <a:spLocks noEditPoints="1"/>
          </p:cNvSpPr>
          <p:nvPr/>
        </p:nvSpPr>
        <p:spPr bwMode="auto">
          <a:xfrm>
            <a:off x="6604001" y="3691207"/>
            <a:ext cx="584519" cy="550855"/>
          </a:xfrm>
          <a:custGeom>
            <a:avLst/>
            <a:gdLst/>
            <a:ahLst/>
            <a:cxnLst>
              <a:cxn ang="0">
                <a:pos x="385" y="41"/>
              </a:cxn>
              <a:cxn ang="0">
                <a:pos x="350" y="181"/>
              </a:cxn>
              <a:cxn ang="0">
                <a:pos x="332" y="193"/>
              </a:cxn>
              <a:cxn ang="0">
                <a:pos x="108" y="193"/>
              </a:cxn>
              <a:cxn ang="0">
                <a:pos x="116" y="239"/>
              </a:cxn>
              <a:cxn ang="0">
                <a:pos x="325" y="239"/>
              </a:cxn>
              <a:cxn ang="0">
                <a:pos x="340" y="255"/>
              </a:cxn>
              <a:cxn ang="0">
                <a:pos x="325" y="262"/>
              </a:cxn>
              <a:cxn ang="0">
                <a:pos x="116" y="262"/>
              </a:cxn>
              <a:cxn ang="0">
                <a:pos x="93" y="247"/>
              </a:cxn>
              <a:cxn ang="0">
                <a:pos x="51" y="24"/>
              </a:cxn>
              <a:cxn ang="0">
                <a:pos x="16" y="23"/>
              </a:cxn>
              <a:cxn ang="0">
                <a:pos x="0" y="12"/>
              </a:cxn>
              <a:cxn ang="0">
                <a:pos x="16" y="0"/>
              </a:cxn>
              <a:cxn ang="0">
                <a:pos x="62" y="0"/>
              </a:cxn>
              <a:cxn ang="0">
                <a:pos x="73" y="12"/>
              </a:cxn>
              <a:cxn ang="0">
                <a:pos x="77" y="23"/>
              </a:cxn>
              <a:cxn ang="0">
                <a:pos x="371" y="23"/>
              </a:cxn>
              <a:cxn ang="0">
                <a:pos x="386" y="36"/>
              </a:cxn>
              <a:cxn ang="0">
                <a:pos x="385" y="41"/>
              </a:cxn>
              <a:cxn ang="0">
                <a:pos x="104" y="169"/>
              </a:cxn>
              <a:cxn ang="0">
                <a:pos x="139" y="170"/>
              </a:cxn>
              <a:cxn ang="0">
                <a:pos x="139" y="46"/>
              </a:cxn>
              <a:cxn ang="0">
                <a:pos x="85" y="46"/>
              </a:cxn>
              <a:cxn ang="0">
                <a:pos x="104" y="169"/>
              </a:cxn>
              <a:cxn ang="0">
                <a:pos x="209" y="46"/>
              </a:cxn>
              <a:cxn ang="0">
                <a:pos x="155" y="46"/>
              </a:cxn>
              <a:cxn ang="0">
                <a:pos x="155" y="170"/>
              </a:cxn>
              <a:cxn ang="0">
                <a:pos x="209" y="170"/>
              </a:cxn>
              <a:cxn ang="0">
                <a:pos x="209" y="46"/>
              </a:cxn>
              <a:cxn ang="0">
                <a:pos x="278" y="46"/>
              </a:cxn>
              <a:cxn ang="0">
                <a:pos x="224" y="46"/>
              </a:cxn>
              <a:cxn ang="0">
                <a:pos x="224" y="170"/>
              </a:cxn>
              <a:cxn ang="0">
                <a:pos x="278" y="170"/>
              </a:cxn>
              <a:cxn ang="0">
                <a:pos x="278" y="46"/>
              </a:cxn>
              <a:cxn ang="0">
                <a:pos x="294" y="46"/>
              </a:cxn>
              <a:cxn ang="0">
                <a:pos x="294" y="170"/>
              </a:cxn>
              <a:cxn ang="0">
                <a:pos x="329" y="169"/>
              </a:cxn>
              <a:cxn ang="0">
                <a:pos x="355" y="46"/>
              </a:cxn>
              <a:cxn ang="0">
                <a:pos x="294" y="46"/>
              </a:cxn>
              <a:cxn ang="0">
                <a:pos x="133" y="290"/>
              </a:cxn>
              <a:cxn ang="0">
                <a:pos x="169" y="326"/>
              </a:cxn>
              <a:cxn ang="0">
                <a:pos x="133" y="363"/>
              </a:cxn>
              <a:cxn ang="0">
                <a:pos x="97" y="326"/>
              </a:cxn>
              <a:cxn ang="0">
                <a:pos x="133" y="290"/>
              </a:cxn>
              <a:cxn ang="0">
                <a:pos x="302" y="290"/>
              </a:cxn>
              <a:cxn ang="0">
                <a:pos x="338" y="326"/>
              </a:cxn>
              <a:cxn ang="0">
                <a:pos x="302" y="363"/>
              </a:cxn>
              <a:cxn ang="0">
                <a:pos x="265" y="326"/>
              </a:cxn>
              <a:cxn ang="0">
                <a:pos x="302" y="290"/>
              </a:cxn>
            </a:cxnLst>
            <a:rect l="0" t="0" r="r" b="b"/>
            <a:pathLst>
              <a:path w="386" h="363">
                <a:moveTo>
                  <a:pt x="385" y="41"/>
                </a:moveTo>
                <a:cubicBezTo>
                  <a:pt x="385" y="41"/>
                  <a:pt x="351" y="175"/>
                  <a:pt x="350" y="181"/>
                </a:cubicBezTo>
                <a:cubicBezTo>
                  <a:pt x="349" y="188"/>
                  <a:pt x="341" y="193"/>
                  <a:pt x="332" y="193"/>
                </a:cubicBezTo>
                <a:cubicBezTo>
                  <a:pt x="108" y="193"/>
                  <a:pt x="108" y="193"/>
                  <a:pt x="108" y="193"/>
                </a:cubicBezTo>
                <a:cubicBezTo>
                  <a:pt x="116" y="239"/>
                  <a:pt x="116" y="239"/>
                  <a:pt x="116" y="239"/>
                </a:cubicBezTo>
                <a:cubicBezTo>
                  <a:pt x="325" y="239"/>
                  <a:pt x="325" y="239"/>
                  <a:pt x="325" y="239"/>
                </a:cubicBezTo>
                <a:cubicBezTo>
                  <a:pt x="331" y="239"/>
                  <a:pt x="340" y="240"/>
                  <a:pt x="340" y="255"/>
                </a:cubicBezTo>
                <a:cubicBezTo>
                  <a:pt x="340" y="261"/>
                  <a:pt x="331" y="262"/>
                  <a:pt x="325" y="262"/>
                </a:cubicBezTo>
                <a:cubicBezTo>
                  <a:pt x="116" y="262"/>
                  <a:pt x="116" y="262"/>
                  <a:pt x="116" y="262"/>
                </a:cubicBezTo>
                <a:cubicBezTo>
                  <a:pt x="102" y="262"/>
                  <a:pt x="95" y="254"/>
                  <a:pt x="93" y="247"/>
                </a:cubicBezTo>
                <a:cubicBezTo>
                  <a:pt x="51" y="24"/>
                  <a:pt x="51" y="24"/>
                  <a:pt x="51" y="24"/>
                </a:cubicBezTo>
                <a:cubicBezTo>
                  <a:pt x="16" y="23"/>
                  <a:pt x="16" y="23"/>
                  <a:pt x="16" y="23"/>
                </a:cubicBezTo>
                <a:cubicBezTo>
                  <a:pt x="9" y="23"/>
                  <a:pt x="0" y="19"/>
                  <a:pt x="0" y="12"/>
                </a:cubicBezTo>
                <a:cubicBezTo>
                  <a:pt x="0" y="5"/>
                  <a:pt x="9" y="0"/>
                  <a:pt x="16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69" y="0"/>
                  <a:pt x="73" y="5"/>
                  <a:pt x="73" y="12"/>
                </a:cubicBezTo>
                <a:cubicBezTo>
                  <a:pt x="77" y="23"/>
                  <a:pt x="77" y="23"/>
                  <a:pt x="77" y="23"/>
                </a:cubicBezTo>
                <a:cubicBezTo>
                  <a:pt x="371" y="23"/>
                  <a:pt x="371" y="23"/>
                  <a:pt x="371" y="23"/>
                </a:cubicBezTo>
                <a:cubicBezTo>
                  <a:pt x="378" y="23"/>
                  <a:pt x="386" y="30"/>
                  <a:pt x="386" y="36"/>
                </a:cubicBezTo>
                <a:cubicBezTo>
                  <a:pt x="386" y="38"/>
                  <a:pt x="386" y="40"/>
                  <a:pt x="385" y="41"/>
                </a:cubicBezTo>
                <a:close/>
                <a:moveTo>
                  <a:pt x="104" y="169"/>
                </a:moveTo>
                <a:cubicBezTo>
                  <a:pt x="139" y="170"/>
                  <a:pt x="139" y="170"/>
                  <a:pt x="139" y="170"/>
                </a:cubicBezTo>
                <a:cubicBezTo>
                  <a:pt x="139" y="46"/>
                  <a:pt x="139" y="46"/>
                  <a:pt x="139" y="46"/>
                </a:cubicBezTo>
                <a:cubicBezTo>
                  <a:pt x="85" y="46"/>
                  <a:pt x="85" y="46"/>
                  <a:pt x="85" y="46"/>
                </a:cubicBezTo>
                <a:cubicBezTo>
                  <a:pt x="104" y="169"/>
                  <a:pt x="104" y="169"/>
                  <a:pt x="104" y="169"/>
                </a:cubicBezTo>
                <a:close/>
                <a:moveTo>
                  <a:pt x="209" y="46"/>
                </a:moveTo>
                <a:cubicBezTo>
                  <a:pt x="155" y="46"/>
                  <a:pt x="155" y="46"/>
                  <a:pt x="155" y="46"/>
                </a:cubicBezTo>
                <a:cubicBezTo>
                  <a:pt x="155" y="170"/>
                  <a:pt x="155" y="170"/>
                  <a:pt x="155" y="170"/>
                </a:cubicBezTo>
                <a:cubicBezTo>
                  <a:pt x="209" y="170"/>
                  <a:pt x="209" y="170"/>
                  <a:pt x="209" y="170"/>
                </a:cubicBezTo>
                <a:cubicBezTo>
                  <a:pt x="209" y="46"/>
                  <a:pt x="209" y="46"/>
                  <a:pt x="209" y="46"/>
                </a:cubicBezTo>
                <a:close/>
                <a:moveTo>
                  <a:pt x="278" y="46"/>
                </a:moveTo>
                <a:cubicBezTo>
                  <a:pt x="224" y="46"/>
                  <a:pt x="224" y="46"/>
                  <a:pt x="224" y="46"/>
                </a:cubicBezTo>
                <a:cubicBezTo>
                  <a:pt x="224" y="170"/>
                  <a:pt x="224" y="170"/>
                  <a:pt x="224" y="170"/>
                </a:cubicBezTo>
                <a:cubicBezTo>
                  <a:pt x="278" y="170"/>
                  <a:pt x="278" y="170"/>
                  <a:pt x="278" y="170"/>
                </a:cubicBezTo>
                <a:cubicBezTo>
                  <a:pt x="278" y="46"/>
                  <a:pt x="278" y="46"/>
                  <a:pt x="278" y="46"/>
                </a:cubicBezTo>
                <a:close/>
                <a:moveTo>
                  <a:pt x="294" y="46"/>
                </a:moveTo>
                <a:cubicBezTo>
                  <a:pt x="294" y="170"/>
                  <a:pt x="294" y="170"/>
                  <a:pt x="294" y="170"/>
                </a:cubicBezTo>
                <a:cubicBezTo>
                  <a:pt x="329" y="169"/>
                  <a:pt x="329" y="169"/>
                  <a:pt x="329" y="169"/>
                </a:cubicBezTo>
                <a:cubicBezTo>
                  <a:pt x="355" y="46"/>
                  <a:pt x="355" y="46"/>
                  <a:pt x="355" y="46"/>
                </a:cubicBezTo>
                <a:cubicBezTo>
                  <a:pt x="294" y="46"/>
                  <a:pt x="294" y="46"/>
                  <a:pt x="294" y="46"/>
                </a:cubicBezTo>
                <a:close/>
                <a:moveTo>
                  <a:pt x="133" y="290"/>
                </a:moveTo>
                <a:cubicBezTo>
                  <a:pt x="153" y="290"/>
                  <a:pt x="169" y="306"/>
                  <a:pt x="169" y="326"/>
                </a:cubicBezTo>
                <a:cubicBezTo>
                  <a:pt x="169" y="347"/>
                  <a:pt x="153" y="363"/>
                  <a:pt x="133" y="363"/>
                </a:cubicBezTo>
                <a:cubicBezTo>
                  <a:pt x="113" y="363"/>
                  <a:pt x="97" y="347"/>
                  <a:pt x="97" y="326"/>
                </a:cubicBezTo>
                <a:cubicBezTo>
                  <a:pt x="97" y="306"/>
                  <a:pt x="113" y="290"/>
                  <a:pt x="133" y="290"/>
                </a:cubicBezTo>
                <a:close/>
                <a:moveTo>
                  <a:pt x="302" y="290"/>
                </a:moveTo>
                <a:cubicBezTo>
                  <a:pt x="322" y="290"/>
                  <a:pt x="338" y="306"/>
                  <a:pt x="338" y="326"/>
                </a:cubicBezTo>
                <a:cubicBezTo>
                  <a:pt x="338" y="347"/>
                  <a:pt x="322" y="363"/>
                  <a:pt x="302" y="363"/>
                </a:cubicBezTo>
                <a:cubicBezTo>
                  <a:pt x="282" y="363"/>
                  <a:pt x="265" y="347"/>
                  <a:pt x="265" y="326"/>
                </a:cubicBezTo>
                <a:cubicBezTo>
                  <a:pt x="265" y="306"/>
                  <a:pt x="282" y="290"/>
                  <a:pt x="302" y="29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atin typeface="+mn-ea"/>
            </a:endParaRPr>
          </a:p>
        </p:txBody>
      </p:sp>
      <p:sp>
        <p:nvSpPr>
          <p:cNvPr id="40" name="Freeform 136"/>
          <p:cNvSpPr>
            <a:spLocks noEditPoints="1"/>
          </p:cNvSpPr>
          <p:nvPr/>
        </p:nvSpPr>
        <p:spPr bwMode="auto">
          <a:xfrm>
            <a:off x="5047897" y="5077885"/>
            <a:ext cx="520700" cy="520700"/>
          </a:xfrm>
          <a:custGeom>
            <a:avLst/>
            <a:gdLst/>
            <a:ahLst/>
            <a:cxnLst>
              <a:cxn ang="0">
                <a:pos x="86" y="146"/>
              </a:cxn>
              <a:cxn ang="0">
                <a:pos x="86" y="113"/>
              </a:cxn>
              <a:cxn ang="0">
                <a:pos x="113" y="86"/>
              </a:cxn>
              <a:cxn ang="0">
                <a:pos x="146" y="86"/>
              </a:cxn>
              <a:cxn ang="0">
                <a:pos x="173" y="113"/>
              </a:cxn>
              <a:cxn ang="0">
                <a:pos x="173" y="146"/>
              </a:cxn>
              <a:cxn ang="0">
                <a:pos x="146" y="173"/>
              </a:cxn>
              <a:cxn ang="0">
                <a:pos x="113" y="173"/>
              </a:cxn>
              <a:cxn ang="0">
                <a:pos x="86" y="146"/>
              </a:cxn>
              <a:cxn ang="0">
                <a:pos x="45" y="151"/>
              </a:cxn>
              <a:cxn ang="0">
                <a:pos x="52" y="177"/>
              </a:cxn>
              <a:cxn ang="0">
                <a:pos x="18" y="212"/>
              </a:cxn>
              <a:cxn ang="0">
                <a:pos x="47" y="242"/>
              </a:cxn>
              <a:cxn ang="0">
                <a:pos x="82" y="207"/>
              </a:cxn>
              <a:cxn ang="0">
                <a:pos x="108" y="214"/>
              </a:cxn>
              <a:cxn ang="0">
                <a:pos x="108" y="216"/>
              </a:cxn>
              <a:cxn ang="0">
                <a:pos x="108" y="259"/>
              </a:cxn>
              <a:cxn ang="0">
                <a:pos x="151" y="259"/>
              </a:cxn>
              <a:cxn ang="0">
                <a:pos x="151" y="216"/>
              </a:cxn>
              <a:cxn ang="0">
                <a:pos x="151" y="214"/>
              </a:cxn>
              <a:cxn ang="0">
                <a:pos x="178" y="207"/>
              </a:cxn>
              <a:cxn ang="0">
                <a:pos x="212" y="242"/>
              </a:cxn>
              <a:cxn ang="0">
                <a:pos x="242" y="212"/>
              </a:cxn>
              <a:cxn ang="0">
                <a:pos x="207" y="177"/>
              </a:cxn>
              <a:cxn ang="0">
                <a:pos x="215" y="151"/>
              </a:cxn>
              <a:cxn ang="0">
                <a:pos x="238" y="151"/>
              </a:cxn>
              <a:cxn ang="0">
                <a:pos x="259" y="151"/>
              </a:cxn>
              <a:cxn ang="0">
                <a:pos x="259" y="108"/>
              </a:cxn>
              <a:cxn ang="0">
                <a:pos x="238" y="108"/>
              </a:cxn>
              <a:cxn ang="0">
                <a:pos x="215" y="108"/>
              </a:cxn>
              <a:cxn ang="0">
                <a:pos x="207" y="81"/>
              </a:cxn>
              <a:cxn ang="0">
                <a:pos x="242" y="47"/>
              </a:cxn>
              <a:cxn ang="0">
                <a:pos x="212" y="17"/>
              </a:cxn>
              <a:cxn ang="0">
                <a:pos x="178" y="52"/>
              </a:cxn>
              <a:cxn ang="0">
                <a:pos x="151" y="44"/>
              </a:cxn>
              <a:cxn ang="0">
                <a:pos x="151" y="43"/>
              </a:cxn>
              <a:cxn ang="0">
                <a:pos x="151" y="0"/>
              </a:cxn>
              <a:cxn ang="0">
                <a:pos x="108" y="0"/>
              </a:cxn>
              <a:cxn ang="0">
                <a:pos x="108" y="43"/>
              </a:cxn>
              <a:cxn ang="0">
                <a:pos x="108" y="44"/>
              </a:cxn>
              <a:cxn ang="0">
                <a:pos x="82" y="52"/>
              </a:cxn>
              <a:cxn ang="0">
                <a:pos x="47" y="17"/>
              </a:cxn>
              <a:cxn ang="0">
                <a:pos x="18" y="47"/>
              </a:cxn>
              <a:cxn ang="0">
                <a:pos x="52" y="81"/>
              </a:cxn>
              <a:cxn ang="0">
                <a:pos x="45" y="108"/>
              </a:cxn>
              <a:cxn ang="0">
                <a:pos x="0" y="108"/>
              </a:cxn>
              <a:cxn ang="0">
                <a:pos x="0" y="151"/>
              </a:cxn>
              <a:cxn ang="0">
                <a:pos x="45" y="151"/>
              </a:cxn>
            </a:cxnLst>
            <a:rect l="0" t="0" r="r" b="b"/>
            <a:pathLst>
              <a:path w="259" h="259">
                <a:moveTo>
                  <a:pt x="86" y="146"/>
                </a:moveTo>
                <a:cubicBezTo>
                  <a:pt x="86" y="113"/>
                  <a:pt x="86" y="113"/>
                  <a:pt x="86" y="113"/>
                </a:cubicBezTo>
                <a:cubicBezTo>
                  <a:pt x="113" y="86"/>
                  <a:pt x="113" y="86"/>
                  <a:pt x="113" y="86"/>
                </a:cubicBezTo>
                <a:cubicBezTo>
                  <a:pt x="146" y="86"/>
                  <a:pt x="146" y="86"/>
                  <a:pt x="146" y="86"/>
                </a:cubicBezTo>
                <a:cubicBezTo>
                  <a:pt x="173" y="113"/>
                  <a:pt x="173" y="113"/>
                  <a:pt x="173" y="113"/>
                </a:cubicBezTo>
                <a:cubicBezTo>
                  <a:pt x="173" y="146"/>
                  <a:pt x="173" y="146"/>
                  <a:pt x="173" y="146"/>
                </a:cubicBezTo>
                <a:cubicBezTo>
                  <a:pt x="146" y="173"/>
                  <a:pt x="146" y="173"/>
                  <a:pt x="146" y="173"/>
                </a:cubicBezTo>
                <a:cubicBezTo>
                  <a:pt x="113" y="173"/>
                  <a:pt x="113" y="173"/>
                  <a:pt x="113" y="173"/>
                </a:cubicBezTo>
                <a:cubicBezTo>
                  <a:pt x="86" y="146"/>
                  <a:pt x="86" y="146"/>
                  <a:pt x="86" y="146"/>
                </a:cubicBezTo>
                <a:close/>
                <a:moveTo>
                  <a:pt x="45" y="151"/>
                </a:moveTo>
                <a:cubicBezTo>
                  <a:pt x="46" y="161"/>
                  <a:pt x="48" y="170"/>
                  <a:pt x="52" y="177"/>
                </a:cubicBezTo>
                <a:cubicBezTo>
                  <a:pt x="18" y="212"/>
                  <a:pt x="18" y="212"/>
                  <a:pt x="18" y="212"/>
                </a:cubicBezTo>
                <a:cubicBezTo>
                  <a:pt x="47" y="242"/>
                  <a:pt x="47" y="242"/>
                  <a:pt x="47" y="242"/>
                </a:cubicBezTo>
                <a:cubicBezTo>
                  <a:pt x="82" y="207"/>
                  <a:pt x="82" y="207"/>
                  <a:pt x="82" y="207"/>
                </a:cubicBezTo>
                <a:cubicBezTo>
                  <a:pt x="89" y="211"/>
                  <a:pt x="98" y="213"/>
                  <a:pt x="108" y="214"/>
                </a:cubicBezTo>
                <a:cubicBezTo>
                  <a:pt x="108" y="216"/>
                  <a:pt x="108" y="216"/>
                  <a:pt x="108" y="216"/>
                </a:cubicBezTo>
                <a:cubicBezTo>
                  <a:pt x="108" y="259"/>
                  <a:pt x="108" y="259"/>
                  <a:pt x="108" y="259"/>
                </a:cubicBezTo>
                <a:cubicBezTo>
                  <a:pt x="151" y="259"/>
                  <a:pt x="151" y="259"/>
                  <a:pt x="151" y="259"/>
                </a:cubicBezTo>
                <a:cubicBezTo>
                  <a:pt x="151" y="216"/>
                  <a:pt x="151" y="216"/>
                  <a:pt x="151" y="216"/>
                </a:cubicBezTo>
                <a:cubicBezTo>
                  <a:pt x="151" y="214"/>
                  <a:pt x="151" y="214"/>
                  <a:pt x="151" y="214"/>
                </a:cubicBezTo>
                <a:cubicBezTo>
                  <a:pt x="161" y="213"/>
                  <a:pt x="170" y="211"/>
                  <a:pt x="178" y="207"/>
                </a:cubicBezTo>
                <a:cubicBezTo>
                  <a:pt x="212" y="242"/>
                  <a:pt x="212" y="242"/>
                  <a:pt x="212" y="242"/>
                </a:cubicBezTo>
                <a:cubicBezTo>
                  <a:pt x="242" y="212"/>
                  <a:pt x="242" y="212"/>
                  <a:pt x="242" y="212"/>
                </a:cubicBezTo>
                <a:cubicBezTo>
                  <a:pt x="207" y="177"/>
                  <a:pt x="207" y="177"/>
                  <a:pt x="207" y="177"/>
                </a:cubicBezTo>
                <a:cubicBezTo>
                  <a:pt x="211" y="170"/>
                  <a:pt x="213" y="161"/>
                  <a:pt x="215" y="151"/>
                </a:cubicBezTo>
                <a:cubicBezTo>
                  <a:pt x="238" y="151"/>
                  <a:pt x="238" y="151"/>
                  <a:pt x="238" y="151"/>
                </a:cubicBezTo>
                <a:cubicBezTo>
                  <a:pt x="259" y="151"/>
                  <a:pt x="259" y="151"/>
                  <a:pt x="259" y="151"/>
                </a:cubicBezTo>
                <a:cubicBezTo>
                  <a:pt x="259" y="108"/>
                  <a:pt x="259" y="108"/>
                  <a:pt x="259" y="108"/>
                </a:cubicBezTo>
                <a:cubicBezTo>
                  <a:pt x="238" y="108"/>
                  <a:pt x="238" y="108"/>
                  <a:pt x="238" y="108"/>
                </a:cubicBezTo>
                <a:cubicBezTo>
                  <a:pt x="215" y="108"/>
                  <a:pt x="215" y="108"/>
                  <a:pt x="215" y="108"/>
                </a:cubicBezTo>
                <a:cubicBezTo>
                  <a:pt x="213" y="98"/>
                  <a:pt x="211" y="89"/>
                  <a:pt x="207" y="81"/>
                </a:cubicBezTo>
                <a:cubicBezTo>
                  <a:pt x="242" y="47"/>
                  <a:pt x="242" y="47"/>
                  <a:pt x="242" y="47"/>
                </a:cubicBezTo>
                <a:cubicBezTo>
                  <a:pt x="212" y="17"/>
                  <a:pt x="212" y="17"/>
                  <a:pt x="212" y="17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70" y="48"/>
                  <a:pt x="161" y="46"/>
                  <a:pt x="151" y="44"/>
                </a:cubicBezTo>
                <a:cubicBezTo>
                  <a:pt x="151" y="43"/>
                  <a:pt x="151" y="43"/>
                  <a:pt x="151" y="43"/>
                </a:cubicBezTo>
                <a:cubicBezTo>
                  <a:pt x="151" y="0"/>
                  <a:pt x="151" y="0"/>
                  <a:pt x="151" y="0"/>
                </a:cubicBezTo>
                <a:cubicBezTo>
                  <a:pt x="108" y="0"/>
                  <a:pt x="108" y="0"/>
                  <a:pt x="108" y="0"/>
                </a:cubicBezTo>
                <a:cubicBezTo>
                  <a:pt x="108" y="43"/>
                  <a:pt x="108" y="43"/>
                  <a:pt x="108" y="43"/>
                </a:cubicBezTo>
                <a:cubicBezTo>
                  <a:pt x="108" y="44"/>
                  <a:pt x="108" y="44"/>
                  <a:pt x="108" y="44"/>
                </a:cubicBezTo>
                <a:cubicBezTo>
                  <a:pt x="98" y="46"/>
                  <a:pt x="89" y="48"/>
                  <a:pt x="82" y="52"/>
                </a:cubicBezTo>
                <a:cubicBezTo>
                  <a:pt x="47" y="17"/>
                  <a:pt x="47" y="17"/>
                  <a:pt x="47" y="17"/>
                </a:cubicBezTo>
                <a:cubicBezTo>
                  <a:pt x="18" y="47"/>
                  <a:pt x="18" y="47"/>
                  <a:pt x="18" y="47"/>
                </a:cubicBezTo>
                <a:cubicBezTo>
                  <a:pt x="52" y="81"/>
                  <a:pt x="52" y="81"/>
                  <a:pt x="52" y="81"/>
                </a:cubicBezTo>
                <a:cubicBezTo>
                  <a:pt x="48" y="89"/>
                  <a:pt x="46" y="98"/>
                  <a:pt x="45" y="108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151"/>
                  <a:pt x="0" y="151"/>
                  <a:pt x="0" y="151"/>
                </a:cubicBezTo>
                <a:cubicBezTo>
                  <a:pt x="45" y="151"/>
                  <a:pt x="45" y="151"/>
                  <a:pt x="45" y="15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atin typeface="+mn-ea"/>
            </a:endParaRPr>
          </a:p>
        </p:txBody>
      </p:sp>
      <p:sp>
        <p:nvSpPr>
          <p:cNvPr id="41" name="Freeform 118"/>
          <p:cNvSpPr>
            <a:spLocks noEditPoints="1"/>
          </p:cNvSpPr>
          <p:nvPr/>
        </p:nvSpPr>
        <p:spPr bwMode="auto">
          <a:xfrm>
            <a:off x="6642259" y="5024787"/>
            <a:ext cx="508000" cy="626893"/>
          </a:xfrm>
          <a:custGeom>
            <a:avLst/>
            <a:gdLst/>
            <a:ahLst/>
            <a:cxnLst>
              <a:cxn ang="0">
                <a:pos x="209" y="208"/>
              </a:cxn>
              <a:cxn ang="0">
                <a:pos x="164" y="339"/>
              </a:cxn>
              <a:cxn ang="0">
                <a:pos x="154" y="337"/>
              </a:cxn>
              <a:cxn ang="0">
                <a:pos x="148" y="276"/>
              </a:cxn>
              <a:cxn ang="0">
                <a:pos x="123" y="278"/>
              </a:cxn>
              <a:cxn ang="0">
                <a:pos x="101" y="285"/>
              </a:cxn>
              <a:cxn ang="0">
                <a:pos x="92" y="292"/>
              </a:cxn>
              <a:cxn ang="0">
                <a:pos x="80" y="285"/>
              </a:cxn>
              <a:cxn ang="0">
                <a:pos x="82" y="274"/>
              </a:cxn>
              <a:cxn ang="0">
                <a:pos x="77" y="250"/>
              </a:cxn>
              <a:cxn ang="0">
                <a:pos x="66" y="228"/>
              </a:cxn>
              <a:cxn ang="0">
                <a:pos x="10" y="254"/>
              </a:cxn>
              <a:cxn ang="0">
                <a:pos x="3" y="247"/>
              </a:cxn>
              <a:cxn ang="0">
                <a:pos x="95" y="141"/>
              </a:cxn>
              <a:cxn ang="0">
                <a:pos x="252" y="0"/>
              </a:cxn>
              <a:cxn ang="0">
                <a:pos x="209" y="208"/>
              </a:cxn>
              <a:cxn ang="0">
                <a:pos x="142" y="146"/>
              </a:cxn>
              <a:cxn ang="0">
                <a:pos x="106" y="255"/>
              </a:cxn>
              <a:cxn ang="0">
                <a:pos x="183" y="170"/>
              </a:cxn>
              <a:cxn ang="0">
                <a:pos x="219" y="61"/>
              </a:cxn>
              <a:cxn ang="0">
                <a:pos x="142" y="146"/>
              </a:cxn>
            </a:cxnLst>
            <a:rect l="0" t="0" r="r" b="b"/>
            <a:pathLst>
              <a:path w="282" h="347">
                <a:moveTo>
                  <a:pt x="209" y="208"/>
                </a:moveTo>
                <a:cubicBezTo>
                  <a:pt x="229" y="262"/>
                  <a:pt x="194" y="308"/>
                  <a:pt x="164" y="339"/>
                </a:cubicBezTo>
                <a:cubicBezTo>
                  <a:pt x="157" y="347"/>
                  <a:pt x="155" y="346"/>
                  <a:pt x="154" y="337"/>
                </a:cubicBezTo>
                <a:cubicBezTo>
                  <a:pt x="151" y="301"/>
                  <a:pt x="148" y="276"/>
                  <a:pt x="148" y="276"/>
                </a:cubicBezTo>
                <a:cubicBezTo>
                  <a:pt x="148" y="276"/>
                  <a:pt x="136" y="285"/>
                  <a:pt x="123" y="278"/>
                </a:cubicBezTo>
                <a:cubicBezTo>
                  <a:pt x="119" y="286"/>
                  <a:pt x="108" y="289"/>
                  <a:pt x="101" y="285"/>
                </a:cubicBezTo>
                <a:cubicBezTo>
                  <a:pt x="98" y="287"/>
                  <a:pt x="95" y="289"/>
                  <a:pt x="92" y="292"/>
                </a:cubicBezTo>
                <a:cubicBezTo>
                  <a:pt x="80" y="305"/>
                  <a:pt x="76" y="303"/>
                  <a:pt x="80" y="285"/>
                </a:cubicBezTo>
                <a:cubicBezTo>
                  <a:pt x="81" y="281"/>
                  <a:pt x="81" y="277"/>
                  <a:pt x="82" y="274"/>
                </a:cubicBezTo>
                <a:cubicBezTo>
                  <a:pt x="74" y="270"/>
                  <a:pt x="72" y="258"/>
                  <a:pt x="77" y="250"/>
                </a:cubicBezTo>
                <a:cubicBezTo>
                  <a:pt x="65" y="242"/>
                  <a:pt x="66" y="228"/>
                  <a:pt x="66" y="228"/>
                </a:cubicBezTo>
                <a:cubicBezTo>
                  <a:pt x="66" y="228"/>
                  <a:pt x="43" y="238"/>
                  <a:pt x="10" y="254"/>
                </a:cubicBezTo>
                <a:cubicBezTo>
                  <a:pt x="2" y="258"/>
                  <a:pt x="0" y="256"/>
                  <a:pt x="3" y="247"/>
                </a:cubicBezTo>
                <a:cubicBezTo>
                  <a:pt x="16" y="205"/>
                  <a:pt x="38" y="151"/>
                  <a:pt x="95" y="141"/>
                </a:cubicBezTo>
                <a:cubicBezTo>
                  <a:pt x="155" y="23"/>
                  <a:pt x="252" y="0"/>
                  <a:pt x="252" y="0"/>
                </a:cubicBezTo>
                <a:cubicBezTo>
                  <a:pt x="252" y="0"/>
                  <a:pt x="282" y="96"/>
                  <a:pt x="209" y="208"/>
                </a:cubicBezTo>
                <a:close/>
                <a:moveTo>
                  <a:pt x="142" y="146"/>
                </a:moveTo>
                <a:cubicBezTo>
                  <a:pt x="111" y="200"/>
                  <a:pt x="106" y="255"/>
                  <a:pt x="106" y="255"/>
                </a:cubicBezTo>
                <a:cubicBezTo>
                  <a:pt x="106" y="255"/>
                  <a:pt x="152" y="223"/>
                  <a:pt x="183" y="170"/>
                </a:cubicBezTo>
                <a:cubicBezTo>
                  <a:pt x="214" y="116"/>
                  <a:pt x="219" y="61"/>
                  <a:pt x="219" y="61"/>
                </a:cubicBezTo>
                <a:cubicBezTo>
                  <a:pt x="219" y="61"/>
                  <a:pt x="173" y="92"/>
                  <a:pt x="142" y="14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atin typeface="+mn-ea"/>
            </a:endParaRPr>
          </a:p>
        </p:txBody>
      </p:sp>
      <p:sp>
        <p:nvSpPr>
          <p:cNvPr id="42" name="Freeform 71"/>
          <p:cNvSpPr>
            <a:spLocks noEditPoints="1"/>
          </p:cNvSpPr>
          <p:nvPr/>
        </p:nvSpPr>
        <p:spPr bwMode="auto">
          <a:xfrm>
            <a:off x="482696" y="1365337"/>
            <a:ext cx="487630" cy="484854"/>
          </a:xfrm>
          <a:custGeom>
            <a:avLst/>
            <a:gdLst/>
            <a:ahLst/>
            <a:cxnLst>
              <a:cxn ang="0">
                <a:pos x="128" y="256"/>
              </a:cxn>
              <a:cxn ang="0">
                <a:pos x="0" y="128"/>
              </a:cxn>
              <a:cxn ang="0">
                <a:pos x="128" y="0"/>
              </a:cxn>
              <a:cxn ang="0">
                <a:pos x="256" y="128"/>
              </a:cxn>
              <a:cxn ang="0">
                <a:pos x="128" y="256"/>
              </a:cxn>
              <a:cxn ang="0">
                <a:pos x="128" y="24"/>
              </a:cxn>
              <a:cxn ang="0">
                <a:pos x="24" y="128"/>
              </a:cxn>
              <a:cxn ang="0">
                <a:pos x="128" y="232"/>
              </a:cxn>
              <a:cxn ang="0">
                <a:pos x="232" y="128"/>
              </a:cxn>
              <a:cxn ang="0">
                <a:pos x="128" y="24"/>
              </a:cxn>
              <a:cxn ang="0">
                <a:pos x="168" y="156"/>
              </a:cxn>
              <a:cxn ang="0">
                <a:pos x="156" y="168"/>
              </a:cxn>
              <a:cxn ang="0">
                <a:pos x="149" y="166"/>
              </a:cxn>
              <a:cxn ang="0">
                <a:pos x="149" y="166"/>
              </a:cxn>
              <a:cxn ang="0">
                <a:pos x="112" y="139"/>
              </a:cxn>
              <a:cxn ang="0">
                <a:pos x="112" y="156"/>
              </a:cxn>
              <a:cxn ang="0">
                <a:pos x="100" y="168"/>
              </a:cxn>
              <a:cxn ang="0">
                <a:pos x="88" y="156"/>
              </a:cxn>
              <a:cxn ang="0">
                <a:pos x="88" y="100"/>
              </a:cxn>
              <a:cxn ang="0">
                <a:pos x="100" y="88"/>
              </a:cxn>
              <a:cxn ang="0">
                <a:pos x="112" y="100"/>
              </a:cxn>
              <a:cxn ang="0">
                <a:pos x="112" y="117"/>
              </a:cxn>
              <a:cxn ang="0">
                <a:pos x="149" y="90"/>
              </a:cxn>
              <a:cxn ang="0">
                <a:pos x="149" y="90"/>
              </a:cxn>
              <a:cxn ang="0">
                <a:pos x="156" y="88"/>
              </a:cxn>
              <a:cxn ang="0">
                <a:pos x="168" y="100"/>
              </a:cxn>
              <a:cxn ang="0">
                <a:pos x="168" y="156"/>
              </a:cxn>
            </a:cxnLst>
            <a:rect l="0" t="0" r="r" b="b"/>
            <a:pathLst>
              <a:path w="256" h="256">
                <a:moveTo>
                  <a:pt x="128" y="256"/>
                </a:moveTo>
                <a:cubicBezTo>
                  <a:pt x="57" y="256"/>
                  <a:pt x="0" y="199"/>
                  <a:pt x="0" y="128"/>
                </a:cubicBezTo>
                <a:cubicBezTo>
                  <a:pt x="0" y="57"/>
                  <a:pt x="57" y="0"/>
                  <a:pt x="128" y="0"/>
                </a:cubicBezTo>
                <a:cubicBezTo>
                  <a:pt x="199" y="0"/>
                  <a:pt x="256" y="57"/>
                  <a:pt x="256" y="128"/>
                </a:cubicBezTo>
                <a:cubicBezTo>
                  <a:pt x="256" y="199"/>
                  <a:pt x="199" y="256"/>
                  <a:pt x="128" y="256"/>
                </a:cubicBezTo>
                <a:moveTo>
                  <a:pt x="128" y="24"/>
                </a:moveTo>
                <a:cubicBezTo>
                  <a:pt x="71" y="24"/>
                  <a:pt x="24" y="71"/>
                  <a:pt x="24" y="128"/>
                </a:cubicBezTo>
                <a:cubicBezTo>
                  <a:pt x="24" y="185"/>
                  <a:pt x="71" y="232"/>
                  <a:pt x="128" y="232"/>
                </a:cubicBezTo>
                <a:cubicBezTo>
                  <a:pt x="185" y="232"/>
                  <a:pt x="232" y="185"/>
                  <a:pt x="232" y="128"/>
                </a:cubicBezTo>
                <a:cubicBezTo>
                  <a:pt x="232" y="71"/>
                  <a:pt x="185" y="24"/>
                  <a:pt x="128" y="24"/>
                </a:cubicBezTo>
                <a:moveTo>
                  <a:pt x="168" y="156"/>
                </a:moveTo>
                <a:cubicBezTo>
                  <a:pt x="168" y="163"/>
                  <a:pt x="163" y="168"/>
                  <a:pt x="156" y="168"/>
                </a:cubicBezTo>
                <a:cubicBezTo>
                  <a:pt x="153" y="168"/>
                  <a:pt x="151" y="167"/>
                  <a:pt x="149" y="166"/>
                </a:cubicBezTo>
                <a:cubicBezTo>
                  <a:pt x="149" y="166"/>
                  <a:pt x="149" y="166"/>
                  <a:pt x="149" y="166"/>
                </a:cubicBezTo>
                <a:cubicBezTo>
                  <a:pt x="112" y="139"/>
                  <a:pt x="112" y="139"/>
                  <a:pt x="112" y="139"/>
                </a:cubicBezTo>
                <a:cubicBezTo>
                  <a:pt x="112" y="156"/>
                  <a:pt x="112" y="156"/>
                  <a:pt x="112" y="156"/>
                </a:cubicBezTo>
                <a:cubicBezTo>
                  <a:pt x="112" y="163"/>
                  <a:pt x="107" y="168"/>
                  <a:pt x="100" y="168"/>
                </a:cubicBezTo>
                <a:cubicBezTo>
                  <a:pt x="93" y="168"/>
                  <a:pt x="88" y="163"/>
                  <a:pt x="88" y="156"/>
                </a:cubicBezTo>
                <a:cubicBezTo>
                  <a:pt x="88" y="100"/>
                  <a:pt x="88" y="100"/>
                  <a:pt x="88" y="100"/>
                </a:cubicBezTo>
                <a:cubicBezTo>
                  <a:pt x="88" y="93"/>
                  <a:pt x="93" y="88"/>
                  <a:pt x="100" y="88"/>
                </a:cubicBezTo>
                <a:cubicBezTo>
                  <a:pt x="107" y="88"/>
                  <a:pt x="112" y="93"/>
                  <a:pt x="112" y="100"/>
                </a:cubicBezTo>
                <a:cubicBezTo>
                  <a:pt x="112" y="117"/>
                  <a:pt x="112" y="117"/>
                  <a:pt x="112" y="117"/>
                </a:cubicBezTo>
                <a:cubicBezTo>
                  <a:pt x="149" y="90"/>
                  <a:pt x="149" y="90"/>
                  <a:pt x="149" y="90"/>
                </a:cubicBezTo>
                <a:cubicBezTo>
                  <a:pt x="149" y="90"/>
                  <a:pt x="149" y="90"/>
                  <a:pt x="149" y="90"/>
                </a:cubicBezTo>
                <a:cubicBezTo>
                  <a:pt x="151" y="89"/>
                  <a:pt x="153" y="88"/>
                  <a:pt x="156" y="88"/>
                </a:cubicBezTo>
                <a:cubicBezTo>
                  <a:pt x="163" y="88"/>
                  <a:pt x="168" y="93"/>
                  <a:pt x="168" y="100"/>
                </a:cubicBezTo>
                <a:lnTo>
                  <a:pt x="168" y="15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43" name="TextBox 31"/>
          <p:cNvSpPr txBox="1"/>
          <p:nvPr/>
        </p:nvSpPr>
        <p:spPr>
          <a:xfrm>
            <a:off x="1095587" y="1460454"/>
            <a:ext cx="2819732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畜牧业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44" name="Freeform 71"/>
          <p:cNvSpPr>
            <a:spLocks noEditPoints="1"/>
          </p:cNvSpPr>
          <p:nvPr/>
        </p:nvSpPr>
        <p:spPr bwMode="auto">
          <a:xfrm>
            <a:off x="10939450" y="1365335"/>
            <a:ext cx="487630" cy="484854"/>
          </a:xfrm>
          <a:custGeom>
            <a:avLst/>
            <a:gdLst/>
            <a:ahLst/>
            <a:cxnLst>
              <a:cxn ang="0">
                <a:pos x="128" y="256"/>
              </a:cxn>
              <a:cxn ang="0">
                <a:pos x="0" y="128"/>
              </a:cxn>
              <a:cxn ang="0">
                <a:pos x="128" y="0"/>
              </a:cxn>
              <a:cxn ang="0">
                <a:pos x="256" y="128"/>
              </a:cxn>
              <a:cxn ang="0">
                <a:pos x="128" y="256"/>
              </a:cxn>
              <a:cxn ang="0">
                <a:pos x="128" y="24"/>
              </a:cxn>
              <a:cxn ang="0">
                <a:pos x="24" y="128"/>
              </a:cxn>
              <a:cxn ang="0">
                <a:pos x="128" y="232"/>
              </a:cxn>
              <a:cxn ang="0">
                <a:pos x="232" y="128"/>
              </a:cxn>
              <a:cxn ang="0">
                <a:pos x="128" y="24"/>
              </a:cxn>
              <a:cxn ang="0">
                <a:pos x="168" y="156"/>
              </a:cxn>
              <a:cxn ang="0">
                <a:pos x="156" y="168"/>
              </a:cxn>
              <a:cxn ang="0">
                <a:pos x="149" y="166"/>
              </a:cxn>
              <a:cxn ang="0">
                <a:pos x="149" y="166"/>
              </a:cxn>
              <a:cxn ang="0">
                <a:pos x="112" y="139"/>
              </a:cxn>
              <a:cxn ang="0">
                <a:pos x="112" y="156"/>
              </a:cxn>
              <a:cxn ang="0">
                <a:pos x="100" y="168"/>
              </a:cxn>
              <a:cxn ang="0">
                <a:pos x="88" y="156"/>
              </a:cxn>
              <a:cxn ang="0">
                <a:pos x="88" y="100"/>
              </a:cxn>
              <a:cxn ang="0">
                <a:pos x="100" y="88"/>
              </a:cxn>
              <a:cxn ang="0">
                <a:pos x="112" y="100"/>
              </a:cxn>
              <a:cxn ang="0">
                <a:pos x="112" y="117"/>
              </a:cxn>
              <a:cxn ang="0">
                <a:pos x="149" y="90"/>
              </a:cxn>
              <a:cxn ang="0">
                <a:pos x="149" y="90"/>
              </a:cxn>
              <a:cxn ang="0">
                <a:pos x="156" y="88"/>
              </a:cxn>
              <a:cxn ang="0">
                <a:pos x="168" y="100"/>
              </a:cxn>
              <a:cxn ang="0">
                <a:pos x="168" y="156"/>
              </a:cxn>
            </a:cxnLst>
            <a:rect l="0" t="0" r="r" b="b"/>
            <a:pathLst>
              <a:path w="256" h="256">
                <a:moveTo>
                  <a:pt x="128" y="256"/>
                </a:moveTo>
                <a:cubicBezTo>
                  <a:pt x="57" y="256"/>
                  <a:pt x="0" y="199"/>
                  <a:pt x="0" y="128"/>
                </a:cubicBezTo>
                <a:cubicBezTo>
                  <a:pt x="0" y="57"/>
                  <a:pt x="57" y="0"/>
                  <a:pt x="128" y="0"/>
                </a:cubicBezTo>
                <a:cubicBezTo>
                  <a:pt x="199" y="0"/>
                  <a:pt x="256" y="57"/>
                  <a:pt x="256" y="128"/>
                </a:cubicBezTo>
                <a:cubicBezTo>
                  <a:pt x="256" y="199"/>
                  <a:pt x="199" y="256"/>
                  <a:pt x="128" y="256"/>
                </a:cubicBezTo>
                <a:moveTo>
                  <a:pt x="128" y="24"/>
                </a:moveTo>
                <a:cubicBezTo>
                  <a:pt x="71" y="24"/>
                  <a:pt x="24" y="71"/>
                  <a:pt x="24" y="128"/>
                </a:cubicBezTo>
                <a:cubicBezTo>
                  <a:pt x="24" y="185"/>
                  <a:pt x="71" y="232"/>
                  <a:pt x="128" y="232"/>
                </a:cubicBezTo>
                <a:cubicBezTo>
                  <a:pt x="185" y="232"/>
                  <a:pt x="232" y="185"/>
                  <a:pt x="232" y="128"/>
                </a:cubicBezTo>
                <a:cubicBezTo>
                  <a:pt x="232" y="71"/>
                  <a:pt x="185" y="24"/>
                  <a:pt x="128" y="24"/>
                </a:cubicBezTo>
                <a:moveTo>
                  <a:pt x="168" y="156"/>
                </a:moveTo>
                <a:cubicBezTo>
                  <a:pt x="168" y="163"/>
                  <a:pt x="163" y="168"/>
                  <a:pt x="156" y="168"/>
                </a:cubicBezTo>
                <a:cubicBezTo>
                  <a:pt x="153" y="168"/>
                  <a:pt x="151" y="167"/>
                  <a:pt x="149" y="166"/>
                </a:cubicBezTo>
                <a:cubicBezTo>
                  <a:pt x="149" y="166"/>
                  <a:pt x="149" y="166"/>
                  <a:pt x="149" y="166"/>
                </a:cubicBezTo>
                <a:cubicBezTo>
                  <a:pt x="112" y="139"/>
                  <a:pt x="112" y="139"/>
                  <a:pt x="112" y="139"/>
                </a:cubicBezTo>
                <a:cubicBezTo>
                  <a:pt x="112" y="156"/>
                  <a:pt x="112" y="156"/>
                  <a:pt x="112" y="156"/>
                </a:cubicBezTo>
                <a:cubicBezTo>
                  <a:pt x="112" y="163"/>
                  <a:pt x="107" y="168"/>
                  <a:pt x="100" y="168"/>
                </a:cubicBezTo>
                <a:cubicBezTo>
                  <a:pt x="93" y="168"/>
                  <a:pt x="88" y="163"/>
                  <a:pt x="88" y="156"/>
                </a:cubicBezTo>
                <a:cubicBezTo>
                  <a:pt x="88" y="100"/>
                  <a:pt x="88" y="100"/>
                  <a:pt x="88" y="100"/>
                </a:cubicBezTo>
                <a:cubicBezTo>
                  <a:pt x="88" y="93"/>
                  <a:pt x="93" y="88"/>
                  <a:pt x="100" y="88"/>
                </a:cubicBezTo>
                <a:cubicBezTo>
                  <a:pt x="107" y="88"/>
                  <a:pt x="112" y="93"/>
                  <a:pt x="112" y="100"/>
                </a:cubicBezTo>
                <a:cubicBezTo>
                  <a:pt x="112" y="117"/>
                  <a:pt x="112" y="117"/>
                  <a:pt x="112" y="117"/>
                </a:cubicBezTo>
                <a:cubicBezTo>
                  <a:pt x="149" y="90"/>
                  <a:pt x="149" y="90"/>
                  <a:pt x="149" y="90"/>
                </a:cubicBezTo>
                <a:cubicBezTo>
                  <a:pt x="149" y="90"/>
                  <a:pt x="149" y="90"/>
                  <a:pt x="149" y="90"/>
                </a:cubicBezTo>
                <a:cubicBezTo>
                  <a:pt x="151" y="89"/>
                  <a:pt x="153" y="88"/>
                  <a:pt x="156" y="88"/>
                </a:cubicBezTo>
                <a:cubicBezTo>
                  <a:pt x="163" y="88"/>
                  <a:pt x="168" y="93"/>
                  <a:pt x="168" y="100"/>
                </a:cubicBezTo>
                <a:lnTo>
                  <a:pt x="168" y="15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45" name="TextBox 31"/>
          <p:cNvSpPr txBox="1"/>
          <p:nvPr/>
        </p:nvSpPr>
        <p:spPr>
          <a:xfrm>
            <a:off x="10280169" y="1469261"/>
            <a:ext cx="593497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农业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0663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09600" y="21336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chemeClr val="bg1"/>
                </a:solidFill>
              </a:rPr>
              <a:t>项目介绍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Freeform 5"/>
          <p:cNvSpPr>
            <a:spLocks/>
          </p:cNvSpPr>
          <p:nvPr/>
        </p:nvSpPr>
        <p:spPr bwMode="auto">
          <a:xfrm>
            <a:off x="7937500" y="3291418"/>
            <a:ext cx="508000" cy="1274233"/>
          </a:xfrm>
          <a:custGeom>
            <a:avLst/>
            <a:gdLst/>
            <a:ahLst/>
            <a:cxnLst>
              <a:cxn ang="0">
                <a:pos x="0" y="346"/>
              </a:cxn>
              <a:cxn ang="0">
                <a:pos x="73" y="563"/>
              </a:cxn>
              <a:cxn ang="0">
                <a:pos x="224" y="391"/>
              </a:cxn>
              <a:cxn ang="0">
                <a:pos x="149" y="376"/>
              </a:cxn>
              <a:cxn ang="0">
                <a:pos x="108" y="0"/>
              </a:cxn>
              <a:cxn ang="0">
                <a:pos x="35" y="24"/>
              </a:cxn>
              <a:cxn ang="0">
                <a:pos x="73" y="361"/>
              </a:cxn>
              <a:cxn ang="0">
                <a:pos x="0" y="346"/>
              </a:cxn>
            </a:cxnLst>
            <a:rect l="0" t="0" r="r" b="b"/>
            <a:pathLst>
              <a:path w="224" h="563">
                <a:moveTo>
                  <a:pt x="0" y="346"/>
                </a:moveTo>
                <a:cubicBezTo>
                  <a:pt x="73" y="563"/>
                  <a:pt x="73" y="563"/>
                  <a:pt x="73" y="563"/>
                </a:cubicBezTo>
                <a:cubicBezTo>
                  <a:pt x="224" y="391"/>
                  <a:pt x="224" y="391"/>
                  <a:pt x="224" y="391"/>
                </a:cubicBezTo>
                <a:cubicBezTo>
                  <a:pt x="149" y="376"/>
                  <a:pt x="149" y="376"/>
                  <a:pt x="149" y="376"/>
                </a:cubicBezTo>
                <a:cubicBezTo>
                  <a:pt x="160" y="250"/>
                  <a:pt x="146" y="121"/>
                  <a:pt x="108" y="0"/>
                </a:cubicBezTo>
                <a:cubicBezTo>
                  <a:pt x="35" y="24"/>
                  <a:pt x="35" y="24"/>
                  <a:pt x="35" y="24"/>
                </a:cubicBezTo>
                <a:cubicBezTo>
                  <a:pt x="69" y="132"/>
                  <a:pt x="82" y="247"/>
                  <a:pt x="73" y="361"/>
                </a:cubicBezTo>
                <a:lnTo>
                  <a:pt x="0" y="34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5" name="Freeform 6"/>
          <p:cNvSpPr>
            <a:spLocks/>
          </p:cNvSpPr>
          <p:nvPr/>
        </p:nvSpPr>
        <p:spPr bwMode="auto">
          <a:xfrm>
            <a:off x="5505451" y="1625600"/>
            <a:ext cx="1276351" cy="508000"/>
          </a:xfrm>
          <a:custGeom>
            <a:avLst/>
            <a:gdLst/>
            <a:ahLst/>
            <a:cxnLst>
              <a:cxn ang="0">
                <a:pos x="361" y="151"/>
              </a:cxn>
              <a:cxn ang="0">
                <a:pos x="346" y="224"/>
              </a:cxn>
              <a:cxn ang="0">
                <a:pos x="563" y="151"/>
              </a:cxn>
              <a:cxn ang="0">
                <a:pos x="391" y="0"/>
              </a:cxn>
              <a:cxn ang="0">
                <a:pos x="376" y="75"/>
              </a:cxn>
              <a:cxn ang="0">
                <a:pos x="0" y="116"/>
              </a:cxn>
              <a:cxn ang="0">
                <a:pos x="23" y="189"/>
              </a:cxn>
              <a:cxn ang="0">
                <a:pos x="361" y="151"/>
              </a:cxn>
            </a:cxnLst>
            <a:rect l="0" t="0" r="r" b="b"/>
            <a:pathLst>
              <a:path w="563" h="224">
                <a:moveTo>
                  <a:pt x="361" y="151"/>
                </a:moveTo>
                <a:cubicBezTo>
                  <a:pt x="346" y="224"/>
                  <a:pt x="346" y="224"/>
                  <a:pt x="346" y="224"/>
                </a:cubicBezTo>
                <a:cubicBezTo>
                  <a:pt x="563" y="151"/>
                  <a:pt x="563" y="151"/>
                  <a:pt x="563" y="151"/>
                </a:cubicBezTo>
                <a:cubicBezTo>
                  <a:pt x="391" y="0"/>
                  <a:pt x="391" y="0"/>
                  <a:pt x="391" y="0"/>
                </a:cubicBezTo>
                <a:cubicBezTo>
                  <a:pt x="376" y="75"/>
                  <a:pt x="376" y="75"/>
                  <a:pt x="376" y="75"/>
                </a:cubicBezTo>
                <a:cubicBezTo>
                  <a:pt x="250" y="64"/>
                  <a:pt x="121" y="78"/>
                  <a:pt x="0" y="116"/>
                </a:cubicBezTo>
                <a:cubicBezTo>
                  <a:pt x="23" y="189"/>
                  <a:pt x="23" y="189"/>
                  <a:pt x="23" y="189"/>
                </a:cubicBezTo>
                <a:cubicBezTo>
                  <a:pt x="131" y="155"/>
                  <a:pt x="247" y="142"/>
                  <a:pt x="361" y="15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3676651" y="3291418"/>
            <a:ext cx="508000" cy="1274233"/>
          </a:xfrm>
          <a:custGeom>
            <a:avLst/>
            <a:gdLst/>
            <a:ahLst/>
            <a:cxnLst>
              <a:cxn ang="0">
                <a:pos x="116" y="563"/>
              </a:cxn>
              <a:cxn ang="0">
                <a:pos x="189" y="540"/>
              </a:cxn>
              <a:cxn ang="0">
                <a:pos x="151" y="202"/>
              </a:cxn>
              <a:cxn ang="0">
                <a:pos x="224" y="217"/>
              </a:cxn>
              <a:cxn ang="0">
                <a:pos x="151" y="0"/>
              </a:cxn>
              <a:cxn ang="0">
                <a:pos x="0" y="172"/>
              </a:cxn>
              <a:cxn ang="0">
                <a:pos x="75" y="187"/>
              </a:cxn>
              <a:cxn ang="0">
                <a:pos x="116" y="563"/>
              </a:cxn>
            </a:cxnLst>
            <a:rect l="0" t="0" r="r" b="b"/>
            <a:pathLst>
              <a:path w="224" h="563">
                <a:moveTo>
                  <a:pt x="116" y="563"/>
                </a:moveTo>
                <a:cubicBezTo>
                  <a:pt x="189" y="540"/>
                  <a:pt x="189" y="540"/>
                  <a:pt x="189" y="540"/>
                </a:cubicBezTo>
                <a:cubicBezTo>
                  <a:pt x="155" y="432"/>
                  <a:pt x="142" y="316"/>
                  <a:pt x="151" y="202"/>
                </a:cubicBezTo>
                <a:cubicBezTo>
                  <a:pt x="224" y="217"/>
                  <a:pt x="224" y="217"/>
                  <a:pt x="224" y="217"/>
                </a:cubicBezTo>
                <a:cubicBezTo>
                  <a:pt x="151" y="0"/>
                  <a:pt x="151" y="0"/>
                  <a:pt x="151" y="0"/>
                </a:cubicBezTo>
                <a:cubicBezTo>
                  <a:pt x="0" y="172"/>
                  <a:pt x="0" y="172"/>
                  <a:pt x="0" y="172"/>
                </a:cubicBezTo>
                <a:cubicBezTo>
                  <a:pt x="75" y="187"/>
                  <a:pt x="75" y="187"/>
                  <a:pt x="75" y="187"/>
                </a:cubicBezTo>
                <a:cubicBezTo>
                  <a:pt x="64" y="313"/>
                  <a:pt x="78" y="442"/>
                  <a:pt x="116" y="56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7" name="Freeform 8"/>
          <p:cNvSpPr>
            <a:spLocks/>
          </p:cNvSpPr>
          <p:nvPr/>
        </p:nvSpPr>
        <p:spPr bwMode="auto">
          <a:xfrm>
            <a:off x="5505451" y="5886451"/>
            <a:ext cx="1276351" cy="508000"/>
          </a:xfrm>
          <a:custGeom>
            <a:avLst/>
            <a:gdLst/>
            <a:ahLst/>
            <a:cxnLst>
              <a:cxn ang="0">
                <a:pos x="202" y="73"/>
              </a:cxn>
              <a:cxn ang="0">
                <a:pos x="217" y="0"/>
              </a:cxn>
              <a:cxn ang="0">
                <a:pos x="0" y="73"/>
              </a:cxn>
              <a:cxn ang="0">
                <a:pos x="172" y="224"/>
              </a:cxn>
              <a:cxn ang="0">
                <a:pos x="187" y="149"/>
              </a:cxn>
              <a:cxn ang="0">
                <a:pos x="273" y="153"/>
              </a:cxn>
              <a:cxn ang="0">
                <a:pos x="563" y="108"/>
              </a:cxn>
              <a:cxn ang="0">
                <a:pos x="540" y="35"/>
              </a:cxn>
              <a:cxn ang="0">
                <a:pos x="202" y="73"/>
              </a:cxn>
            </a:cxnLst>
            <a:rect l="0" t="0" r="r" b="b"/>
            <a:pathLst>
              <a:path w="563" h="224">
                <a:moveTo>
                  <a:pt x="202" y="73"/>
                </a:moveTo>
                <a:cubicBezTo>
                  <a:pt x="217" y="0"/>
                  <a:pt x="217" y="0"/>
                  <a:pt x="217" y="0"/>
                </a:cubicBezTo>
                <a:cubicBezTo>
                  <a:pt x="0" y="73"/>
                  <a:pt x="0" y="73"/>
                  <a:pt x="0" y="73"/>
                </a:cubicBezTo>
                <a:cubicBezTo>
                  <a:pt x="172" y="224"/>
                  <a:pt x="172" y="224"/>
                  <a:pt x="172" y="224"/>
                </a:cubicBezTo>
                <a:cubicBezTo>
                  <a:pt x="187" y="149"/>
                  <a:pt x="187" y="149"/>
                  <a:pt x="187" y="149"/>
                </a:cubicBezTo>
                <a:cubicBezTo>
                  <a:pt x="216" y="151"/>
                  <a:pt x="244" y="153"/>
                  <a:pt x="273" y="153"/>
                </a:cubicBezTo>
                <a:cubicBezTo>
                  <a:pt x="371" y="153"/>
                  <a:pt x="470" y="138"/>
                  <a:pt x="563" y="108"/>
                </a:cubicBezTo>
                <a:cubicBezTo>
                  <a:pt x="540" y="35"/>
                  <a:pt x="540" y="35"/>
                  <a:pt x="540" y="35"/>
                </a:cubicBezTo>
                <a:cubicBezTo>
                  <a:pt x="431" y="69"/>
                  <a:pt x="316" y="82"/>
                  <a:pt x="202" y="7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grpSp>
        <p:nvGrpSpPr>
          <p:cNvPr id="8" name="Group 22"/>
          <p:cNvGrpSpPr/>
          <p:nvPr/>
        </p:nvGrpSpPr>
        <p:grpSpPr>
          <a:xfrm>
            <a:off x="3738034" y="1543051"/>
            <a:ext cx="2087033" cy="2153712"/>
            <a:chOff x="2803525" y="1157288"/>
            <a:chExt cx="1565275" cy="1615284"/>
          </a:xfrm>
        </p:grpSpPr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2803525" y="1207297"/>
              <a:ext cx="1565275" cy="1565275"/>
            </a:xfrm>
            <a:custGeom>
              <a:avLst/>
              <a:gdLst/>
              <a:ahLst/>
              <a:cxnLst>
                <a:cxn ang="0">
                  <a:pos x="432" y="906"/>
                </a:cxn>
                <a:cxn ang="0">
                  <a:pos x="490" y="906"/>
                </a:cxn>
                <a:cxn ang="0">
                  <a:pos x="906" y="490"/>
                </a:cxn>
                <a:cxn ang="0">
                  <a:pos x="906" y="432"/>
                </a:cxn>
                <a:cxn ang="0">
                  <a:pos x="490" y="16"/>
                </a:cxn>
                <a:cxn ang="0">
                  <a:pos x="432" y="16"/>
                </a:cxn>
                <a:cxn ang="0">
                  <a:pos x="16" y="432"/>
                </a:cxn>
                <a:cxn ang="0">
                  <a:pos x="16" y="490"/>
                </a:cxn>
                <a:cxn ang="0">
                  <a:pos x="432" y="906"/>
                </a:cxn>
              </a:cxnLst>
              <a:rect l="0" t="0" r="r" b="b"/>
              <a:pathLst>
                <a:path w="922" h="922">
                  <a:moveTo>
                    <a:pt x="432" y="906"/>
                  </a:moveTo>
                  <a:cubicBezTo>
                    <a:pt x="448" y="922"/>
                    <a:pt x="474" y="922"/>
                    <a:pt x="490" y="906"/>
                  </a:cubicBezTo>
                  <a:cubicBezTo>
                    <a:pt x="906" y="490"/>
                    <a:pt x="906" y="490"/>
                    <a:pt x="906" y="490"/>
                  </a:cubicBezTo>
                  <a:cubicBezTo>
                    <a:pt x="922" y="474"/>
                    <a:pt x="922" y="448"/>
                    <a:pt x="906" y="432"/>
                  </a:cubicBezTo>
                  <a:cubicBezTo>
                    <a:pt x="490" y="16"/>
                    <a:pt x="490" y="16"/>
                    <a:pt x="490" y="16"/>
                  </a:cubicBezTo>
                  <a:cubicBezTo>
                    <a:pt x="474" y="0"/>
                    <a:pt x="448" y="0"/>
                    <a:pt x="432" y="16"/>
                  </a:cubicBezTo>
                  <a:cubicBezTo>
                    <a:pt x="16" y="432"/>
                    <a:pt x="16" y="432"/>
                    <a:pt x="16" y="432"/>
                  </a:cubicBezTo>
                  <a:cubicBezTo>
                    <a:pt x="0" y="448"/>
                    <a:pt x="0" y="474"/>
                    <a:pt x="16" y="490"/>
                  </a:cubicBezTo>
                  <a:lnTo>
                    <a:pt x="432" y="90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2803525" y="1157288"/>
              <a:ext cx="1565275" cy="1565275"/>
            </a:xfrm>
            <a:custGeom>
              <a:avLst/>
              <a:gdLst/>
              <a:ahLst/>
              <a:cxnLst>
                <a:cxn ang="0">
                  <a:pos x="432" y="906"/>
                </a:cxn>
                <a:cxn ang="0">
                  <a:pos x="490" y="906"/>
                </a:cxn>
                <a:cxn ang="0">
                  <a:pos x="906" y="490"/>
                </a:cxn>
                <a:cxn ang="0">
                  <a:pos x="906" y="432"/>
                </a:cxn>
                <a:cxn ang="0">
                  <a:pos x="490" y="16"/>
                </a:cxn>
                <a:cxn ang="0">
                  <a:pos x="432" y="16"/>
                </a:cxn>
                <a:cxn ang="0">
                  <a:pos x="16" y="432"/>
                </a:cxn>
                <a:cxn ang="0">
                  <a:pos x="16" y="490"/>
                </a:cxn>
                <a:cxn ang="0">
                  <a:pos x="432" y="906"/>
                </a:cxn>
              </a:cxnLst>
              <a:rect l="0" t="0" r="r" b="b"/>
              <a:pathLst>
                <a:path w="922" h="922">
                  <a:moveTo>
                    <a:pt x="432" y="906"/>
                  </a:moveTo>
                  <a:cubicBezTo>
                    <a:pt x="448" y="922"/>
                    <a:pt x="474" y="922"/>
                    <a:pt x="490" y="906"/>
                  </a:cubicBezTo>
                  <a:cubicBezTo>
                    <a:pt x="906" y="490"/>
                    <a:pt x="906" y="490"/>
                    <a:pt x="906" y="490"/>
                  </a:cubicBezTo>
                  <a:cubicBezTo>
                    <a:pt x="922" y="474"/>
                    <a:pt x="922" y="448"/>
                    <a:pt x="906" y="432"/>
                  </a:cubicBezTo>
                  <a:cubicBezTo>
                    <a:pt x="490" y="16"/>
                    <a:pt x="490" y="16"/>
                    <a:pt x="490" y="16"/>
                  </a:cubicBezTo>
                  <a:cubicBezTo>
                    <a:pt x="474" y="0"/>
                    <a:pt x="448" y="0"/>
                    <a:pt x="432" y="16"/>
                  </a:cubicBezTo>
                  <a:cubicBezTo>
                    <a:pt x="16" y="432"/>
                    <a:pt x="16" y="432"/>
                    <a:pt x="16" y="432"/>
                  </a:cubicBezTo>
                  <a:cubicBezTo>
                    <a:pt x="0" y="448"/>
                    <a:pt x="0" y="474"/>
                    <a:pt x="16" y="490"/>
                  </a:cubicBezTo>
                  <a:lnTo>
                    <a:pt x="432" y="90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grpSp>
        <p:nvGrpSpPr>
          <p:cNvPr id="11" name="Group 23"/>
          <p:cNvGrpSpPr/>
          <p:nvPr/>
        </p:nvGrpSpPr>
        <p:grpSpPr>
          <a:xfrm>
            <a:off x="6441018" y="1543051"/>
            <a:ext cx="2087033" cy="2153712"/>
            <a:chOff x="4830763" y="1157288"/>
            <a:chExt cx="1565275" cy="1615284"/>
          </a:xfrm>
        </p:grpSpPr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830763" y="1207297"/>
              <a:ext cx="1565275" cy="1565275"/>
            </a:xfrm>
            <a:custGeom>
              <a:avLst/>
              <a:gdLst/>
              <a:ahLst/>
              <a:cxnLst>
                <a:cxn ang="0">
                  <a:pos x="16" y="490"/>
                </a:cxn>
                <a:cxn ang="0">
                  <a:pos x="432" y="906"/>
                </a:cxn>
                <a:cxn ang="0">
                  <a:pos x="490" y="906"/>
                </a:cxn>
                <a:cxn ang="0">
                  <a:pos x="906" y="490"/>
                </a:cxn>
                <a:cxn ang="0">
                  <a:pos x="906" y="432"/>
                </a:cxn>
                <a:cxn ang="0">
                  <a:pos x="490" y="16"/>
                </a:cxn>
                <a:cxn ang="0">
                  <a:pos x="432" y="16"/>
                </a:cxn>
                <a:cxn ang="0">
                  <a:pos x="16" y="432"/>
                </a:cxn>
                <a:cxn ang="0">
                  <a:pos x="16" y="490"/>
                </a:cxn>
              </a:cxnLst>
              <a:rect l="0" t="0" r="r" b="b"/>
              <a:pathLst>
                <a:path w="922" h="922">
                  <a:moveTo>
                    <a:pt x="16" y="490"/>
                  </a:moveTo>
                  <a:cubicBezTo>
                    <a:pt x="432" y="906"/>
                    <a:pt x="432" y="906"/>
                    <a:pt x="432" y="906"/>
                  </a:cubicBezTo>
                  <a:cubicBezTo>
                    <a:pt x="448" y="922"/>
                    <a:pt x="474" y="922"/>
                    <a:pt x="490" y="906"/>
                  </a:cubicBezTo>
                  <a:cubicBezTo>
                    <a:pt x="906" y="490"/>
                    <a:pt x="906" y="490"/>
                    <a:pt x="906" y="490"/>
                  </a:cubicBezTo>
                  <a:cubicBezTo>
                    <a:pt x="922" y="474"/>
                    <a:pt x="922" y="448"/>
                    <a:pt x="906" y="432"/>
                  </a:cubicBezTo>
                  <a:cubicBezTo>
                    <a:pt x="490" y="16"/>
                    <a:pt x="490" y="16"/>
                    <a:pt x="490" y="16"/>
                  </a:cubicBezTo>
                  <a:cubicBezTo>
                    <a:pt x="474" y="0"/>
                    <a:pt x="448" y="0"/>
                    <a:pt x="432" y="16"/>
                  </a:cubicBezTo>
                  <a:cubicBezTo>
                    <a:pt x="16" y="432"/>
                    <a:pt x="16" y="432"/>
                    <a:pt x="16" y="432"/>
                  </a:cubicBezTo>
                  <a:cubicBezTo>
                    <a:pt x="0" y="448"/>
                    <a:pt x="0" y="474"/>
                    <a:pt x="16" y="49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4830763" y="1157288"/>
              <a:ext cx="1565275" cy="1565275"/>
            </a:xfrm>
            <a:custGeom>
              <a:avLst/>
              <a:gdLst/>
              <a:ahLst/>
              <a:cxnLst>
                <a:cxn ang="0">
                  <a:pos x="16" y="490"/>
                </a:cxn>
                <a:cxn ang="0">
                  <a:pos x="432" y="906"/>
                </a:cxn>
                <a:cxn ang="0">
                  <a:pos x="490" y="906"/>
                </a:cxn>
                <a:cxn ang="0">
                  <a:pos x="906" y="490"/>
                </a:cxn>
                <a:cxn ang="0">
                  <a:pos x="906" y="432"/>
                </a:cxn>
                <a:cxn ang="0">
                  <a:pos x="490" y="16"/>
                </a:cxn>
                <a:cxn ang="0">
                  <a:pos x="432" y="16"/>
                </a:cxn>
                <a:cxn ang="0">
                  <a:pos x="16" y="432"/>
                </a:cxn>
                <a:cxn ang="0">
                  <a:pos x="16" y="490"/>
                </a:cxn>
              </a:cxnLst>
              <a:rect l="0" t="0" r="r" b="b"/>
              <a:pathLst>
                <a:path w="922" h="922">
                  <a:moveTo>
                    <a:pt x="16" y="490"/>
                  </a:moveTo>
                  <a:cubicBezTo>
                    <a:pt x="432" y="906"/>
                    <a:pt x="432" y="906"/>
                    <a:pt x="432" y="906"/>
                  </a:cubicBezTo>
                  <a:cubicBezTo>
                    <a:pt x="448" y="922"/>
                    <a:pt x="474" y="922"/>
                    <a:pt x="490" y="906"/>
                  </a:cubicBezTo>
                  <a:cubicBezTo>
                    <a:pt x="906" y="490"/>
                    <a:pt x="906" y="490"/>
                    <a:pt x="906" y="490"/>
                  </a:cubicBezTo>
                  <a:cubicBezTo>
                    <a:pt x="922" y="474"/>
                    <a:pt x="922" y="448"/>
                    <a:pt x="906" y="432"/>
                  </a:cubicBezTo>
                  <a:cubicBezTo>
                    <a:pt x="490" y="16"/>
                    <a:pt x="490" y="16"/>
                    <a:pt x="490" y="16"/>
                  </a:cubicBezTo>
                  <a:cubicBezTo>
                    <a:pt x="474" y="0"/>
                    <a:pt x="448" y="0"/>
                    <a:pt x="432" y="16"/>
                  </a:cubicBezTo>
                  <a:cubicBezTo>
                    <a:pt x="16" y="432"/>
                    <a:pt x="16" y="432"/>
                    <a:pt x="16" y="432"/>
                  </a:cubicBezTo>
                  <a:cubicBezTo>
                    <a:pt x="0" y="448"/>
                    <a:pt x="0" y="474"/>
                    <a:pt x="16" y="49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grpSp>
        <p:nvGrpSpPr>
          <p:cNvPr id="14" name="Group 24"/>
          <p:cNvGrpSpPr/>
          <p:nvPr/>
        </p:nvGrpSpPr>
        <p:grpSpPr>
          <a:xfrm>
            <a:off x="6441018" y="4246034"/>
            <a:ext cx="2087033" cy="2156460"/>
            <a:chOff x="4830763" y="3184525"/>
            <a:chExt cx="1565275" cy="1617345"/>
          </a:xfrm>
        </p:grpSpPr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4830763" y="3236595"/>
              <a:ext cx="1565275" cy="1565275"/>
            </a:xfrm>
            <a:custGeom>
              <a:avLst/>
              <a:gdLst/>
              <a:ahLst/>
              <a:cxnLst>
                <a:cxn ang="0">
                  <a:pos x="16" y="490"/>
                </a:cxn>
                <a:cxn ang="0">
                  <a:pos x="432" y="906"/>
                </a:cxn>
                <a:cxn ang="0">
                  <a:pos x="490" y="906"/>
                </a:cxn>
                <a:cxn ang="0">
                  <a:pos x="906" y="490"/>
                </a:cxn>
                <a:cxn ang="0">
                  <a:pos x="906" y="432"/>
                </a:cxn>
                <a:cxn ang="0">
                  <a:pos x="490" y="16"/>
                </a:cxn>
                <a:cxn ang="0">
                  <a:pos x="432" y="16"/>
                </a:cxn>
                <a:cxn ang="0">
                  <a:pos x="16" y="432"/>
                </a:cxn>
                <a:cxn ang="0">
                  <a:pos x="16" y="490"/>
                </a:cxn>
              </a:cxnLst>
              <a:rect l="0" t="0" r="r" b="b"/>
              <a:pathLst>
                <a:path w="922" h="922">
                  <a:moveTo>
                    <a:pt x="16" y="490"/>
                  </a:moveTo>
                  <a:cubicBezTo>
                    <a:pt x="432" y="906"/>
                    <a:pt x="432" y="906"/>
                    <a:pt x="432" y="906"/>
                  </a:cubicBezTo>
                  <a:cubicBezTo>
                    <a:pt x="448" y="922"/>
                    <a:pt x="474" y="922"/>
                    <a:pt x="490" y="906"/>
                  </a:cubicBezTo>
                  <a:cubicBezTo>
                    <a:pt x="906" y="490"/>
                    <a:pt x="906" y="490"/>
                    <a:pt x="906" y="490"/>
                  </a:cubicBezTo>
                  <a:cubicBezTo>
                    <a:pt x="922" y="474"/>
                    <a:pt x="922" y="448"/>
                    <a:pt x="906" y="432"/>
                  </a:cubicBezTo>
                  <a:cubicBezTo>
                    <a:pt x="490" y="16"/>
                    <a:pt x="490" y="16"/>
                    <a:pt x="490" y="16"/>
                  </a:cubicBezTo>
                  <a:cubicBezTo>
                    <a:pt x="474" y="0"/>
                    <a:pt x="448" y="0"/>
                    <a:pt x="432" y="16"/>
                  </a:cubicBezTo>
                  <a:cubicBezTo>
                    <a:pt x="16" y="432"/>
                    <a:pt x="16" y="432"/>
                    <a:pt x="16" y="432"/>
                  </a:cubicBezTo>
                  <a:cubicBezTo>
                    <a:pt x="0" y="448"/>
                    <a:pt x="0" y="474"/>
                    <a:pt x="16" y="49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4830763" y="3184525"/>
              <a:ext cx="1565275" cy="1565275"/>
            </a:xfrm>
            <a:custGeom>
              <a:avLst/>
              <a:gdLst/>
              <a:ahLst/>
              <a:cxnLst>
                <a:cxn ang="0">
                  <a:pos x="490" y="16"/>
                </a:cxn>
                <a:cxn ang="0">
                  <a:pos x="432" y="16"/>
                </a:cxn>
                <a:cxn ang="0">
                  <a:pos x="16" y="432"/>
                </a:cxn>
                <a:cxn ang="0">
                  <a:pos x="16" y="490"/>
                </a:cxn>
                <a:cxn ang="0">
                  <a:pos x="432" y="906"/>
                </a:cxn>
                <a:cxn ang="0">
                  <a:pos x="490" y="906"/>
                </a:cxn>
                <a:cxn ang="0">
                  <a:pos x="906" y="490"/>
                </a:cxn>
                <a:cxn ang="0">
                  <a:pos x="906" y="432"/>
                </a:cxn>
                <a:cxn ang="0">
                  <a:pos x="490" y="16"/>
                </a:cxn>
              </a:cxnLst>
              <a:rect l="0" t="0" r="r" b="b"/>
              <a:pathLst>
                <a:path w="922" h="922">
                  <a:moveTo>
                    <a:pt x="490" y="16"/>
                  </a:moveTo>
                  <a:cubicBezTo>
                    <a:pt x="474" y="0"/>
                    <a:pt x="448" y="0"/>
                    <a:pt x="432" y="16"/>
                  </a:cubicBezTo>
                  <a:cubicBezTo>
                    <a:pt x="16" y="432"/>
                    <a:pt x="16" y="432"/>
                    <a:pt x="16" y="432"/>
                  </a:cubicBezTo>
                  <a:cubicBezTo>
                    <a:pt x="0" y="448"/>
                    <a:pt x="0" y="474"/>
                    <a:pt x="16" y="490"/>
                  </a:cubicBezTo>
                  <a:cubicBezTo>
                    <a:pt x="432" y="906"/>
                    <a:pt x="432" y="906"/>
                    <a:pt x="432" y="906"/>
                  </a:cubicBezTo>
                  <a:cubicBezTo>
                    <a:pt x="448" y="922"/>
                    <a:pt x="474" y="922"/>
                    <a:pt x="490" y="906"/>
                  </a:cubicBezTo>
                  <a:cubicBezTo>
                    <a:pt x="906" y="490"/>
                    <a:pt x="906" y="490"/>
                    <a:pt x="906" y="490"/>
                  </a:cubicBezTo>
                  <a:cubicBezTo>
                    <a:pt x="922" y="474"/>
                    <a:pt x="922" y="448"/>
                    <a:pt x="906" y="432"/>
                  </a:cubicBezTo>
                  <a:lnTo>
                    <a:pt x="490" y="16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grpSp>
        <p:nvGrpSpPr>
          <p:cNvPr id="17" name="Group 25"/>
          <p:cNvGrpSpPr/>
          <p:nvPr/>
        </p:nvGrpSpPr>
        <p:grpSpPr>
          <a:xfrm>
            <a:off x="3738034" y="4246034"/>
            <a:ext cx="2087033" cy="2156460"/>
            <a:chOff x="2803525" y="3184525"/>
            <a:chExt cx="1565275" cy="1617345"/>
          </a:xfrm>
        </p:grpSpPr>
        <p:sp>
          <p:nvSpPr>
            <p:cNvPr id="18" name="Freeform 9"/>
            <p:cNvSpPr>
              <a:spLocks/>
            </p:cNvSpPr>
            <p:nvPr/>
          </p:nvSpPr>
          <p:spPr bwMode="auto">
            <a:xfrm>
              <a:off x="2803525" y="3236595"/>
              <a:ext cx="1565275" cy="1565275"/>
            </a:xfrm>
            <a:custGeom>
              <a:avLst/>
              <a:gdLst/>
              <a:ahLst/>
              <a:cxnLst>
                <a:cxn ang="0">
                  <a:pos x="432" y="906"/>
                </a:cxn>
                <a:cxn ang="0">
                  <a:pos x="490" y="906"/>
                </a:cxn>
                <a:cxn ang="0">
                  <a:pos x="906" y="490"/>
                </a:cxn>
                <a:cxn ang="0">
                  <a:pos x="906" y="432"/>
                </a:cxn>
                <a:cxn ang="0">
                  <a:pos x="490" y="16"/>
                </a:cxn>
                <a:cxn ang="0">
                  <a:pos x="432" y="16"/>
                </a:cxn>
                <a:cxn ang="0">
                  <a:pos x="16" y="432"/>
                </a:cxn>
                <a:cxn ang="0">
                  <a:pos x="16" y="490"/>
                </a:cxn>
                <a:cxn ang="0">
                  <a:pos x="432" y="906"/>
                </a:cxn>
              </a:cxnLst>
              <a:rect l="0" t="0" r="r" b="b"/>
              <a:pathLst>
                <a:path w="922" h="922">
                  <a:moveTo>
                    <a:pt x="432" y="906"/>
                  </a:moveTo>
                  <a:cubicBezTo>
                    <a:pt x="448" y="922"/>
                    <a:pt x="474" y="922"/>
                    <a:pt x="490" y="906"/>
                  </a:cubicBezTo>
                  <a:cubicBezTo>
                    <a:pt x="906" y="490"/>
                    <a:pt x="906" y="490"/>
                    <a:pt x="906" y="490"/>
                  </a:cubicBezTo>
                  <a:cubicBezTo>
                    <a:pt x="922" y="474"/>
                    <a:pt x="922" y="448"/>
                    <a:pt x="906" y="432"/>
                  </a:cubicBezTo>
                  <a:cubicBezTo>
                    <a:pt x="490" y="16"/>
                    <a:pt x="490" y="16"/>
                    <a:pt x="490" y="16"/>
                  </a:cubicBezTo>
                  <a:cubicBezTo>
                    <a:pt x="474" y="0"/>
                    <a:pt x="448" y="0"/>
                    <a:pt x="432" y="16"/>
                  </a:cubicBezTo>
                  <a:cubicBezTo>
                    <a:pt x="16" y="432"/>
                    <a:pt x="16" y="432"/>
                    <a:pt x="16" y="432"/>
                  </a:cubicBezTo>
                  <a:cubicBezTo>
                    <a:pt x="0" y="448"/>
                    <a:pt x="0" y="474"/>
                    <a:pt x="16" y="490"/>
                  </a:cubicBezTo>
                  <a:lnTo>
                    <a:pt x="432" y="906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2803525" y="3184525"/>
              <a:ext cx="1565275" cy="1565275"/>
            </a:xfrm>
            <a:custGeom>
              <a:avLst/>
              <a:gdLst/>
              <a:ahLst/>
              <a:cxnLst>
                <a:cxn ang="0">
                  <a:pos x="906" y="432"/>
                </a:cxn>
                <a:cxn ang="0">
                  <a:pos x="490" y="16"/>
                </a:cxn>
                <a:cxn ang="0">
                  <a:pos x="432" y="16"/>
                </a:cxn>
                <a:cxn ang="0">
                  <a:pos x="16" y="432"/>
                </a:cxn>
                <a:cxn ang="0">
                  <a:pos x="16" y="490"/>
                </a:cxn>
                <a:cxn ang="0">
                  <a:pos x="432" y="906"/>
                </a:cxn>
                <a:cxn ang="0">
                  <a:pos x="490" y="906"/>
                </a:cxn>
                <a:cxn ang="0">
                  <a:pos x="906" y="490"/>
                </a:cxn>
                <a:cxn ang="0">
                  <a:pos x="906" y="432"/>
                </a:cxn>
              </a:cxnLst>
              <a:rect l="0" t="0" r="r" b="b"/>
              <a:pathLst>
                <a:path w="922" h="922">
                  <a:moveTo>
                    <a:pt x="906" y="432"/>
                  </a:moveTo>
                  <a:cubicBezTo>
                    <a:pt x="490" y="16"/>
                    <a:pt x="490" y="16"/>
                    <a:pt x="490" y="16"/>
                  </a:cubicBezTo>
                  <a:cubicBezTo>
                    <a:pt x="474" y="0"/>
                    <a:pt x="448" y="0"/>
                    <a:pt x="432" y="16"/>
                  </a:cubicBezTo>
                  <a:cubicBezTo>
                    <a:pt x="16" y="432"/>
                    <a:pt x="16" y="432"/>
                    <a:pt x="16" y="432"/>
                  </a:cubicBezTo>
                  <a:cubicBezTo>
                    <a:pt x="0" y="448"/>
                    <a:pt x="0" y="474"/>
                    <a:pt x="16" y="490"/>
                  </a:cubicBezTo>
                  <a:cubicBezTo>
                    <a:pt x="432" y="906"/>
                    <a:pt x="432" y="906"/>
                    <a:pt x="432" y="906"/>
                  </a:cubicBezTo>
                  <a:cubicBezTo>
                    <a:pt x="448" y="922"/>
                    <a:pt x="474" y="922"/>
                    <a:pt x="490" y="906"/>
                  </a:cubicBezTo>
                  <a:cubicBezTo>
                    <a:pt x="906" y="490"/>
                    <a:pt x="906" y="490"/>
                    <a:pt x="906" y="490"/>
                  </a:cubicBezTo>
                  <a:cubicBezTo>
                    <a:pt x="922" y="474"/>
                    <a:pt x="922" y="448"/>
                    <a:pt x="906" y="432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grpSp>
        <p:nvGrpSpPr>
          <p:cNvPr id="20" name="Group 31"/>
          <p:cNvGrpSpPr/>
          <p:nvPr/>
        </p:nvGrpSpPr>
        <p:grpSpPr>
          <a:xfrm>
            <a:off x="4068854" y="2108200"/>
            <a:ext cx="1425390" cy="940088"/>
            <a:chOff x="3051641" y="1552574"/>
            <a:chExt cx="1069043" cy="924357"/>
          </a:xfrm>
        </p:grpSpPr>
        <p:sp>
          <p:nvSpPr>
            <p:cNvPr id="21" name="Freeform 103"/>
            <p:cNvSpPr>
              <a:spLocks noEditPoints="1"/>
            </p:cNvSpPr>
            <p:nvPr/>
          </p:nvSpPr>
          <p:spPr bwMode="auto">
            <a:xfrm>
              <a:off x="3415725" y="1552574"/>
              <a:ext cx="340875" cy="501949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TextBox 26"/>
            <p:cNvSpPr txBox="1"/>
            <p:nvPr/>
          </p:nvSpPr>
          <p:spPr>
            <a:xfrm>
              <a:off x="3051641" y="2038350"/>
              <a:ext cx="1069043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</a:rPr>
                <a:t>Step01</a:t>
              </a:r>
            </a:p>
          </p:txBody>
        </p:sp>
      </p:grpSp>
      <p:grpSp>
        <p:nvGrpSpPr>
          <p:cNvPr id="23" name="Group 30"/>
          <p:cNvGrpSpPr/>
          <p:nvPr/>
        </p:nvGrpSpPr>
        <p:grpSpPr>
          <a:xfrm>
            <a:off x="6771837" y="2171701"/>
            <a:ext cx="1319977" cy="876587"/>
            <a:chOff x="5078879" y="1609725"/>
            <a:chExt cx="1069043" cy="829106"/>
          </a:xfrm>
        </p:grpSpPr>
        <p:sp>
          <p:nvSpPr>
            <p:cNvPr id="24" name="Freeform 52"/>
            <p:cNvSpPr>
              <a:spLocks noChangeAspect="1" noEditPoints="1"/>
            </p:cNvSpPr>
            <p:nvPr/>
          </p:nvSpPr>
          <p:spPr bwMode="auto">
            <a:xfrm>
              <a:off x="5422390" y="1609725"/>
              <a:ext cx="382020" cy="411002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61" y="72"/>
                </a:cxn>
                <a:cxn ang="0">
                  <a:pos x="5" y="72"/>
                </a:cxn>
                <a:cxn ang="0">
                  <a:pos x="0" y="67"/>
                </a:cxn>
                <a:cxn ang="0">
                  <a:pos x="0" y="16"/>
                </a:cxn>
                <a:cxn ang="0">
                  <a:pos x="5" y="11"/>
                </a:cxn>
                <a:cxn ang="0">
                  <a:pos x="10" y="11"/>
                </a:cxn>
                <a:cxn ang="0">
                  <a:pos x="10" y="7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5" y="7"/>
                </a:cxn>
                <a:cxn ang="0">
                  <a:pos x="25" y="11"/>
                </a:cxn>
                <a:cxn ang="0">
                  <a:pos x="41" y="11"/>
                </a:cxn>
                <a:cxn ang="0">
                  <a:pos x="41" y="7"/>
                </a:cxn>
                <a:cxn ang="0">
                  <a:pos x="47" y="0"/>
                </a:cxn>
                <a:cxn ang="0">
                  <a:pos x="50" y="0"/>
                </a:cxn>
                <a:cxn ang="0">
                  <a:pos x="56" y="7"/>
                </a:cxn>
                <a:cxn ang="0">
                  <a:pos x="56" y="11"/>
                </a:cxn>
                <a:cxn ang="0">
                  <a:pos x="61" y="11"/>
                </a:cxn>
                <a:cxn ang="0">
                  <a:pos x="67" y="16"/>
                </a:cxn>
                <a:cxn ang="0">
                  <a:pos x="67" y="67"/>
                </a:cxn>
                <a:cxn ang="0">
                  <a:pos x="61" y="67"/>
                </a:cxn>
                <a:cxn ang="0">
                  <a:pos x="61" y="26"/>
                </a:cxn>
                <a:cxn ang="0">
                  <a:pos x="5" y="26"/>
                </a:cxn>
                <a:cxn ang="0">
                  <a:pos x="5" y="67"/>
                </a:cxn>
                <a:cxn ang="0">
                  <a:pos x="61" y="67"/>
                </a:cxn>
                <a:cxn ang="0">
                  <a:pos x="20" y="7"/>
                </a:cxn>
                <a:cxn ang="0">
                  <a:pos x="19" y="5"/>
                </a:cxn>
                <a:cxn ang="0">
                  <a:pos x="16" y="5"/>
                </a:cxn>
                <a:cxn ang="0">
                  <a:pos x="15" y="7"/>
                </a:cxn>
                <a:cxn ang="0">
                  <a:pos x="15" y="18"/>
                </a:cxn>
                <a:cxn ang="0">
                  <a:pos x="16" y="20"/>
                </a:cxn>
                <a:cxn ang="0">
                  <a:pos x="19" y="20"/>
                </a:cxn>
                <a:cxn ang="0">
                  <a:pos x="20" y="18"/>
                </a:cxn>
                <a:cxn ang="0">
                  <a:pos x="20" y="7"/>
                </a:cxn>
                <a:cxn ang="0">
                  <a:pos x="51" y="7"/>
                </a:cxn>
                <a:cxn ang="0">
                  <a:pos x="50" y="5"/>
                </a:cxn>
                <a:cxn ang="0">
                  <a:pos x="47" y="5"/>
                </a:cxn>
                <a:cxn ang="0">
                  <a:pos x="46" y="7"/>
                </a:cxn>
                <a:cxn ang="0">
                  <a:pos x="46" y="18"/>
                </a:cxn>
                <a:cxn ang="0">
                  <a:pos x="47" y="20"/>
                </a:cxn>
                <a:cxn ang="0">
                  <a:pos x="50" y="20"/>
                </a:cxn>
                <a:cxn ang="0">
                  <a:pos x="51" y="18"/>
                </a:cxn>
                <a:cxn ang="0">
                  <a:pos x="51" y="7"/>
                </a:cxn>
              </a:cxnLst>
              <a:rect l="0" t="0" r="r" b="b"/>
              <a:pathLst>
                <a:path w="67" h="72">
                  <a:moveTo>
                    <a:pt x="67" y="67"/>
                  </a:moveTo>
                  <a:cubicBezTo>
                    <a:pt x="67" y="70"/>
                    <a:pt x="64" y="72"/>
                    <a:pt x="61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2" y="72"/>
                    <a:pt x="0" y="70"/>
                    <a:pt x="0" y="6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2" y="11"/>
                    <a:pt x="5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3" y="0"/>
                    <a:pt x="1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5" y="3"/>
                    <a:pt x="25" y="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3"/>
                    <a:pt x="44" y="0"/>
                    <a:pt x="4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3"/>
                    <a:pt x="56" y="7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1"/>
                    <a:pt x="67" y="13"/>
                    <a:pt x="67" y="16"/>
                  </a:cubicBezTo>
                  <a:lnTo>
                    <a:pt x="67" y="67"/>
                  </a:lnTo>
                  <a:close/>
                  <a:moveTo>
                    <a:pt x="61" y="67"/>
                  </a:moveTo>
                  <a:cubicBezTo>
                    <a:pt x="61" y="26"/>
                    <a:pt x="61" y="26"/>
                    <a:pt x="61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67"/>
                    <a:pt x="5" y="67"/>
                    <a:pt x="5" y="67"/>
                  </a:cubicBezTo>
                  <a:lnTo>
                    <a:pt x="61" y="67"/>
                  </a:lnTo>
                  <a:close/>
                  <a:moveTo>
                    <a:pt x="20" y="7"/>
                  </a:moveTo>
                  <a:cubicBezTo>
                    <a:pt x="20" y="6"/>
                    <a:pt x="20" y="5"/>
                    <a:pt x="19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6"/>
                    <a:pt x="15" y="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9"/>
                    <a:pt x="16" y="20"/>
                    <a:pt x="16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0"/>
                    <a:pt x="20" y="19"/>
                    <a:pt x="20" y="18"/>
                  </a:cubicBezTo>
                  <a:lnTo>
                    <a:pt x="20" y="7"/>
                  </a:lnTo>
                  <a:close/>
                  <a:moveTo>
                    <a:pt x="51" y="7"/>
                  </a:moveTo>
                  <a:cubicBezTo>
                    <a:pt x="51" y="6"/>
                    <a:pt x="51" y="5"/>
                    <a:pt x="50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6" y="6"/>
                    <a:pt x="46" y="7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9"/>
                    <a:pt x="47" y="20"/>
                    <a:pt x="47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1" y="20"/>
                    <a:pt x="51" y="19"/>
                    <a:pt x="51" y="18"/>
                  </a:cubicBezTo>
                  <a:lnTo>
                    <a:pt x="51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>
                <a:solidFill>
                  <a:schemeClr val="tx2"/>
                </a:solidFill>
              </a:endParaRPr>
            </a:p>
          </p:txBody>
        </p:sp>
        <p:sp>
          <p:nvSpPr>
            <p:cNvPr id="25" name="TextBox 27"/>
            <p:cNvSpPr txBox="1"/>
            <p:nvPr/>
          </p:nvSpPr>
          <p:spPr>
            <a:xfrm>
              <a:off x="5078879" y="2000250"/>
              <a:ext cx="1069043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</a:rPr>
                <a:t>Step02</a:t>
              </a:r>
            </a:p>
          </p:txBody>
        </p:sp>
      </p:grpSp>
      <p:grpSp>
        <p:nvGrpSpPr>
          <p:cNvPr id="26" name="Group 33"/>
          <p:cNvGrpSpPr/>
          <p:nvPr/>
        </p:nvGrpSpPr>
        <p:grpSpPr>
          <a:xfrm>
            <a:off x="6797237" y="4895852"/>
            <a:ext cx="1294577" cy="800387"/>
            <a:chOff x="5078879" y="3714750"/>
            <a:chExt cx="1069043" cy="819581"/>
          </a:xfrm>
        </p:grpSpPr>
        <p:sp>
          <p:nvSpPr>
            <p:cNvPr id="27" name="Freeform 70"/>
            <p:cNvSpPr>
              <a:spLocks noEditPoints="1"/>
            </p:cNvSpPr>
            <p:nvPr/>
          </p:nvSpPr>
          <p:spPr bwMode="auto">
            <a:xfrm>
              <a:off x="5405157" y="3714750"/>
              <a:ext cx="416486" cy="390252"/>
            </a:xfrm>
            <a:custGeom>
              <a:avLst/>
              <a:gdLst/>
              <a:ahLst/>
              <a:cxnLst>
                <a:cxn ang="0">
                  <a:pos x="59" y="51"/>
                </a:cxn>
                <a:cxn ang="0">
                  <a:pos x="56" y="55"/>
                </a:cxn>
                <a:cxn ang="0">
                  <a:pos x="3" y="55"/>
                </a:cxn>
                <a:cxn ang="0">
                  <a:pos x="0" y="51"/>
                </a:cxn>
                <a:cxn ang="0">
                  <a:pos x="0" y="40"/>
                </a:cxn>
                <a:cxn ang="0">
                  <a:pos x="3" y="37"/>
                </a:cxn>
                <a:cxn ang="0">
                  <a:pos x="20" y="37"/>
                </a:cxn>
                <a:cxn ang="0">
                  <a:pos x="25" y="41"/>
                </a:cxn>
                <a:cxn ang="0">
                  <a:pos x="29" y="43"/>
                </a:cxn>
                <a:cxn ang="0">
                  <a:pos x="34" y="41"/>
                </a:cxn>
                <a:cxn ang="0">
                  <a:pos x="39" y="37"/>
                </a:cxn>
                <a:cxn ang="0">
                  <a:pos x="56" y="37"/>
                </a:cxn>
                <a:cxn ang="0">
                  <a:pos x="59" y="40"/>
                </a:cxn>
                <a:cxn ang="0">
                  <a:pos x="59" y="51"/>
                </a:cxn>
                <a:cxn ang="0">
                  <a:pos x="47" y="22"/>
                </a:cxn>
                <a:cxn ang="0">
                  <a:pos x="31" y="38"/>
                </a:cxn>
                <a:cxn ang="0">
                  <a:pos x="29" y="39"/>
                </a:cxn>
                <a:cxn ang="0">
                  <a:pos x="28" y="38"/>
                </a:cxn>
                <a:cxn ang="0">
                  <a:pos x="12" y="22"/>
                </a:cxn>
                <a:cxn ang="0">
                  <a:pos x="11" y="20"/>
                </a:cxn>
                <a:cxn ang="0">
                  <a:pos x="13" y="18"/>
                </a:cxn>
                <a:cxn ang="0">
                  <a:pos x="23" y="18"/>
                </a:cxn>
                <a:cxn ang="0">
                  <a:pos x="23" y="2"/>
                </a:cxn>
                <a:cxn ang="0">
                  <a:pos x="25" y="0"/>
                </a:cxn>
                <a:cxn ang="0">
                  <a:pos x="34" y="0"/>
                </a:cxn>
                <a:cxn ang="0">
                  <a:pos x="36" y="2"/>
                </a:cxn>
                <a:cxn ang="0">
                  <a:pos x="36" y="18"/>
                </a:cxn>
                <a:cxn ang="0">
                  <a:pos x="45" y="18"/>
                </a:cxn>
                <a:cxn ang="0">
                  <a:pos x="48" y="20"/>
                </a:cxn>
                <a:cxn ang="0">
                  <a:pos x="47" y="22"/>
                </a:cxn>
                <a:cxn ang="0">
                  <a:pos x="43" y="46"/>
                </a:cxn>
                <a:cxn ang="0">
                  <a:pos x="41" y="48"/>
                </a:cxn>
                <a:cxn ang="0">
                  <a:pos x="43" y="50"/>
                </a:cxn>
                <a:cxn ang="0">
                  <a:pos x="45" y="48"/>
                </a:cxn>
                <a:cxn ang="0">
                  <a:pos x="43" y="46"/>
                </a:cxn>
                <a:cxn ang="0">
                  <a:pos x="52" y="46"/>
                </a:cxn>
                <a:cxn ang="0">
                  <a:pos x="50" y="48"/>
                </a:cxn>
                <a:cxn ang="0">
                  <a:pos x="52" y="50"/>
                </a:cxn>
                <a:cxn ang="0">
                  <a:pos x="55" y="48"/>
                </a:cxn>
                <a:cxn ang="0">
                  <a:pos x="52" y="46"/>
                </a:cxn>
              </a:cxnLst>
              <a:rect l="0" t="0" r="r" b="b"/>
              <a:pathLst>
                <a:path w="59" h="55">
                  <a:moveTo>
                    <a:pt x="59" y="51"/>
                  </a:moveTo>
                  <a:cubicBezTo>
                    <a:pt x="59" y="53"/>
                    <a:pt x="58" y="55"/>
                    <a:pt x="56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1" y="55"/>
                    <a:pt x="0" y="53"/>
                    <a:pt x="0" y="5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8"/>
                    <a:pt x="1" y="37"/>
                    <a:pt x="3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6" y="43"/>
                    <a:pt x="28" y="43"/>
                    <a:pt x="29" y="43"/>
                  </a:cubicBezTo>
                  <a:cubicBezTo>
                    <a:pt x="31" y="43"/>
                    <a:pt x="33" y="43"/>
                    <a:pt x="34" y="41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8" y="37"/>
                    <a:pt x="59" y="38"/>
                    <a:pt x="59" y="40"/>
                  </a:cubicBezTo>
                  <a:lnTo>
                    <a:pt x="59" y="51"/>
                  </a:lnTo>
                  <a:close/>
                  <a:moveTo>
                    <a:pt x="47" y="22"/>
                  </a:moveTo>
                  <a:cubicBezTo>
                    <a:pt x="31" y="38"/>
                    <a:pt x="31" y="38"/>
                    <a:pt x="31" y="38"/>
                  </a:cubicBezTo>
                  <a:cubicBezTo>
                    <a:pt x="31" y="39"/>
                    <a:pt x="30" y="39"/>
                    <a:pt x="29" y="39"/>
                  </a:cubicBezTo>
                  <a:cubicBezTo>
                    <a:pt x="29" y="39"/>
                    <a:pt x="28" y="39"/>
                    <a:pt x="28" y="38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1"/>
                    <a:pt x="11" y="20"/>
                    <a:pt x="11" y="20"/>
                  </a:cubicBezTo>
                  <a:cubicBezTo>
                    <a:pt x="12" y="19"/>
                    <a:pt x="13" y="18"/>
                    <a:pt x="1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4" y="0"/>
                    <a:pt x="25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0"/>
                    <a:pt x="36" y="1"/>
                    <a:pt x="36" y="2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6" y="18"/>
                    <a:pt x="47" y="19"/>
                    <a:pt x="48" y="20"/>
                  </a:cubicBezTo>
                  <a:cubicBezTo>
                    <a:pt x="48" y="20"/>
                    <a:pt x="48" y="21"/>
                    <a:pt x="47" y="22"/>
                  </a:cubicBezTo>
                  <a:close/>
                  <a:moveTo>
                    <a:pt x="43" y="46"/>
                  </a:moveTo>
                  <a:cubicBezTo>
                    <a:pt x="42" y="46"/>
                    <a:pt x="41" y="47"/>
                    <a:pt x="41" y="48"/>
                  </a:cubicBezTo>
                  <a:cubicBezTo>
                    <a:pt x="41" y="49"/>
                    <a:pt x="42" y="50"/>
                    <a:pt x="43" y="50"/>
                  </a:cubicBezTo>
                  <a:cubicBezTo>
                    <a:pt x="44" y="50"/>
                    <a:pt x="45" y="49"/>
                    <a:pt x="45" y="48"/>
                  </a:cubicBezTo>
                  <a:cubicBezTo>
                    <a:pt x="45" y="47"/>
                    <a:pt x="44" y="46"/>
                    <a:pt x="43" y="46"/>
                  </a:cubicBezTo>
                  <a:close/>
                  <a:moveTo>
                    <a:pt x="52" y="46"/>
                  </a:moveTo>
                  <a:cubicBezTo>
                    <a:pt x="51" y="46"/>
                    <a:pt x="50" y="47"/>
                    <a:pt x="50" y="48"/>
                  </a:cubicBezTo>
                  <a:cubicBezTo>
                    <a:pt x="50" y="49"/>
                    <a:pt x="51" y="50"/>
                    <a:pt x="52" y="50"/>
                  </a:cubicBezTo>
                  <a:cubicBezTo>
                    <a:pt x="54" y="50"/>
                    <a:pt x="55" y="49"/>
                    <a:pt x="55" y="48"/>
                  </a:cubicBezTo>
                  <a:cubicBezTo>
                    <a:pt x="55" y="47"/>
                    <a:pt x="54" y="46"/>
                    <a:pt x="52" y="4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tx2"/>
                </a:solidFill>
              </a:endParaRP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5078879" y="4095750"/>
              <a:ext cx="1069043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</a:rPr>
                <a:t>Step03</a:t>
              </a:r>
            </a:p>
          </p:txBody>
        </p:sp>
      </p:grpSp>
      <p:grpSp>
        <p:nvGrpSpPr>
          <p:cNvPr id="29" name="Group 32"/>
          <p:cNvGrpSpPr/>
          <p:nvPr/>
        </p:nvGrpSpPr>
        <p:grpSpPr>
          <a:xfrm>
            <a:off x="4068854" y="4895852"/>
            <a:ext cx="1329864" cy="800387"/>
            <a:chOff x="3051641" y="3714750"/>
            <a:chExt cx="1069043" cy="819581"/>
          </a:xfrm>
        </p:grpSpPr>
        <p:sp>
          <p:nvSpPr>
            <p:cNvPr id="30" name="Freeform 152"/>
            <p:cNvSpPr>
              <a:spLocks noChangeAspect="1" noEditPoints="1"/>
            </p:cNvSpPr>
            <p:nvPr/>
          </p:nvSpPr>
          <p:spPr bwMode="auto">
            <a:xfrm>
              <a:off x="3365340" y="3714750"/>
              <a:ext cx="441645" cy="408137"/>
            </a:xfrm>
            <a:custGeom>
              <a:avLst/>
              <a:gdLst/>
              <a:ahLst/>
              <a:cxnLst>
                <a:cxn ang="0">
                  <a:pos x="67" y="20"/>
                </a:cxn>
                <a:cxn ang="0">
                  <a:pos x="46" y="36"/>
                </a:cxn>
                <a:cxn ang="0">
                  <a:pos x="42" y="40"/>
                </a:cxn>
                <a:cxn ang="0">
                  <a:pos x="39" y="47"/>
                </a:cxn>
                <a:cxn ang="0">
                  <a:pos x="44" y="52"/>
                </a:cxn>
                <a:cxn ang="0">
                  <a:pos x="52" y="58"/>
                </a:cxn>
                <a:cxn ang="0">
                  <a:pos x="52" y="61"/>
                </a:cxn>
                <a:cxn ang="0">
                  <a:pos x="51" y="62"/>
                </a:cxn>
                <a:cxn ang="0">
                  <a:pos x="17" y="62"/>
                </a:cxn>
                <a:cxn ang="0">
                  <a:pos x="16" y="61"/>
                </a:cxn>
                <a:cxn ang="0">
                  <a:pos x="16" y="58"/>
                </a:cxn>
                <a:cxn ang="0">
                  <a:pos x="24" y="52"/>
                </a:cxn>
                <a:cxn ang="0">
                  <a:pos x="29" y="47"/>
                </a:cxn>
                <a:cxn ang="0">
                  <a:pos x="26" y="40"/>
                </a:cxn>
                <a:cxn ang="0">
                  <a:pos x="22" y="36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16" y="11"/>
                </a:cxn>
                <a:cxn ang="0">
                  <a:pos x="16" y="7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2" y="7"/>
                </a:cxn>
                <a:cxn ang="0">
                  <a:pos x="52" y="11"/>
                </a:cxn>
                <a:cxn ang="0">
                  <a:pos x="63" y="11"/>
                </a:cxn>
                <a:cxn ang="0">
                  <a:pos x="67" y="15"/>
                </a:cxn>
                <a:cxn ang="0">
                  <a:pos x="67" y="20"/>
                </a:cxn>
                <a:cxn ang="0">
                  <a:pos x="16" y="16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19" y="31"/>
                </a:cxn>
                <a:cxn ang="0">
                  <a:pos x="16" y="16"/>
                </a:cxn>
                <a:cxn ang="0">
                  <a:pos x="62" y="16"/>
                </a:cxn>
                <a:cxn ang="0">
                  <a:pos x="52" y="16"/>
                </a:cxn>
                <a:cxn ang="0">
                  <a:pos x="49" y="31"/>
                </a:cxn>
                <a:cxn ang="0">
                  <a:pos x="62" y="20"/>
                </a:cxn>
                <a:cxn ang="0">
                  <a:pos x="62" y="16"/>
                </a:cxn>
              </a:cxnLst>
              <a:rect l="0" t="0" r="r" b="b"/>
              <a:pathLst>
                <a:path w="67" h="62">
                  <a:moveTo>
                    <a:pt x="67" y="20"/>
                  </a:moveTo>
                  <a:cubicBezTo>
                    <a:pt x="67" y="27"/>
                    <a:pt x="58" y="36"/>
                    <a:pt x="46" y="36"/>
                  </a:cubicBezTo>
                  <a:cubicBezTo>
                    <a:pt x="44" y="38"/>
                    <a:pt x="42" y="40"/>
                    <a:pt x="42" y="40"/>
                  </a:cubicBezTo>
                  <a:cubicBezTo>
                    <a:pt x="40" y="42"/>
                    <a:pt x="39" y="44"/>
                    <a:pt x="39" y="47"/>
                  </a:cubicBezTo>
                  <a:cubicBezTo>
                    <a:pt x="39" y="49"/>
                    <a:pt x="40" y="52"/>
                    <a:pt x="44" y="52"/>
                  </a:cubicBezTo>
                  <a:cubicBezTo>
                    <a:pt x="48" y="52"/>
                    <a:pt x="52" y="54"/>
                    <a:pt x="52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2"/>
                    <a:pt x="51" y="62"/>
                    <a:pt x="51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4"/>
                    <a:pt x="20" y="52"/>
                    <a:pt x="24" y="52"/>
                  </a:cubicBezTo>
                  <a:cubicBezTo>
                    <a:pt x="27" y="52"/>
                    <a:pt x="29" y="49"/>
                    <a:pt x="29" y="47"/>
                  </a:cubicBezTo>
                  <a:cubicBezTo>
                    <a:pt x="29" y="44"/>
                    <a:pt x="28" y="42"/>
                    <a:pt x="26" y="40"/>
                  </a:cubicBezTo>
                  <a:cubicBezTo>
                    <a:pt x="25" y="40"/>
                    <a:pt x="24" y="38"/>
                    <a:pt x="22" y="36"/>
                  </a:cubicBezTo>
                  <a:cubicBezTo>
                    <a:pt x="10" y="36"/>
                    <a:pt x="0" y="27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7" y="12"/>
                    <a:pt x="67" y="15"/>
                  </a:cubicBezTo>
                  <a:lnTo>
                    <a:pt x="67" y="20"/>
                  </a:lnTo>
                  <a:close/>
                  <a:moveTo>
                    <a:pt x="1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11" y="29"/>
                    <a:pt x="19" y="31"/>
                  </a:cubicBezTo>
                  <a:cubicBezTo>
                    <a:pt x="17" y="27"/>
                    <a:pt x="16" y="22"/>
                    <a:pt x="16" y="16"/>
                  </a:cubicBezTo>
                  <a:close/>
                  <a:moveTo>
                    <a:pt x="62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22"/>
                    <a:pt x="51" y="27"/>
                    <a:pt x="49" y="31"/>
                  </a:cubicBezTo>
                  <a:cubicBezTo>
                    <a:pt x="57" y="29"/>
                    <a:pt x="62" y="24"/>
                    <a:pt x="62" y="20"/>
                  </a:cubicBezTo>
                  <a:lnTo>
                    <a:pt x="62" y="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>
                <a:solidFill>
                  <a:schemeClr val="tx2"/>
                </a:solidFill>
              </a:endParaRPr>
            </a:p>
          </p:txBody>
        </p:sp>
        <p:sp>
          <p:nvSpPr>
            <p:cNvPr id="31" name="TextBox 29"/>
            <p:cNvSpPr txBox="1"/>
            <p:nvPr/>
          </p:nvSpPr>
          <p:spPr>
            <a:xfrm>
              <a:off x="3051641" y="4095750"/>
              <a:ext cx="1069043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</a:rPr>
                <a:t>Step04</a:t>
              </a:r>
            </a:p>
          </p:txBody>
        </p:sp>
      </p:grpSp>
      <p:sp>
        <p:nvSpPr>
          <p:cNvPr id="32" name="TextBox 34"/>
          <p:cNvSpPr txBox="1"/>
          <p:nvPr/>
        </p:nvSpPr>
        <p:spPr>
          <a:xfrm>
            <a:off x="8906934" y="2125133"/>
            <a:ext cx="2819732" cy="83747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污水处理</a:t>
            </a:r>
            <a:endParaRPr lang="en-US" altLang="zh-CN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聚沉</a:t>
            </a: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-</a:t>
            </a: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氧化</a:t>
            </a: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+</a:t>
            </a: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二级生化处理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33" name="TextBox 36"/>
          <p:cNvSpPr txBox="1"/>
          <p:nvPr/>
        </p:nvSpPr>
        <p:spPr>
          <a:xfrm>
            <a:off x="440267" y="2125133"/>
            <a:ext cx="2819732" cy="88639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养殖粪污集中收集</a:t>
            </a:r>
            <a:endParaRPr lang="en-US" altLang="zh-CN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 algn="r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20</a:t>
            </a:r>
            <a:r>
              <a:rPr lang="zh-C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公里范围内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34" name="TextBox 37"/>
          <p:cNvSpPr txBox="1"/>
          <p:nvPr/>
        </p:nvSpPr>
        <p:spPr>
          <a:xfrm>
            <a:off x="8906934" y="4851400"/>
            <a:ext cx="2819732" cy="83747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有机肥生产</a:t>
            </a:r>
            <a:endParaRPr lang="en-US" altLang="zh-CN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蚯蚓生物堆肥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35" name="TextBox 38"/>
          <p:cNvSpPr txBox="1"/>
          <p:nvPr/>
        </p:nvSpPr>
        <p:spPr>
          <a:xfrm>
            <a:off x="703314" y="4851400"/>
            <a:ext cx="2819732" cy="113255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种植</a:t>
            </a:r>
            <a:endParaRPr lang="en-US" altLang="zh-CN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 algn="r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畜</a:t>
            </a: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-</a:t>
            </a: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肥</a:t>
            </a: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-</a:t>
            </a: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药（菜、粮、茶）</a:t>
            </a:r>
            <a:endParaRPr lang="en-US" altLang="zh-CN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 algn="r">
              <a:spcBef>
                <a:spcPct val="20000"/>
              </a:spcBef>
              <a:defRPr/>
            </a:pPr>
            <a:endParaRPr lang="en-US" altLang="zh-CN" sz="133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6" name="TextBox 37"/>
          <p:cNvSpPr txBox="1"/>
          <p:nvPr/>
        </p:nvSpPr>
        <p:spPr>
          <a:xfrm>
            <a:off x="4711534" y="3696763"/>
            <a:ext cx="2819732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2400" b="1" dirty="0" smtClean="0">
                <a:solidFill>
                  <a:srgbClr val="0070C0"/>
                </a:solidFill>
                <a:latin typeface="+mn-ea"/>
              </a:rPr>
              <a:t>区域粪污处理中心</a:t>
            </a:r>
            <a:endParaRPr lang="en-US" sz="2400" b="1" dirty="0">
              <a:solidFill>
                <a:srgbClr val="0070C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032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32" grpId="0"/>
      <p:bldP spid="33" grpId="0"/>
      <p:bldP spid="34" grpId="0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09600" y="21336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chemeClr val="bg1"/>
                </a:solidFill>
              </a:rPr>
              <a:t>竞争优势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  <p:grpSp>
        <p:nvGrpSpPr>
          <p:cNvPr id="3" name="Group 43"/>
          <p:cNvGrpSpPr/>
          <p:nvPr/>
        </p:nvGrpSpPr>
        <p:grpSpPr>
          <a:xfrm>
            <a:off x="5697389" y="4090457"/>
            <a:ext cx="2183209" cy="2278988"/>
            <a:chOff x="4231275" y="2877563"/>
            <a:chExt cx="1866163" cy="1948034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4231275" y="2877563"/>
              <a:ext cx="1866163" cy="1073947"/>
            </a:xfrm>
            <a:custGeom>
              <a:avLst/>
              <a:gdLst/>
              <a:ahLst/>
              <a:cxnLst>
                <a:cxn ang="0">
                  <a:pos x="517" y="0"/>
                </a:cxn>
                <a:cxn ang="0">
                  <a:pos x="517" y="0"/>
                </a:cxn>
                <a:cxn ang="0">
                  <a:pos x="0" y="892"/>
                </a:cxn>
                <a:cxn ang="0">
                  <a:pos x="0" y="892"/>
                </a:cxn>
                <a:cxn ang="0">
                  <a:pos x="1034" y="891"/>
                </a:cxn>
                <a:cxn ang="0">
                  <a:pos x="1550" y="0"/>
                </a:cxn>
                <a:cxn ang="0">
                  <a:pos x="1550" y="0"/>
                </a:cxn>
                <a:cxn ang="0">
                  <a:pos x="1550" y="0"/>
                </a:cxn>
                <a:cxn ang="0">
                  <a:pos x="517" y="0"/>
                </a:cxn>
              </a:cxnLst>
              <a:rect l="0" t="0" r="r" b="b"/>
              <a:pathLst>
                <a:path w="1550" h="892">
                  <a:moveTo>
                    <a:pt x="517" y="0"/>
                  </a:moveTo>
                  <a:lnTo>
                    <a:pt x="517" y="0"/>
                  </a:lnTo>
                  <a:lnTo>
                    <a:pt x="0" y="892"/>
                  </a:lnTo>
                  <a:lnTo>
                    <a:pt x="0" y="892"/>
                  </a:lnTo>
                  <a:lnTo>
                    <a:pt x="1034" y="891"/>
                  </a:lnTo>
                  <a:lnTo>
                    <a:pt x="1550" y="0"/>
                  </a:lnTo>
                  <a:lnTo>
                    <a:pt x="1550" y="0"/>
                  </a:lnTo>
                  <a:lnTo>
                    <a:pt x="1550" y="0"/>
                  </a:lnTo>
                  <a:lnTo>
                    <a:pt x="517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6" name="Freeform 8"/>
            <p:cNvSpPr>
              <a:spLocks/>
            </p:cNvSpPr>
            <p:nvPr/>
          </p:nvSpPr>
          <p:spPr bwMode="auto">
            <a:xfrm>
              <a:off x="4291474" y="2877563"/>
              <a:ext cx="1687975" cy="971609"/>
            </a:xfrm>
            <a:custGeom>
              <a:avLst/>
              <a:gdLst/>
              <a:ahLst/>
              <a:cxnLst>
                <a:cxn ang="0">
                  <a:pos x="467" y="0"/>
                </a:cxn>
                <a:cxn ang="0">
                  <a:pos x="467" y="0"/>
                </a:cxn>
                <a:cxn ang="0">
                  <a:pos x="0" y="807"/>
                </a:cxn>
                <a:cxn ang="0">
                  <a:pos x="0" y="807"/>
                </a:cxn>
                <a:cxn ang="0">
                  <a:pos x="934" y="805"/>
                </a:cxn>
                <a:cxn ang="0">
                  <a:pos x="1402" y="0"/>
                </a:cxn>
                <a:cxn ang="0">
                  <a:pos x="1402" y="0"/>
                </a:cxn>
                <a:cxn ang="0">
                  <a:pos x="1402" y="0"/>
                </a:cxn>
                <a:cxn ang="0">
                  <a:pos x="467" y="0"/>
                </a:cxn>
              </a:cxnLst>
              <a:rect l="0" t="0" r="r" b="b"/>
              <a:pathLst>
                <a:path w="1402" h="807">
                  <a:moveTo>
                    <a:pt x="467" y="0"/>
                  </a:moveTo>
                  <a:lnTo>
                    <a:pt x="467" y="0"/>
                  </a:lnTo>
                  <a:lnTo>
                    <a:pt x="0" y="807"/>
                  </a:lnTo>
                  <a:lnTo>
                    <a:pt x="0" y="807"/>
                  </a:lnTo>
                  <a:lnTo>
                    <a:pt x="934" y="805"/>
                  </a:lnTo>
                  <a:lnTo>
                    <a:pt x="1402" y="0"/>
                  </a:lnTo>
                  <a:lnTo>
                    <a:pt x="1402" y="0"/>
                  </a:lnTo>
                  <a:lnTo>
                    <a:pt x="1402" y="0"/>
                  </a:lnTo>
                  <a:lnTo>
                    <a:pt x="467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7" name="Freeform 11"/>
            <p:cNvSpPr>
              <a:spLocks/>
            </p:cNvSpPr>
            <p:nvPr/>
          </p:nvSpPr>
          <p:spPr bwMode="auto">
            <a:xfrm>
              <a:off x="4291474" y="3849172"/>
              <a:ext cx="1687975" cy="9764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67" y="811"/>
                </a:cxn>
                <a:cxn ang="0">
                  <a:pos x="467" y="811"/>
                </a:cxn>
                <a:cxn ang="0">
                  <a:pos x="467" y="811"/>
                </a:cxn>
                <a:cxn ang="0">
                  <a:pos x="1402" y="811"/>
                </a:cxn>
                <a:cxn ang="0">
                  <a:pos x="1402" y="811"/>
                </a:cxn>
                <a:cxn ang="0">
                  <a:pos x="935" y="0"/>
                </a:cxn>
                <a:cxn ang="0">
                  <a:pos x="0" y="0"/>
                </a:cxn>
              </a:cxnLst>
              <a:rect l="0" t="0" r="r" b="b"/>
              <a:pathLst>
                <a:path w="1402" h="811">
                  <a:moveTo>
                    <a:pt x="0" y="0"/>
                  </a:moveTo>
                  <a:lnTo>
                    <a:pt x="0" y="0"/>
                  </a:lnTo>
                  <a:lnTo>
                    <a:pt x="467" y="811"/>
                  </a:lnTo>
                  <a:lnTo>
                    <a:pt x="467" y="811"/>
                  </a:lnTo>
                  <a:lnTo>
                    <a:pt x="467" y="811"/>
                  </a:lnTo>
                  <a:lnTo>
                    <a:pt x="1402" y="811"/>
                  </a:lnTo>
                  <a:lnTo>
                    <a:pt x="1402" y="811"/>
                  </a:lnTo>
                  <a:lnTo>
                    <a:pt x="9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grpSp>
        <p:nvGrpSpPr>
          <p:cNvPr id="8" name="Group 41"/>
          <p:cNvGrpSpPr/>
          <p:nvPr/>
        </p:nvGrpSpPr>
        <p:grpSpPr>
          <a:xfrm>
            <a:off x="3793067" y="2827011"/>
            <a:ext cx="2632528" cy="2519845"/>
            <a:chOff x="2603499" y="1797596"/>
            <a:chExt cx="2250232" cy="2153914"/>
          </a:xfrm>
        </p:grpSpPr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3610023" y="1797596"/>
              <a:ext cx="1243708" cy="2153914"/>
            </a:xfrm>
            <a:custGeom>
              <a:avLst/>
              <a:gdLst/>
              <a:ahLst/>
              <a:cxnLst>
                <a:cxn ang="0">
                  <a:pos x="516" y="0"/>
                </a:cxn>
                <a:cxn ang="0">
                  <a:pos x="0" y="895"/>
                </a:cxn>
                <a:cxn ang="0">
                  <a:pos x="516" y="1789"/>
                </a:cxn>
                <a:cxn ang="0">
                  <a:pos x="1033" y="897"/>
                </a:cxn>
                <a:cxn ang="0">
                  <a:pos x="516" y="0"/>
                </a:cxn>
              </a:cxnLst>
              <a:rect l="0" t="0" r="r" b="b"/>
              <a:pathLst>
                <a:path w="1033" h="1789">
                  <a:moveTo>
                    <a:pt x="516" y="0"/>
                  </a:moveTo>
                  <a:lnTo>
                    <a:pt x="0" y="895"/>
                  </a:lnTo>
                  <a:lnTo>
                    <a:pt x="516" y="1789"/>
                  </a:lnTo>
                  <a:lnTo>
                    <a:pt x="1033" y="897"/>
                  </a:lnTo>
                  <a:lnTo>
                    <a:pt x="516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2603499" y="1901138"/>
              <a:ext cx="1687975" cy="971609"/>
            </a:xfrm>
            <a:custGeom>
              <a:avLst/>
              <a:gdLst/>
              <a:ahLst/>
              <a:cxnLst>
                <a:cxn ang="0">
                  <a:pos x="468" y="0"/>
                </a:cxn>
                <a:cxn ang="0">
                  <a:pos x="468" y="0"/>
                </a:cxn>
                <a:cxn ang="0">
                  <a:pos x="0" y="807"/>
                </a:cxn>
                <a:cxn ang="0">
                  <a:pos x="0" y="807"/>
                </a:cxn>
                <a:cxn ang="0">
                  <a:pos x="934" y="805"/>
                </a:cxn>
                <a:cxn ang="0">
                  <a:pos x="1402" y="0"/>
                </a:cxn>
                <a:cxn ang="0">
                  <a:pos x="1402" y="0"/>
                </a:cxn>
                <a:cxn ang="0">
                  <a:pos x="1402" y="0"/>
                </a:cxn>
                <a:cxn ang="0">
                  <a:pos x="468" y="0"/>
                </a:cxn>
              </a:cxnLst>
              <a:rect l="0" t="0" r="r" b="b"/>
              <a:pathLst>
                <a:path w="1402" h="807">
                  <a:moveTo>
                    <a:pt x="468" y="0"/>
                  </a:moveTo>
                  <a:lnTo>
                    <a:pt x="468" y="0"/>
                  </a:lnTo>
                  <a:lnTo>
                    <a:pt x="0" y="807"/>
                  </a:lnTo>
                  <a:lnTo>
                    <a:pt x="0" y="807"/>
                  </a:lnTo>
                  <a:lnTo>
                    <a:pt x="934" y="805"/>
                  </a:lnTo>
                  <a:lnTo>
                    <a:pt x="1402" y="0"/>
                  </a:lnTo>
                  <a:lnTo>
                    <a:pt x="1402" y="0"/>
                  </a:lnTo>
                  <a:lnTo>
                    <a:pt x="1402" y="0"/>
                  </a:lnTo>
                  <a:lnTo>
                    <a:pt x="468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3728013" y="1901138"/>
              <a:ext cx="1125718" cy="1948034"/>
            </a:xfrm>
            <a:custGeom>
              <a:avLst/>
              <a:gdLst/>
              <a:ahLst/>
              <a:cxnLst>
                <a:cxn ang="0">
                  <a:pos x="468" y="0"/>
                </a:cxn>
                <a:cxn ang="0">
                  <a:pos x="0" y="809"/>
                </a:cxn>
                <a:cxn ang="0">
                  <a:pos x="468" y="1618"/>
                </a:cxn>
                <a:cxn ang="0">
                  <a:pos x="935" y="811"/>
                </a:cxn>
                <a:cxn ang="0">
                  <a:pos x="468" y="0"/>
                </a:cxn>
              </a:cxnLst>
              <a:rect l="0" t="0" r="r" b="b"/>
              <a:pathLst>
                <a:path w="935" h="1618">
                  <a:moveTo>
                    <a:pt x="468" y="0"/>
                  </a:moveTo>
                  <a:lnTo>
                    <a:pt x="0" y="809"/>
                  </a:lnTo>
                  <a:lnTo>
                    <a:pt x="468" y="1618"/>
                  </a:lnTo>
                  <a:lnTo>
                    <a:pt x="935" y="811"/>
                  </a:lnTo>
                  <a:lnTo>
                    <a:pt x="468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grpSp>
        <p:nvGrpSpPr>
          <p:cNvPr id="12" name="Group 42"/>
          <p:cNvGrpSpPr/>
          <p:nvPr/>
        </p:nvGrpSpPr>
        <p:grpSpPr>
          <a:xfrm>
            <a:off x="5697389" y="1807242"/>
            <a:ext cx="2701545" cy="2283215"/>
            <a:chOff x="4231275" y="925917"/>
            <a:chExt cx="2309226" cy="1951646"/>
          </a:xfrm>
        </p:grpSpPr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4231275" y="1797596"/>
              <a:ext cx="1866163" cy="107996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517" y="897"/>
                </a:cxn>
                <a:cxn ang="0">
                  <a:pos x="517" y="897"/>
                </a:cxn>
                <a:cxn ang="0">
                  <a:pos x="517" y="897"/>
                </a:cxn>
                <a:cxn ang="0">
                  <a:pos x="1550" y="897"/>
                </a:cxn>
                <a:cxn ang="0">
                  <a:pos x="1550" y="897"/>
                </a:cxn>
                <a:cxn ang="0">
                  <a:pos x="1034" y="0"/>
                </a:cxn>
                <a:cxn ang="0">
                  <a:pos x="1" y="0"/>
                </a:cxn>
              </a:cxnLst>
              <a:rect l="0" t="0" r="r" b="b"/>
              <a:pathLst>
                <a:path w="1550" h="897">
                  <a:moveTo>
                    <a:pt x="1" y="0"/>
                  </a:moveTo>
                  <a:lnTo>
                    <a:pt x="0" y="0"/>
                  </a:lnTo>
                  <a:lnTo>
                    <a:pt x="517" y="897"/>
                  </a:lnTo>
                  <a:lnTo>
                    <a:pt x="517" y="897"/>
                  </a:lnTo>
                  <a:lnTo>
                    <a:pt x="517" y="897"/>
                  </a:lnTo>
                  <a:lnTo>
                    <a:pt x="1550" y="897"/>
                  </a:lnTo>
                  <a:lnTo>
                    <a:pt x="1550" y="897"/>
                  </a:lnTo>
                  <a:lnTo>
                    <a:pt x="1034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4291474" y="1901138"/>
              <a:ext cx="1687975" cy="9764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67" y="811"/>
                </a:cxn>
                <a:cxn ang="0">
                  <a:pos x="467" y="811"/>
                </a:cxn>
                <a:cxn ang="0">
                  <a:pos x="467" y="811"/>
                </a:cxn>
                <a:cxn ang="0">
                  <a:pos x="1402" y="811"/>
                </a:cxn>
                <a:cxn ang="0">
                  <a:pos x="1402" y="811"/>
                </a:cxn>
                <a:cxn ang="0">
                  <a:pos x="934" y="0"/>
                </a:cxn>
                <a:cxn ang="0">
                  <a:pos x="0" y="0"/>
                </a:cxn>
              </a:cxnLst>
              <a:rect l="0" t="0" r="r" b="b"/>
              <a:pathLst>
                <a:path w="1402" h="811">
                  <a:moveTo>
                    <a:pt x="0" y="0"/>
                  </a:moveTo>
                  <a:lnTo>
                    <a:pt x="0" y="0"/>
                  </a:lnTo>
                  <a:lnTo>
                    <a:pt x="467" y="811"/>
                  </a:lnTo>
                  <a:lnTo>
                    <a:pt x="467" y="811"/>
                  </a:lnTo>
                  <a:lnTo>
                    <a:pt x="467" y="811"/>
                  </a:lnTo>
                  <a:lnTo>
                    <a:pt x="1402" y="811"/>
                  </a:lnTo>
                  <a:lnTo>
                    <a:pt x="1402" y="811"/>
                  </a:lnTo>
                  <a:lnTo>
                    <a:pt x="9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5417191" y="925917"/>
              <a:ext cx="1123310" cy="1948034"/>
            </a:xfrm>
            <a:custGeom>
              <a:avLst/>
              <a:gdLst/>
              <a:ahLst/>
              <a:cxnLst>
                <a:cxn ang="0">
                  <a:pos x="467" y="0"/>
                </a:cxn>
                <a:cxn ang="0">
                  <a:pos x="0" y="810"/>
                </a:cxn>
                <a:cxn ang="0">
                  <a:pos x="467" y="1618"/>
                </a:cxn>
                <a:cxn ang="0">
                  <a:pos x="933" y="811"/>
                </a:cxn>
                <a:cxn ang="0">
                  <a:pos x="467" y="0"/>
                </a:cxn>
              </a:cxnLst>
              <a:rect l="0" t="0" r="r" b="b"/>
              <a:pathLst>
                <a:path w="933" h="1618">
                  <a:moveTo>
                    <a:pt x="467" y="0"/>
                  </a:moveTo>
                  <a:lnTo>
                    <a:pt x="0" y="810"/>
                  </a:lnTo>
                  <a:lnTo>
                    <a:pt x="467" y="1618"/>
                  </a:lnTo>
                  <a:lnTo>
                    <a:pt x="933" y="811"/>
                  </a:lnTo>
                  <a:lnTo>
                    <a:pt x="46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grpSp>
        <p:nvGrpSpPr>
          <p:cNvPr id="16" name="Group 27"/>
          <p:cNvGrpSpPr/>
          <p:nvPr/>
        </p:nvGrpSpPr>
        <p:grpSpPr>
          <a:xfrm>
            <a:off x="5359343" y="3779173"/>
            <a:ext cx="614116" cy="898639"/>
            <a:chOff x="3942320" y="2611484"/>
            <a:chExt cx="524934" cy="768138"/>
          </a:xfrm>
        </p:grpSpPr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4038639" y="2700578"/>
              <a:ext cx="406944" cy="532158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114" y="340"/>
                </a:cxn>
                <a:cxn ang="0">
                  <a:pos x="178" y="163"/>
                </a:cxn>
                <a:cxn ang="0">
                  <a:pos x="228" y="143"/>
                </a:cxn>
                <a:cxn ang="0">
                  <a:pos x="241" y="33"/>
                </a:cxn>
                <a:cxn ang="0">
                  <a:pos x="160" y="30"/>
                </a:cxn>
                <a:cxn ang="0">
                  <a:pos x="137" y="94"/>
                </a:cxn>
                <a:cxn ang="0">
                  <a:pos x="0" y="149"/>
                </a:cxn>
              </a:cxnLst>
              <a:rect l="0" t="0" r="r" b="b"/>
              <a:pathLst>
                <a:path w="260" h="340">
                  <a:moveTo>
                    <a:pt x="0" y="149"/>
                  </a:moveTo>
                  <a:cubicBezTo>
                    <a:pt x="114" y="340"/>
                    <a:pt x="114" y="340"/>
                    <a:pt x="114" y="340"/>
                  </a:cubicBezTo>
                  <a:cubicBezTo>
                    <a:pt x="155" y="293"/>
                    <a:pt x="184" y="217"/>
                    <a:pt x="178" y="163"/>
                  </a:cubicBezTo>
                  <a:cubicBezTo>
                    <a:pt x="195" y="167"/>
                    <a:pt x="213" y="161"/>
                    <a:pt x="228" y="143"/>
                  </a:cubicBezTo>
                  <a:cubicBezTo>
                    <a:pt x="254" y="113"/>
                    <a:pt x="260" y="64"/>
                    <a:pt x="241" y="33"/>
                  </a:cubicBezTo>
                  <a:cubicBezTo>
                    <a:pt x="222" y="1"/>
                    <a:pt x="186" y="0"/>
                    <a:pt x="160" y="30"/>
                  </a:cubicBezTo>
                  <a:cubicBezTo>
                    <a:pt x="144" y="48"/>
                    <a:pt x="137" y="71"/>
                    <a:pt x="137" y="94"/>
                  </a:cubicBezTo>
                  <a:cubicBezTo>
                    <a:pt x="100" y="77"/>
                    <a:pt x="41" y="102"/>
                    <a:pt x="0" y="149"/>
                  </a:cubicBezTo>
                  <a:close/>
                </a:path>
              </a:pathLst>
            </a:custGeom>
            <a:solidFill>
              <a:srgbClr val="F8E9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4038639" y="2700578"/>
              <a:ext cx="406944" cy="532158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114" y="340"/>
                </a:cxn>
                <a:cxn ang="0">
                  <a:pos x="178" y="163"/>
                </a:cxn>
                <a:cxn ang="0">
                  <a:pos x="228" y="143"/>
                </a:cxn>
                <a:cxn ang="0">
                  <a:pos x="241" y="33"/>
                </a:cxn>
                <a:cxn ang="0">
                  <a:pos x="160" y="30"/>
                </a:cxn>
                <a:cxn ang="0">
                  <a:pos x="137" y="94"/>
                </a:cxn>
                <a:cxn ang="0">
                  <a:pos x="0" y="149"/>
                </a:cxn>
              </a:cxnLst>
              <a:rect l="0" t="0" r="r" b="b"/>
              <a:pathLst>
                <a:path w="260" h="340">
                  <a:moveTo>
                    <a:pt x="0" y="149"/>
                  </a:moveTo>
                  <a:cubicBezTo>
                    <a:pt x="114" y="340"/>
                    <a:pt x="114" y="340"/>
                    <a:pt x="114" y="340"/>
                  </a:cubicBezTo>
                  <a:cubicBezTo>
                    <a:pt x="155" y="293"/>
                    <a:pt x="184" y="217"/>
                    <a:pt x="178" y="163"/>
                  </a:cubicBezTo>
                  <a:cubicBezTo>
                    <a:pt x="195" y="167"/>
                    <a:pt x="213" y="161"/>
                    <a:pt x="228" y="143"/>
                  </a:cubicBezTo>
                  <a:cubicBezTo>
                    <a:pt x="254" y="113"/>
                    <a:pt x="260" y="64"/>
                    <a:pt x="241" y="33"/>
                  </a:cubicBezTo>
                  <a:cubicBezTo>
                    <a:pt x="222" y="1"/>
                    <a:pt x="186" y="0"/>
                    <a:pt x="160" y="30"/>
                  </a:cubicBezTo>
                  <a:cubicBezTo>
                    <a:pt x="144" y="48"/>
                    <a:pt x="137" y="71"/>
                    <a:pt x="137" y="94"/>
                  </a:cubicBezTo>
                  <a:cubicBezTo>
                    <a:pt x="100" y="77"/>
                    <a:pt x="41" y="102"/>
                    <a:pt x="0" y="149"/>
                  </a:cubicBezTo>
                  <a:close/>
                </a:path>
              </a:pathLst>
            </a:custGeom>
            <a:solidFill>
              <a:srgbClr val="F8E9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4226459" y="2997961"/>
              <a:ext cx="240795" cy="381661"/>
            </a:xfrm>
            <a:custGeom>
              <a:avLst/>
              <a:gdLst/>
              <a:ahLst/>
              <a:cxnLst>
                <a:cxn ang="0">
                  <a:pos x="95" y="117"/>
                </a:cxn>
                <a:cxn ang="0">
                  <a:pos x="131" y="102"/>
                </a:cxn>
                <a:cxn ang="0">
                  <a:pos x="141" y="23"/>
                </a:cxn>
                <a:cxn ang="0">
                  <a:pos x="83" y="21"/>
                </a:cxn>
                <a:cxn ang="0">
                  <a:pos x="67" y="66"/>
                </a:cxn>
                <a:cxn ang="0">
                  <a:pos x="55" y="65"/>
                </a:cxn>
                <a:cxn ang="0">
                  <a:pos x="0" y="164"/>
                </a:cxn>
                <a:cxn ang="0">
                  <a:pos x="48" y="244"/>
                </a:cxn>
                <a:cxn ang="0">
                  <a:pos x="95" y="117"/>
                </a:cxn>
              </a:cxnLst>
              <a:rect l="0" t="0" r="r" b="b"/>
              <a:pathLst>
                <a:path w="154" h="244">
                  <a:moveTo>
                    <a:pt x="95" y="117"/>
                  </a:moveTo>
                  <a:cubicBezTo>
                    <a:pt x="107" y="119"/>
                    <a:pt x="120" y="114"/>
                    <a:pt x="131" y="102"/>
                  </a:cubicBezTo>
                  <a:cubicBezTo>
                    <a:pt x="150" y="81"/>
                    <a:pt x="154" y="45"/>
                    <a:pt x="141" y="23"/>
                  </a:cubicBezTo>
                  <a:cubicBezTo>
                    <a:pt x="127" y="0"/>
                    <a:pt x="101" y="0"/>
                    <a:pt x="83" y="21"/>
                  </a:cubicBezTo>
                  <a:cubicBezTo>
                    <a:pt x="72" y="33"/>
                    <a:pt x="67" y="50"/>
                    <a:pt x="67" y="66"/>
                  </a:cubicBezTo>
                  <a:cubicBezTo>
                    <a:pt x="64" y="65"/>
                    <a:pt x="59" y="65"/>
                    <a:pt x="55" y="65"/>
                  </a:cubicBezTo>
                  <a:cubicBezTo>
                    <a:pt x="44" y="100"/>
                    <a:pt x="20" y="142"/>
                    <a:pt x="0" y="164"/>
                  </a:cubicBezTo>
                  <a:cubicBezTo>
                    <a:pt x="48" y="244"/>
                    <a:pt x="48" y="244"/>
                    <a:pt x="48" y="244"/>
                  </a:cubicBezTo>
                  <a:cubicBezTo>
                    <a:pt x="80" y="207"/>
                    <a:pt x="99" y="155"/>
                    <a:pt x="95" y="117"/>
                  </a:cubicBezTo>
                  <a:close/>
                </a:path>
              </a:pathLst>
            </a:custGeom>
            <a:solidFill>
              <a:srgbClr val="F8E9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3942320" y="2611484"/>
              <a:ext cx="294975" cy="304606"/>
            </a:xfrm>
            <a:custGeom>
              <a:avLst/>
              <a:gdLst/>
              <a:ahLst/>
              <a:cxnLst>
                <a:cxn ang="0">
                  <a:pos x="129" y="116"/>
                </a:cxn>
                <a:cxn ang="0">
                  <a:pos x="165" y="102"/>
                </a:cxn>
                <a:cxn ang="0">
                  <a:pos x="174" y="23"/>
                </a:cxn>
                <a:cxn ang="0">
                  <a:pos x="116" y="21"/>
                </a:cxn>
                <a:cxn ang="0">
                  <a:pos x="99" y="69"/>
                </a:cxn>
                <a:cxn ang="0">
                  <a:pos x="0" y="109"/>
                </a:cxn>
                <a:cxn ang="0">
                  <a:pos x="52" y="195"/>
                </a:cxn>
                <a:cxn ang="0">
                  <a:pos x="128" y="141"/>
                </a:cxn>
                <a:cxn ang="0">
                  <a:pos x="129" y="116"/>
                </a:cxn>
              </a:cxnLst>
              <a:rect l="0" t="0" r="r" b="b"/>
              <a:pathLst>
                <a:path w="188" h="195">
                  <a:moveTo>
                    <a:pt x="129" y="116"/>
                  </a:moveTo>
                  <a:cubicBezTo>
                    <a:pt x="141" y="118"/>
                    <a:pt x="154" y="114"/>
                    <a:pt x="165" y="102"/>
                  </a:cubicBezTo>
                  <a:cubicBezTo>
                    <a:pt x="184" y="80"/>
                    <a:pt x="188" y="45"/>
                    <a:pt x="174" y="23"/>
                  </a:cubicBezTo>
                  <a:cubicBezTo>
                    <a:pt x="161" y="1"/>
                    <a:pt x="135" y="0"/>
                    <a:pt x="116" y="21"/>
                  </a:cubicBezTo>
                  <a:cubicBezTo>
                    <a:pt x="105" y="34"/>
                    <a:pt x="99" y="52"/>
                    <a:pt x="99" y="69"/>
                  </a:cubicBezTo>
                  <a:cubicBezTo>
                    <a:pt x="72" y="56"/>
                    <a:pt x="32" y="72"/>
                    <a:pt x="0" y="109"/>
                  </a:cubicBezTo>
                  <a:cubicBezTo>
                    <a:pt x="52" y="195"/>
                    <a:pt x="52" y="195"/>
                    <a:pt x="52" y="195"/>
                  </a:cubicBezTo>
                  <a:cubicBezTo>
                    <a:pt x="71" y="173"/>
                    <a:pt x="102" y="150"/>
                    <a:pt x="128" y="141"/>
                  </a:cubicBezTo>
                  <a:cubicBezTo>
                    <a:pt x="129" y="132"/>
                    <a:pt x="130" y="123"/>
                    <a:pt x="129" y="116"/>
                  </a:cubicBezTo>
                  <a:close/>
                </a:path>
              </a:pathLst>
            </a:custGeom>
            <a:solidFill>
              <a:srgbClr val="F8E9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sp>
        <p:nvSpPr>
          <p:cNvPr id="21" name="Freeform 18"/>
          <p:cNvSpPr>
            <a:spLocks noEditPoints="1"/>
          </p:cNvSpPr>
          <p:nvPr/>
        </p:nvSpPr>
        <p:spPr bwMode="auto">
          <a:xfrm>
            <a:off x="6470667" y="4383429"/>
            <a:ext cx="680317" cy="614116"/>
          </a:xfrm>
          <a:custGeom>
            <a:avLst/>
            <a:gdLst/>
            <a:ahLst/>
            <a:cxnLst>
              <a:cxn ang="0">
                <a:pos x="280" y="229"/>
              </a:cxn>
              <a:cxn ang="0">
                <a:pos x="259" y="254"/>
              </a:cxn>
              <a:cxn ang="0">
                <a:pos x="225" y="276"/>
              </a:cxn>
              <a:cxn ang="0">
                <a:pos x="182" y="294"/>
              </a:cxn>
              <a:cxn ang="0">
                <a:pos x="133" y="304"/>
              </a:cxn>
              <a:cxn ang="0">
                <a:pos x="115" y="336"/>
              </a:cxn>
              <a:cxn ang="0">
                <a:pos x="84" y="335"/>
              </a:cxn>
              <a:cxn ang="0">
                <a:pos x="101" y="306"/>
              </a:cxn>
              <a:cxn ang="0">
                <a:pos x="98" y="306"/>
              </a:cxn>
              <a:cxn ang="0">
                <a:pos x="95" y="306"/>
              </a:cxn>
              <a:cxn ang="0">
                <a:pos x="64" y="303"/>
              </a:cxn>
              <a:cxn ang="0">
                <a:pos x="39" y="298"/>
              </a:cxn>
              <a:cxn ang="0">
                <a:pos x="18" y="290"/>
              </a:cxn>
              <a:cxn ang="0">
                <a:pos x="0" y="281"/>
              </a:cxn>
              <a:cxn ang="0">
                <a:pos x="40" y="242"/>
              </a:cxn>
              <a:cxn ang="0">
                <a:pos x="54" y="250"/>
              </a:cxn>
              <a:cxn ang="0">
                <a:pos x="73" y="259"/>
              </a:cxn>
              <a:cxn ang="0">
                <a:pos x="96" y="267"/>
              </a:cxn>
              <a:cxn ang="0">
                <a:pos x="120" y="271"/>
              </a:cxn>
              <a:cxn ang="0">
                <a:pos x="168" y="187"/>
              </a:cxn>
              <a:cxn ang="0">
                <a:pos x="139" y="174"/>
              </a:cxn>
              <a:cxn ang="0">
                <a:pos x="116" y="157"/>
              </a:cxn>
              <a:cxn ang="0">
                <a:pos x="106" y="132"/>
              </a:cxn>
              <a:cxn ang="0">
                <a:pos x="116" y="97"/>
              </a:cxn>
              <a:cxn ang="0">
                <a:pos x="136" y="76"/>
              </a:cxn>
              <a:cxn ang="0">
                <a:pos x="167" y="55"/>
              </a:cxn>
              <a:cxn ang="0">
                <a:pos x="209" y="38"/>
              </a:cxn>
              <a:cxn ang="0">
                <a:pos x="257" y="29"/>
              </a:cxn>
              <a:cxn ang="0">
                <a:pos x="274" y="0"/>
              </a:cxn>
              <a:cxn ang="0">
                <a:pos x="304" y="1"/>
              </a:cxn>
              <a:cxn ang="0">
                <a:pos x="289" y="29"/>
              </a:cxn>
              <a:cxn ang="0">
                <a:pos x="289" y="29"/>
              </a:cxn>
              <a:cxn ang="0">
                <a:pos x="332" y="32"/>
              </a:cxn>
              <a:cxn ang="0">
                <a:pos x="371" y="39"/>
              </a:cxn>
              <a:cxn ang="0">
                <a:pos x="337" y="79"/>
              </a:cxn>
              <a:cxn ang="0">
                <a:pos x="304" y="69"/>
              </a:cxn>
              <a:cxn ang="0">
                <a:pos x="269" y="63"/>
              </a:cxn>
              <a:cxn ang="0">
                <a:pos x="227" y="137"/>
              </a:cxn>
              <a:cxn ang="0">
                <a:pos x="256" y="150"/>
              </a:cxn>
              <a:cxn ang="0">
                <a:pos x="281" y="167"/>
              </a:cxn>
              <a:cxn ang="0">
                <a:pos x="291" y="192"/>
              </a:cxn>
              <a:cxn ang="0">
                <a:pos x="280" y="229"/>
              </a:cxn>
              <a:cxn ang="0">
                <a:pos x="185" y="92"/>
              </a:cxn>
              <a:cxn ang="0">
                <a:pos x="184" y="112"/>
              </a:cxn>
              <a:cxn ang="0">
                <a:pos x="202" y="126"/>
              </a:cxn>
              <a:cxn ang="0">
                <a:pos x="239" y="62"/>
              </a:cxn>
              <a:cxn ang="0">
                <a:pos x="213" y="66"/>
              </a:cxn>
              <a:cxn ang="0">
                <a:pos x="197" y="75"/>
              </a:cxn>
              <a:cxn ang="0">
                <a:pos x="185" y="92"/>
              </a:cxn>
              <a:cxn ang="0">
                <a:pos x="212" y="233"/>
              </a:cxn>
              <a:cxn ang="0">
                <a:pos x="213" y="212"/>
              </a:cxn>
              <a:cxn ang="0">
                <a:pos x="193" y="198"/>
              </a:cxn>
              <a:cxn ang="0">
                <a:pos x="152" y="271"/>
              </a:cxn>
              <a:cxn ang="0">
                <a:pos x="163" y="270"/>
              </a:cxn>
              <a:cxn ang="0">
                <a:pos x="174" y="268"/>
              </a:cxn>
              <a:cxn ang="0">
                <a:pos x="193" y="257"/>
              </a:cxn>
              <a:cxn ang="0">
                <a:pos x="212" y="233"/>
              </a:cxn>
            </a:cxnLst>
            <a:rect l="0" t="0" r="r" b="b"/>
            <a:pathLst>
              <a:path w="371" h="336">
                <a:moveTo>
                  <a:pt x="280" y="229"/>
                </a:moveTo>
                <a:cubicBezTo>
                  <a:pt x="275" y="237"/>
                  <a:pt x="268" y="245"/>
                  <a:pt x="259" y="254"/>
                </a:cubicBezTo>
                <a:cubicBezTo>
                  <a:pt x="249" y="262"/>
                  <a:pt x="238" y="269"/>
                  <a:pt x="225" y="276"/>
                </a:cubicBezTo>
                <a:cubicBezTo>
                  <a:pt x="213" y="283"/>
                  <a:pt x="198" y="289"/>
                  <a:pt x="182" y="294"/>
                </a:cubicBezTo>
                <a:cubicBezTo>
                  <a:pt x="167" y="299"/>
                  <a:pt x="150" y="303"/>
                  <a:pt x="133" y="304"/>
                </a:cubicBezTo>
                <a:cubicBezTo>
                  <a:pt x="115" y="336"/>
                  <a:pt x="115" y="336"/>
                  <a:pt x="115" y="336"/>
                </a:cubicBezTo>
                <a:cubicBezTo>
                  <a:pt x="84" y="335"/>
                  <a:pt x="84" y="335"/>
                  <a:pt x="84" y="335"/>
                </a:cubicBezTo>
                <a:cubicBezTo>
                  <a:pt x="101" y="306"/>
                  <a:pt x="101" y="306"/>
                  <a:pt x="101" y="306"/>
                </a:cubicBezTo>
                <a:cubicBezTo>
                  <a:pt x="99" y="306"/>
                  <a:pt x="98" y="306"/>
                  <a:pt x="98" y="306"/>
                </a:cubicBezTo>
                <a:cubicBezTo>
                  <a:pt x="97" y="306"/>
                  <a:pt x="96" y="306"/>
                  <a:pt x="95" y="306"/>
                </a:cubicBezTo>
                <a:cubicBezTo>
                  <a:pt x="83" y="305"/>
                  <a:pt x="73" y="304"/>
                  <a:pt x="64" y="303"/>
                </a:cubicBezTo>
                <a:cubicBezTo>
                  <a:pt x="55" y="301"/>
                  <a:pt x="47" y="300"/>
                  <a:pt x="39" y="298"/>
                </a:cubicBezTo>
                <a:cubicBezTo>
                  <a:pt x="32" y="296"/>
                  <a:pt x="25" y="293"/>
                  <a:pt x="18" y="290"/>
                </a:cubicBezTo>
                <a:cubicBezTo>
                  <a:pt x="12" y="288"/>
                  <a:pt x="6" y="285"/>
                  <a:pt x="0" y="281"/>
                </a:cubicBezTo>
                <a:cubicBezTo>
                  <a:pt x="40" y="242"/>
                  <a:pt x="40" y="242"/>
                  <a:pt x="40" y="242"/>
                </a:cubicBezTo>
                <a:cubicBezTo>
                  <a:pt x="44" y="244"/>
                  <a:pt x="48" y="247"/>
                  <a:pt x="54" y="250"/>
                </a:cubicBezTo>
                <a:cubicBezTo>
                  <a:pt x="60" y="253"/>
                  <a:pt x="66" y="256"/>
                  <a:pt x="73" y="259"/>
                </a:cubicBezTo>
                <a:cubicBezTo>
                  <a:pt x="81" y="262"/>
                  <a:pt x="88" y="265"/>
                  <a:pt x="96" y="267"/>
                </a:cubicBezTo>
                <a:cubicBezTo>
                  <a:pt x="104" y="269"/>
                  <a:pt x="112" y="270"/>
                  <a:pt x="120" y="271"/>
                </a:cubicBezTo>
                <a:cubicBezTo>
                  <a:pt x="168" y="187"/>
                  <a:pt x="168" y="187"/>
                  <a:pt x="168" y="187"/>
                </a:cubicBezTo>
                <a:cubicBezTo>
                  <a:pt x="158" y="183"/>
                  <a:pt x="148" y="179"/>
                  <a:pt x="139" y="174"/>
                </a:cubicBezTo>
                <a:cubicBezTo>
                  <a:pt x="130" y="169"/>
                  <a:pt x="122" y="164"/>
                  <a:pt x="116" y="157"/>
                </a:cubicBezTo>
                <a:cubicBezTo>
                  <a:pt x="110" y="150"/>
                  <a:pt x="107" y="142"/>
                  <a:pt x="106" y="132"/>
                </a:cubicBezTo>
                <a:cubicBezTo>
                  <a:pt x="105" y="123"/>
                  <a:pt x="109" y="111"/>
                  <a:pt x="116" y="97"/>
                </a:cubicBezTo>
                <a:cubicBezTo>
                  <a:pt x="120" y="90"/>
                  <a:pt x="127" y="83"/>
                  <a:pt x="136" y="76"/>
                </a:cubicBezTo>
                <a:cubicBezTo>
                  <a:pt x="144" y="68"/>
                  <a:pt x="155" y="61"/>
                  <a:pt x="167" y="55"/>
                </a:cubicBezTo>
                <a:cubicBezTo>
                  <a:pt x="180" y="49"/>
                  <a:pt x="193" y="43"/>
                  <a:pt x="209" y="38"/>
                </a:cubicBezTo>
                <a:cubicBezTo>
                  <a:pt x="224" y="34"/>
                  <a:pt x="240" y="31"/>
                  <a:pt x="257" y="29"/>
                </a:cubicBezTo>
                <a:cubicBezTo>
                  <a:pt x="274" y="0"/>
                  <a:pt x="274" y="0"/>
                  <a:pt x="274" y="0"/>
                </a:cubicBezTo>
                <a:cubicBezTo>
                  <a:pt x="304" y="1"/>
                  <a:pt x="304" y="1"/>
                  <a:pt x="304" y="1"/>
                </a:cubicBezTo>
                <a:cubicBezTo>
                  <a:pt x="289" y="29"/>
                  <a:pt x="289" y="29"/>
                  <a:pt x="289" y="29"/>
                </a:cubicBezTo>
                <a:cubicBezTo>
                  <a:pt x="289" y="29"/>
                  <a:pt x="289" y="29"/>
                  <a:pt x="289" y="29"/>
                </a:cubicBezTo>
                <a:cubicBezTo>
                  <a:pt x="305" y="29"/>
                  <a:pt x="320" y="31"/>
                  <a:pt x="332" y="32"/>
                </a:cubicBezTo>
                <a:cubicBezTo>
                  <a:pt x="345" y="34"/>
                  <a:pt x="358" y="36"/>
                  <a:pt x="371" y="39"/>
                </a:cubicBezTo>
                <a:cubicBezTo>
                  <a:pt x="337" y="79"/>
                  <a:pt x="337" y="79"/>
                  <a:pt x="337" y="79"/>
                </a:cubicBezTo>
                <a:cubicBezTo>
                  <a:pt x="327" y="75"/>
                  <a:pt x="316" y="72"/>
                  <a:pt x="304" y="69"/>
                </a:cubicBezTo>
                <a:cubicBezTo>
                  <a:pt x="293" y="66"/>
                  <a:pt x="281" y="64"/>
                  <a:pt x="269" y="63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37" y="141"/>
                  <a:pt x="247" y="145"/>
                  <a:pt x="256" y="150"/>
                </a:cubicBezTo>
                <a:cubicBezTo>
                  <a:pt x="266" y="155"/>
                  <a:pt x="274" y="160"/>
                  <a:pt x="281" y="167"/>
                </a:cubicBezTo>
                <a:cubicBezTo>
                  <a:pt x="287" y="174"/>
                  <a:pt x="290" y="182"/>
                  <a:pt x="291" y="192"/>
                </a:cubicBezTo>
                <a:cubicBezTo>
                  <a:pt x="292" y="202"/>
                  <a:pt x="288" y="214"/>
                  <a:pt x="280" y="229"/>
                </a:cubicBezTo>
                <a:close/>
                <a:moveTo>
                  <a:pt x="185" y="92"/>
                </a:moveTo>
                <a:cubicBezTo>
                  <a:pt x="180" y="100"/>
                  <a:pt x="180" y="107"/>
                  <a:pt x="184" y="112"/>
                </a:cubicBezTo>
                <a:cubicBezTo>
                  <a:pt x="188" y="117"/>
                  <a:pt x="194" y="122"/>
                  <a:pt x="202" y="126"/>
                </a:cubicBezTo>
                <a:cubicBezTo>
                  <a:pt x="239" y="62"/>
                  <a:pt x="239" y="62"/>
                  <a:pt x="239" y="62"/>
                </a:cubicBezTo>
                <a:cubicBezTo>
                  <a:pt x="229" y="62"/>
                  <a:pt x="220" y="63"/>
                  <a:pt x="213" y="66"/>
                </a:cubicBezTo>
                <a:cubicBezTo>
                  <a:pt x="207" y="68"/>
                  <a:pt x="202" y="71"/>
                  <a:pt x="197" y="75"/>
                </a:cubicBezTo>
                <a:cubicBezTo>
                  <a:pt x="193" y="79"/>
                  <a:pt x="188" y="85"/>
                  <a:pt x="185" y="92"/>
                </a:cubicBezTo>
                <a:close/>
                <a:moveTo>
                  <a:pt x="212" y="233"/>
                </a:moveTo>
                <a:cubicBezTo>
                  <a:pt x="217" y="225"/>
                  <a:pt x="217" y="218"/>
                  <a:pt x="213" y="212"/>
                </a:cubicBezTo>
                <a:cubicBezTo>
                  <a:pt x="209" y="207"/>
                  <a:pt x="202" y="202"/>
                  <a:pt x="193" y="198"/>
                </a:cubicBezTo>
                <a:cubicBezTo>
                  <a:pt x="152" y="271"/>
                  <a:pt x="152" y="271"/>
                  <a:pt x="152" y="271"/>
                </a:cubicBezTo>
                <a:cubicBezTo>
                  <a:pt x="156" y="271"/>
                  <a:pt x="160" y="271"/>
                  <a:pt x="163" y="270"/>
                </a:cubicBezTo>
                <a:cubicBezTo>
                  <a:pt x="167" y="269"/>
                  <a:pt x="170" y="269"/>
                  <a:pt x="174" y="268"/>
                </a:cubicBezTo>
                <a:cubicBezTo>
                  <a:pt x="180" y="266"/>
                  <a:pt x="187" y="263"/>
                  <a:pt x="193" y="257"/>
                </a:cubicBezTo>
                <a:cubicBezTo>
                  <a:pt x="200" y="251"/>
                  <a:pt x="206" y="243"/>
                  <a:pt x="212" y="233"/>
                </a:cubicBezTo>
                <a:close/>
              </a:path>
            </a:pathLst>
          </a:custGeom>
          <a:solidFill>
            <a:srgbClr val="F8E9B2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grpSp>
        <p:nvGrpSpPr>
          <p:cNvPr id="22" name="Group 34"/>
          <p:cNvGrpSpPr/>
          <p:nvPr/>
        </p:nvGrpSpPr>
        <p:grpSpPr>
          <a:xfrm>
            <a:off x="6457991" y="3250977"/>
            <a:ext cx="638061" cy="543689"/>
            <a:chOff x="4881422" y="2159993"/>
            <a:chExt cx="545402" cy="464735"/>
          </a:xfrm>
        </p:grpSpPr>
        <p:sp>
          <p:nvSpPr>
            <p:cNvPr id="23" name="Freeform 19"/>
            <p:cNvSpPr>
              <a:spLocks/>
            </p:cNvSpPr>
            <p:nvPr/>
          </p:nvSpPr>
          <p:spPr bwMode="auto">
            <a:xfrm>
              <a:off x="4968108" y="2571753"/>
              <a:ext cx="108358" cy="5297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3" y="0"/>
                </a:cxn>
                <a:cxn ang="0">
                  <a:pos x="5" y="13"/>
                </a:cxn>
                <a:cxn ang="0">
                  <a:pos x="9" y="19"/>
                </a:cxn>
                <a:cxn ang="0">
                  <a:pos x="43" y="34"/>
                </a:cxn>
                <a:cxn ang="0">
                  <a:pos x="50" y="34"/>
                </a:cxn>
                <a:cxn ang="0">
                  <a:pos x="64" y="19"/>
                </a:cxn>
                <a:cxn ang="0">
                  <a:pos x="60" y="13"/>
                </a:cxn>
                <a:cxn ang="0">
                  <a:pos x="30" y="0"/>
                </a:cxn>
              </a:cxnLst>
              <a:rect l="0" t="0" r="r" b="b"/>
              <a:pathLst>
                <a:path w="69" h="34">
                  <a:moveTo>
                    <a:pt x="30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0" y="3"/>
                    <a:pt x="5" y="13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4" y="28"/>
                    <a:pt x="31" y="34"/>
                    <a:pt x="43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61" y="34"/>
                    <a:pt x="69" y="28"/>
                    <a:pt x="64" y="19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55" y="3"/>
                    <a:pt x="42" y="0"/>
                    <a:pt x="30" y="0"/>
                  </a:cubicBezTo>
                  <a:close/>
                </a:path>
              </a:pathLst>
            </a:custGeom>
            <a:solidFill>
              <a:srgbClr val="F8E9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5024695" y="2507942"/>
              <a:ext cx="137253" cy="116786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18" y="0"/>
                </a:cxn>
                <a:cxn ang="0">
                  <a:pos x="6" y="14"/>
                </a:cxn>
                <a:cxn ang="0">
                  <a:pos x="32" y="60"/>
                </a:cxn>
                <a:cxn ang="0">
                  <a:pos x="61" y="75"/>
                </a:cxn>
                <a:cxn ang="0">
                  <a:pos x="68" y="75"/>
                </a:cxn>
                <a:cxn ang="0">
                  <a:pos x="83" y="60"/>
                </a:cxn>
                <a:cxn ang="0">
                  <a:pos x="57" y="14"/>
                </a:cxn>
                <a:cxn ang="0">
                  <a:pos x="25" y="0"/>
                </a:cxn>
              </a:cxnLst>
              <a:rect l="0" t="0" r="r" b="b"/>
              <a:pathLst>
                <a:path w="88" h="75">
                  <a:moveTo>
                    <a:pt x="25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6" y="0"/>
                    <a:pt x="0" y="5"/>
                    <a:pt x="6" y="14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7" y="69"/>
                    <a:pt x="49" y="75"/>
                    <a:pt x="61" y="75"/>
                  </a:cubicBezTo>
                  <a:cubicBezTo>
                    <a:pt x="68" y="75"/>
                    <a:pt x="68" y="75"/>
                    <a:pt x="68" y="75"/>
                  </a:cubicBezTo>
                  <a:cubicBezTo>
                    <a:pt x="80" y="75"/>
                    <a:pt x="88" y="69"/>
                    <a:pt x="83" y="60"/>
                  </a:cubicBezTo>
                  <a:cubicBezTo>
                    <a:pt x="57" y="14"/>
                    <a:pt x="57" y="14"/>
                    <a:pt x="57" y="14"/>
                  </a:cubicBezTo>
                  <a:cubicBezTo>
                    <a:pt x="51" y="5"/>
                    <a:pt x="36" y="0"/>
                    <a:pt x="25" y="0"/>
                  </a:cubicBezTo>
                  <a:close/>
                </a:path>
              </a:pathLst>
            </a:custGeom>
            <a:solidFill>
              <a:srgbClr val="F8E9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>
              <a:off x="5092117" y="2456171"/>
              <a:ext cx="156517" cy="168557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7" y="0"/>
                </a:cxn>
                <a:cxn ang="0">
                  <a:pos x="5" y="18"/>
                </a:cxn>
                <a:cxn ang="0">
                  <a:pos x="48" y="92"/>
                </a:cxn>
                <a:cxn ang="0">
                  <a:pos x="80" y="108"/>
                </a:cxn>
                <a:cxn ang="0">
                  <a:pos x="85" y="108"/>
                </a:cxn>
                <a:cxn ang="0">
                  <a:pos x="95" y="92"/>
                </a:cxn>
                <a:cxn ang="0">
                  <a:pos x="52" y="18"/>
                </a:cxn>
                <a:cxn ang="0">
                  <a:pos x="22" y="0"/>
                </a:cxn>
              </a:cxnLst>
              <a:rect l="0" t="0" r="r" b="b"/>
              <a:pathLst>
                <a:path w="100" h="108">
                  <a:moveTo>
                    <a:pt x="22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5" y="0"/>
                    <a:pt x="0" y="9"/>
                    <a:pt x="5" y="18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54" y="101"/>
                    <a:pt x="68" y="108"/>
                    <a:pt x="80" y="108"/>
                  </a:cubicBezTo>
                  <a:cubicBezTo>
                    <a:pt x="85" y="108"/>
                    <a:pt x="85" y="108"/>
                    <a:pt x="85" y="108"/>
                  </a:cubicBezTo>
                  <a:cubicBezTo>
                    <a:pt x="97" y="108"/>
                    <a:pt x="100" y="101"/>
                    <a:pt x="95" y="92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47" y="9"/>
                    <a:pt x="34" y="0"/>
                    <a:pt x="22" y="0"/>
                  </a:cubicBezTo>
                  <a:close/>
                </a:path>
              </a:pathLst>
            </a:custGeom>
            <a:solidFill>
              <a:srgbClr val="F8E9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auto">
            <a:xfrm>
              <a:off x="5142684" y="2397176"/>
              <a:ext cx="191433" cy="227552"/>
            </a:xfrm>
            <a:custGeom>
              <a:avLst/>
              <a:gdLst/>
              <a:ahLst/>
              <a:cxnLst>
                <a:cxn ang="0">
                  <a:pos x="52" y="17"/>
                </a:cxn>
                <a:cxn ang="0">
                  <a:pos x="21" y="0"/>
                </a:cxn>
                <a:cxn ang="0">
                  <a:pos x="16" y="0"/>
                </a:cxn>
                <a:cxn ang="0">
                  <a:pos x="5" y="17"/>
                </a:cxn>
                <a:cxn ang="0">
                  <a:pos x="70" y="129"/>
                </a:cxn>
                <a:cxn ang="0">
                  <a:pos x="101" y="146"/>
                </a:cxn>
                <a:cxn ang="0">
                  <a:pos x="105" y="146"/>
                </a:cxn>
                <a:cxn ang="0">
                  <a:pos x="117" y="129"/>
                </a:cxn>
                <a:cxn ang="0">
                  <a:pos x="52" y="17"/>
                </a:cxn>
              </a:cxnLst>
              <a:rect l="0" t="0" r="r" b="b"/>
              <a:pathLst>
                <a:path w="122" h="146">
                  <a:moveTo>
                    <a:pt x="52" y="17"/>
                  </a:moveTo>
                  <a:cubicBezTo>
                    <a:pt x="46" y="8"/>
                    <a:pt x="32" y="0"/>
                    <a:pt x="2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5" y="0"/>
                    <a:pt x="0" y="8"/>
                    <a:pt x="5" y="17"/>
                  </a:cubicBezTo>
                  <a:cubicBezTo>
                    <a:pt x="70" y="129"/>
                    <a:pt x="70" y="129"/>
                    <a:pt x="70" y="129"/>
                  </a:cubicBezTo>
                  <a:cubicBezTo>
                    <a:pt x="75" y="138"/>
                    <a:pt x="89" y="146"/>
                    <a:pt x="101" y="146"/>
                  </a:cubicBezTo>
                  <a:cubicBezTo>
                    <a:pt x="105" y="146"/>
                    <a:pt x="105" y="146"/>
                    <a:pt x="105" y="146"/>
                  </a:cubicBezTo>
                  <a:cubicBezTo>
                    <a:pt x="117" y="146"/>
                    <a:pt x="122" y="138"/>
                    <a:pt x="117" y="129"/>
                  </a:cubicBezTo>
                  <a:lnTo>
                    <a:pt x="52" y="17"/>
                  </a:lnTo>
                  <a:close/>
                </a:path>
              </a:pathLst>
            </a:custGeom>
            <a:solidFill>
              <a:srgbClr val="F8E9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>
              <a:off x="5199272" y="2334569"/>
              <a:ext cx="227552" cy="290159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15" y="0"/>
                </a:cxn>
                <a:cxn ang="0">
                  <a:pos x="5" y="17"/>
                </a:cxn>
                <a:cxn ang="0">
                  <a:pos x="93" y="169"/>
                </a:cxn>
                <a:cxn ang="0">
                  <a:pos x="124" y="186"/>
                </a:cxn>
                <a:cxn ang="0">
                  <a:pos x="128" y="186"/>
                </a:cxn>
                <a:cxn ang="0">
                  <a:pos x="140" y="169"/>
                </a:cxn>
                <a:cxn ang="0">
                  <a:pos x="52" y="17"/>
                </a:cxn>
                <a:cxn ang="0">
                  <a:pos x="20" y="0"/>
                </a:cxn>
              </a:cxnLst>
              <a:rect l="0" t="0" r="r" b="b"/>
              <a:pathLst>
                <a:path w="145" h="186">
                  <a:moveTo>
                    <a:pt x="20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4" y="0"/>
                    <a:pt x="0" y="8"/>
                    <a:pt x="5" y="17"/>
                  </a:cubicBezTo>
                  <a:cubicBezTo>
                    <a:pt x="93" y="169"/>
                    <a:pt x="93" y="169"/>
                    <a:pt x="93" y="169"/>
                  </a:cubicBezTo>
                  <a:cubicBezTo>
                    <a:pt x="98" y="178"/>
                    <a:pt x="112" y="186"/>
                    <a:pt x="124" y="186"/>
                  </a:cubicBezTo>
                  <a:cubicBezTo>
                    <a:pt x="128" y="186"/>
                    <a:pt x="128" y="186"/>
                    <a:pt x="128" y="186"/>
                  </a:cubicBezTo>
                  <a:cubicBezTo>
                    <a:pt x="139" y="186"/>
                    <a:pt x="145" y="178"/>
                    <a:pt x="140" y="169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47" y="8"/>
                    <a:pt x="31" y="0"/>
                    <a:pt x="20" y="0"/>
                  </a:cubicBezTo>
                  <a:close/>
                </a:path>
              </a:pathLst>
            </a:custGeom>
            <a:solidFill>
              <a:srgbClr val="F8E9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8" name="Freeform 24"/>
            <p:cNvSpPr>
              <a:spLocks/>
            </p:cNvSpPr>
            <p:nvPr/>
          </p:nvSpPr>
          <p:spPr bwMode="auto">
            <a:xfrm>
              <a:off x="4881422" y="2159993"/>
              <a:ext cx="362397" cy="313034"/>
            </a:xfrm>
            <a:custGeom>
              <a:avLst/>
              <a:gdLst/>
              <a:ahLst/>
              <a:cxnLst>
                <a:cxn ang="0">
                  <a:pos x="182" y="9"/>
                </a:cxn>
                <a:cxn ang="0">
                  <a:pos x="158" y="2"/>
                </a:cxn>
                <a:cxn ang="0">
                  <a:pos x="98" y="25"/>
                </a:cxn>
                <a:cxn ang="0">
                  <a:pos x="99" y="42"/>
                </a:cxn>
                <a:cxn ang="0">
                  <a:pos x="119" y="50"/>
                </a:cxn>
                <a:cxn ang="0">
                  <a:pos x="125" y="49"/>
                </a:cxn>
                <a:cxn ang="0">
                  <a:pos x="147" y="41"/>
                </a:cxn>
                <a:cxn ang="0">
                  <a:pos x="7" y="175"/>
                </a:cxn>
                <a:cxn ang="0">
                  <a:pos x="7" y="192"/>
                </a:cxn>
                <a:cxn ang="0">
                  <a:pos x="28" y="200"/>
                </a:cxn>
                <a:cxn ang="0">
                  <a:pos x="34" y="200"/>
                </a:cxn>
                <a:cxn ang="0">
                  <a:pos x="181" y="67"/>
                </a:cxn>
                <a:cxn ang="0">
                  <a:pos x="188" y="79"/>
                </a:cxn>
                <a:cxn ang="0">
                  <a:pos x="215" y="92"/>
                </a:cxn>
                <a:cxn ang="0">
                  <a:pos x="226" y="79"/>
                </a:cxn>
                <a:cxn ang="0">
                  <a:pos x="190" y="17"/>
                </a:cxn>
                <a:cxn ang="0">
                  <a:pos x="190" y="17"/>
                </a:cxn>
                <a:cxn ang="0">
                  <a:pos x="182" y="9"/>
                </a:cxn>
              </a:cxnLst>
              <a:rect l="0" t="0" r="r" b="b"/>
              <a:pathLst>
                <a:path w="231" h="200">
                  <a:moveTo>
                    <a:pt x="182" y="9"/>
                  </a:moveTo>
                  <a:cubicBezTo>
                    <a:pt x="175" y="3"/>
                    <a:pt x="164" y="0"/>
                    <a:pt x="158" y="2"/>
                  </a:cubicBezTo>
                  <a:cubicBezTo>
                    <a:pt x="98" y="25"/>
                    <a:pt x="98" y="25"/>
                    <a:pt x="98" y="25"/>
                  </a:cubicBezTo>
                  <a:cubicBezTo>
                    <a:pt x="91" y="27"/>
                    <a:pt x="91" y="35"/>
                    <a:pt x="99" y="42"/>
                  </a:cubicBezTo>
                  <a:cubicBezTo>
                    <a:pt x="104" y="47"/>
                    <a:pt x="112" y="50"/>
                    <a:pt x="119" y="50"/>
                  </a:cubicBezTo>
                  <a:cubicBezTo>
                    <a:pt x="121" y="50"/>
                    <a:pt x="123" y="50"/>
                    <a:pt x="125" y="49"/>
                  </a:cubicBezTo>
                  <a:cubicBezTo>
                    <a:pt x="147" y="41"/>
                    <a:pt x="147" y="41"/>
                    <a:pt x="147" y="41"/>
                  </a:cubicBezTo>
                  <a:cubicBezTo>
                    <a:pt x="117" y="135"/>
                    <a:pt x="8" y="174"/>
                    <a:pt x="7" y="175"/>
                  </a:cubicBezTo>
                  <a:cubicBezTo>
                    <a:pt x="0" y="177"/>
                    <a:pt x="0" y="185"/>
                    <a:pt x="7" y="192"/>
                  </a:cubicBezTo>
                  <a:cubicBezTo>
                    <a:pt x="13" y="197"/>
                    <a:pt x="21" y="200"/>
                    <a:pt x="28" y="200"/>
                  </a:cubicBezTo>
                  <a:cubicBezTo>
                    <a:pt x="30" y="200"/>
                    <a:pt x="32" y="200"/>
                    <a:pt x="34" y="200"/>
                  </a:cubicBezTo>
                  <a:cubicBezTo>
                    <a:pt x="39" y="198"/>
                    <a:pt x="141" y="160"/>
                    <a:pt x="181" y="67"/>
                  </a:cubicBezTo>
                  <a:cubicBezTo>
                    <a:pt x="188" y="79"/>
                    <a:pt x="188" y="79"/>
                    <a:pt x="188" y="79"/>
                  </a:cubicBezTo>
                  <a:cubicBezTo>
                    <a:pt x="192" y="86"/>
                    <a:pt x="206" y="92"/>
                    <a:pt x="215" y="92"/>
                  </a:cubicBezTo>
                  <a:cubicBezTo>
                    <a:pt x="224" y="92"/>
                    <a:pt x="231" y="86"/>
                    <a:pt x="226" y="79"/>
                  </a:cubicBezTo>
                  <a:cubicBezTo>
                    <a:pt x="190" y="17"/>
                    <a:pt x="190" y="17"/>
                    <a:pt x="190" y="17"/>
                  </a:cubicBezTo>
                  <a:cubicBezTo>
                    <a:pt x="190" y="17"/>
                    <a:pt x="190" y="17"/>
                    <a:pt x="190" y="17"/>
                  </a:cubicBezTo>
                  <a:cubicBezTo>
                    <a:pt x="189" y="14"/>
                    <a:pt x="186" y="11"/>
                    <a:pt x="182" y="9"/>
                  </a:cubicBezTo>
                  <a:close/>
                </a:path>
              </a:pathLst>
            </a:custGeom>
            <a:solidFill>
              <a:srgbClr val="F8E9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sp>
        <p:nvSpPr>
          <p:cNvPr id="29" name="TextBox 38"/>
          <p:cNvSpPr txBox="1"/>
          <p:nvPr/>
        </p:nvSpPr>
        <p:spPr>
          <a:xfrm>
            <a:off x="4412393" y="3174421"/>
            <a:ext cx="736099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267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30" name="TextBox 39"/>
          <p:cNvSpPr txBox="1"/>
          <p:nvPr/>
        </p:nvSpPr>
        <p:spPr>
          <a:xfrm>
            <a:off x="7373811" y="2604675"/>
            <a:ext cx="736099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267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31" name="TextBox 40"/>
          <p:cNvSpPr txBox="1"/>
          <p:nvPr/>
        </p:nvSpPr>
        <p:spPr>
          <a:xfrm>
            <a:off x="6387141" y="5456227"/>
            <a:ext cx="736099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267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32" name="Text Placeholder 3"/>
          <p:cNvSpPr txBox="1">
            <a:spLocks/>
          </p:cNvSpPr>
          <p:nvPr/>
        </p:nvSpPr>
        <p:spPr>
          <a:xfrm>
            <a:off x="7553967" y="5025340"/>
            <a:ext cx="2806699" cy="43088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>
              <a:spcBef>
                <a:spcPct val="20000"/>
              </a:spcBef>
              <a:defRPr/>
            </a:pPr>
            <a:r>
              <a:rPr lang="zh-CN" altLang="en-US" sz="2800" b="1" dirty="0" smtClean="0">
                <a:solidFill>
                  <a:srgbClr val="0070C0"/>
                </a:solidFill>
              </a:rPr>
              <a:t>科学的运营模式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3" name="Text Placeholder 3"/>
          <p:cNvSpPr txBox="1">
            <a:spLocks/>
          </p:cNvSpPr>
          <p:nvPr/>
        </p:nvSpPr>
        <p:spPr>
          <a:xfrm>
            <a:off x="2301928" y="4453674"/>
            <a:ext cx="2806699" cy="43088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>
              <a:spcBef>
                <a:spcPct val="20000"/>
              </a:spcBef>
              <a:defRPr/>
            </a:pPr>
            <a:r>
              <a:rPr lang="zh-CN" altLang="en-US" sz="2800" b="1" dirty="0" smtClean="0">
                <a:solidFill>
                  <a:srgbClr val="0070C0"/>
                </a:solidFill>
              </a:rPr>
              <a:t>掌握核心技术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4" name="Text Placeholder 3"/>
          <p:cNvSpPr txBox="1">
            <a:spLocks/>
          </p:cNvSpPr>
          <p:nvPr/>
        </p:nvSpPr>
        <p:spPr>
          <a:xfrm>
            <a:off x="3611936" y="2137428"/>
            <a:ext cx="3375659" cy="43088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>
              <a:spcBef>
                <a:spcPct val="20000"/>
              </a:spcBef>
              <a:defRPr/>
            </a:pPr>
            <a:r>
              <a:rPr lang="zh-CN" altLang="en-US" sz="2800" b="1" dirty="0" smtClean="0">
                <a:solidFill>
                  <a:srgbClr val="0070C0"/>
                </a:solidFill>
              </a:rPr>
              <a:t>专业的研发团队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09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09600" y="21336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chemeClr val="bg1"/>
                </a:solidFill>
              </a:rPr>
              <a:t>核心技术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747713" y="1192360"/>
            <a:ext cx="8256479" cy="4803698"/>
            <a:chOff x="774787" y="1158691"/>
            <a:chExt cx="6025480" cy="3074071"/>
          </a:xfrm>
        </p:grpSpPr>
        <p:pic>
          <p:nvPicPr>
            <p:cNvPr id="35" name="Picture 2" descr="C:\Users\黄梅\Desktop\QQ截图20160726150348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787" y="1158691"/>
              <a:ext cx="1728192" cy="14324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95" descr="F:\行政\公司宣传\照片\阳坪基地建设\2016.2.29\生物处理阶段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8681" y="1158692"/>
              <a:ext cx="1919288" cy="1439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8475" y="1158691"/>
              <a:ext cx="1921792" cy="1457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787" y="2845885"/>
              <a:ext cx="1728192" cy="1386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8681" y="2834473"/>
              <a:ext cx="1919288" cy="1391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2" descr="F:\行政\办公室文件\2017年\2017.12.08展会\种养结合示范基地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8475" y="2822271"/>
              <a:ext cx="1921792" cy="14038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1" name="Rectangle 21"/>
          <p:cNvSpPr>
            <a:spLocks noChangeArrowheads="1"/>
          </p:cNvSpPr>
          <p:nvPr/>
        </p:nvSpPr>
        <p:spPr bwMode="auto">
          <a:xfrm>
            <a:off x="9777535" y="2214171"/>
            <a:ext cx="87313" cy="377825"/>
          </a:xfrm>
          <a:prstGeom prst="rect">
            <a:avLst/>
          </a:prstGeom>
          <a:solidFill>
            <a:srgbClr val="2DC8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itchFamily="2" charset="-122"/>
            </a:endParaRPr>
          </a:p>
        </p:txBody>
      </p:sp>
      <p:sp>
        <p:nvSpPr>
          <p:cNvPr id="42" name="TextBox 206"/>
          <p:cNvSpPr>
            <a:spLocks noChangeArrowheads="1"/>
          </p:cNvSpPr>
          <p:nvPr/>
        </p:nvSpPr>
        <p:spPr bwMode="auto">
          <a:xfrm>
            <a:off x="10004290" y="2234808"/>
            <a:ext cx="100540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短时高效</a:t>
            </a:r>
            <a:endParaRPr lang="zh-CN" altLang="en-US" sz="16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Rectangle 19"/>
          <p:cNvSpPr>
            <a:spLocks noChangeArrowheads="1"/>
          </p:cNvSpPr>
          <p:nvPr/>
        </p:nvSpPr>
        <p:spPr bwMode="auto">
          <a:xfrm>
            <a:off x="9777535" y="2725346"/>
            <a:ext cx="87313" cy="377825"/>
          </a:xfrm>
          <a:prstGeom prst="rect">
            <a:avLst/>
          </a:prstGeom>
          <a:solidFill>
            <a:srgbClr val="FFE4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z="1600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itchFamily="2" charset="-122"/>
            </a:endParaRPr>
          </a:p>
        </p:txBody>
      </p:sp>
      <p:sp>
        <p:nvSpPr>
          <p:cNvPr id="44" name="Freeform 35"/>
          <p:cNvSpPr>
            <a:spLocks noChangeArrowheads="1"/>
          </p:cNvSpPr>
          <p:nvPr/>
        </p:nvSpPr>
        <p:spPr bwMode="auto">
          <a:xfrm>
            <a:off x="9826748" y="2725346"/>
            <a:ext cx="38100" cy="377825"/>
          </a:xfrm>
          <a:custGeom>
            <a:avLst/>
            <a:gdLst>
              <a:gd name="T0" fmla="*/ 24 w 24"/>
              <a:gd name="T1" fmla="*/ 0 h 197"/>
              <a:gd name="T2" fmla="*/ 0 w 24"/>
              <a:gd name="T3" fmla="*/ 0 h 197"/>
              <a:gd name="T4" fmla="*/ 24 w 24"/>
              <a:gd name="T5" fmla="*/ 0 h 197"/>
              <a:gd name="T6" fmla="*/ 24 w 24"/>
              <a:gd name="T7" fmla="*/ 197 h 197"/>
              <a:gd name="T8" fmla="*/ 24 w 24"/>
              <a:gd name="T9" fmla="*/ 0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197">
                <a:moveTo>
                  <a:pt x="24" y="0"/>
                </a:moveTo>
                <a:lnTo>
                  <a:pt x="0" y="0"/>
                </a:lnTo>
                <a:lnTo>
                  <a:pt x="24" y="0"/>
                </a:lnTo>
                <a:lnTo>
                  <a:pt x="24" y="197"/>
                </a:lnTo>
                <a:lnTo>
                  <a:pt x="24" y="0"/>
                </a:lnTo>
                <a:close/>
              </a:path>
            </a:pathLst>
          </a:custGeom>
          <a:solidFill>
            <a:srgbClr val="458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Freeform 36"/>
          <p:cNvSpPr>
            <a:spLocks noChangeArrowheads="1"/>
          </p:cNvSpPr>
          <p:nvPr/>
        </p:nvSpPr>
        <p:spPr bwMode="auto">
          <a:xfrm>
            <a:off x="9826748" y="2725346"/>
            <a:ext cx="38100" cy="377825"/>
          </a:xfrm>
          <a:custGeom>
            <a:avLst/>
            <a:gdLst>
              <a:gd name="T0" fmla="*/ 24 w 24"/>
              <a:gd name="T1" fmla="*/ 0 h 197"/>
              <a:gd name="T2" fmla="*/ 0 w 24"/>
              <a:gd name="T3" fmla="*/ 0 h 197"/>
              <a:gd name="T4" fmla="*/ 24 w 24"/>
              <a:gd name="T5" fmla="*/ 0 h 197"/>
              <a:gd name="T6" fmla="*/ 24 w 24"/>
              <a:gd name="T7" fmla="*/ 197 h 197"/>
              <a:gd name="T8" fmla="*/ 24 w 24"/>
              <a:gd name="T9" fmla="*/ 0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197">
                <a:moveTo>
                  <a:pt x="24" y="0"/>
                </a:moveTo>
                <a:lnTo>
                  <a:pt x="0" y="0"/>
                </a:lnTo>
                <a:lnTo>
                  <a:pt x="24" y="0"/>
                </a:lnTo>
                <a:lnTo>
                  <a:pt x="24" y="197"/>
                </a:lnTo>
                <a:lnTo>
                  <a:pt x="2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TextBox 207"/>
          <p:cNvSpPr>
            <a:spLocks noChangeArrowheads="1"/>
          </p:cNvSpPr>
          <p:nvPr/>
        </p:nvSpPr>
        <p:spPr bwMode="auto">
          <a:xfrm>
            <a:off x="10004290" y="2744396"/>
            <a:ext cx="100540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深度除渣</a:t>
            </a:r>
          </a:p>
        </p:txBody>
      </p:sp>
      <p:sp>
        <p:nvSpPr>
          <p:cNvPr id="47" name="Rectangle 23"/>
          <p:cNvSpPr>
            <a:spLocks noChangeArrowheads="1"/>
          </p:cNvSpPr>
          <p:nvPr/>
        </p:nvSpPr>
        <p:spPr bwMode="auto">
          <a:xfrm>
            <a:off x="9777535" y="3231758"/>
            <a:ext cx="87313" cy="384175"/>
          </a:xfrm>
          <a:prstGeom prst="rect">
            <a:avLst/>
          </a:prstGeom>
          <a:solidFill>
            <a:srgbClr val="A2B9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z="1600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itchFamily="2" charset="-122"/>
            </a:endParaRPr>
          </a:p>
        </p:txBody>
      </p:sp>
      <p:sp>
        <p:nvSpPr>
          <p:cNvPr id="48" name="Rectangle 24"/>
          <p:cNvSpPr>
            <a:spLocks noChangeArrowheads="1"/>
          </p:cNvSpPr>
          <p:nvPr/>
        </p:nvSpPr>
        <p:spPr bwMode="auto">
          <a:xfrm>
            <a:off x="9777535" y="3231758"/>
            <a:ext cx="87313" cy="384175"/>
          </a:xfrm>
          <a:prstGeom prst="rect">
            <a:avLst/>
          </a:prstGeom>
          <a:solidFill>
            <a:srgbClr val="3DA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z="1600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itchFamily="2" charset="-122"/>
            </a:endParaRPr>
          </a:p>
        </p:txBody>
      </p:sp>
      <p:sp>
        <p:nvSpPr>
          <p:cNvPr id="49" name="Freeform 43"/>
          <p:cNvSpPr>
            <a:spLocks noChangeArrowheads="1"/>
          </p:cNvSpPr>
          <p:nvPr/>
        </p:nvSpPr>
        <p:spPr bwMode="auto">
          <a:xfrm>
            <a:off x="9826748" y="3231758"/>
            <a:ext cx="38100" cy="384175"/>
          </a:xfrm>
          <a:custGeom>
            <a:avLst/>
            <a:gdLst>
              <a:gd name="T0" fmla="*/ 24 w 24"/>
              <a:gd name="T1" fmla="*/ 0 h 200"/>
              <a:gd name="T2" fmla="*/ 0 w 24"/>
              <a:gd name="T3" fmla="*/ 0 h 200"/>
              <a:gd name="T4" fmla="*/ 24 w 24"/>
              <a:gd name="T5" fmla="*/ 0 h 200"/>
              <a:gd name="T6" fmla="*/ 24 w 24"/>
              <a:gd name="T7" fmla="*/ 200 h 200"/>
              <a:gd name="T8" fmla="*/ 24 w 24"/>
              <a:gd name="T9" fmla="*/ 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200">
                <a:moveTo>
                  <a:pt x="24" y="0"/>
                </a:moveTo>
                <a:lnTo>
                  <a:pt x="0" y="0"/>
                </a:lnTo>
                <a:lnTo>
                  <a:pt x="24" y="0"/>
                </a:lnTo>
                <a:lnTo>
                  <a:pt x="24" y="200"/>
                </a:lnTo>
                <a:lnTo>
                  <a:pt x="24" y="0"/>
                </a:lnTo>
                <a:close/>
              </a:path>
            </a:pathLst>
          </a:custGeom>
          <a:solidFill>
            <a:srgbClr val="FF9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TextBox 208"/>
          <p:cNvSpPr>
            <a:spLocks noChangeArrowheads="1"/>
          </p:cNvSpPr>
          <p:nvPr/>
        </p:nvSpPr>
        <p:spPr bwMode="auto">
          <a:xfrm>
            <a:off x="10004290" y="3253983"/>
            <a:ext cx="100540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达标排放</a:t>
            </a:r>
          </a:p>
        </p:txBody>
      </p:sp>
      <p:sp>
        <p:nvSpPr>
          <p:cNvPr id="51" name="Rectangle 26"/>
          <p:cNvSpPr>
            <a:spLocks noChangeArrowheads="1"/>
          </p:cNvSpPr>
          <p:nvPr/>
        </p:nvSpPr>
        <p:spPr bwMode="auto">
          <a:xfrm>
            <a:off x="9777535" y="3741346"/>
            <a:ext cx="87313" cy="384175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mpd="sng">
            <a:noFill/>
            <a:beve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zh-CN" sz="16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itchFamily="2" charset="-122"/>
            </a:endParaRPr>
          </a:p>
        </p:txBody>
      </p:sp>
      <p:sp>
        <p:nvSpPr>
          <p:cNvPr id="52" name="Freeform 47"/>
          <p:cNvSpPr>
            <a:spLocks noChangeArrowheads="1"/>
          </p:cNvSpPr>
          <p:nvPr/>
        </p:nvSpPr>
        <p:spPr bwMode="auto">
          <a:xfrm>
            <a:off x="9826748" y="3741346"/>
            <a:ext cx="38100" cy="384175"/>
          </a:xfrm>
          <a:custGeom>
            <a:avLst/>
            <a:gdLst>
              <a:gd name="T0" fmla="*/ 24 w 24"/>
              <a:gd name="T1" fmla="*/ 0 h 200"/>
              <a:gd name="T2" fmla="*/ 0 w 24"/>
              <a:gd name="T3" fmla="*/ 0 h 200"/>
              <a:gd name="T4" fmla="*/ 24 w 24"/>
              <a:gd name="T5" fmla="*/ 0 h 200"/>
              <a:gd name="T6" fmla="*/ 24 w 24"/>
              <a:gd name="T7" fmla="*/ 200 h 200"/>
              <a:gd name="T8" fmla="*/ 24 w 24"/>
              <a:gd name="T9" fmla="*/ 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200">
                <a:moveTo>
                  <a:pt x="24" y="0"/>
                </a:moveTo>
                <a:lnTo>
                  <a:pt x="0" y="0"/>
                </a:lnTo>
                <a:lnTo>
                  <a:pt x="24" y="0"/>
                </a:lnTo>
                <a:lnTo>
                  <a:pt x="24" y="200"/>
                </a:lnTo>
                <a:lnTo>
                  <a:pt x="24" y="0"/>
                </a:lnTo>
                <a:close/>
              </a:path>
            </a:pathLst>
          </a:custGeom>
          <a:solidFill>
            <a:srgbClr val="FF3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Freeform 48"/>
          <p:cNvSpPr>
            <a:spLocks noChangeArrowheads="1"/>
          </p:cNvSpPr>
          <p:nvPr/>
        </p:nvSpPr>
        <p:spPr bwMode="auto">
          <a:xfrm>
            <a:off x="9826748" y="3741346"/>
            <a:ext cx="38100" cy="384175"/>
          </a:xfrm>
          <a:custGeom>
            <a:avLst/>
            <a:gdLst>
              <a:gd name="T0" fmla="*/ 24 w 24"/>
              <a:gd name="T1" fmla="*/ 0 h 200"/>
              <a:gd name="T2" fmla="*/ 0 w 24"/>
              <a:gd name="T3" fmla="*/ 0 h 200"/>
              <a:gd name="T4" fmla="*/ 24 w 24"/>
              <a:gd name="T5" fmla="*/ 0 h 200"/>
              <a:gd name="T6" fmla="*/ 24 w 24"/>
              <a:gd name="T7" fmla="*/ 200 h 200"/>
              <a:gd name="T8" fmla="*/ 24 w 24"/>
              <a:gd name="T9" fmla="*/ 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200">
                <a:moveTo>
                  <a:pt x="24" y="0"/>
                </a:moveTo>
                <a:lnTo>
                  <a:pt x="0" y="0"/>
                </a:lnTo>
                <a:lnTo>
                  <a:pt x="24" y="0"/>
                </a:lnTo>
                <a:lnTo>
                  <a:pt x="24" y="200"/>
                </a:lnTo>
                <a:lnTo>
                  <a:pt x="2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TextBox 209"/>
          <p:cNvSpPr>
            <a:spLocks noChangeArrowheads="1"/>
          </p:cNvSpPr>
          <p:nvPr/>
        </p:nvSpPr>
        <p:spPr bwMode="auto">
          <a:xfrm>
            <a:off x="10004290" y="3763571"/>
            <a:ext cx="1005404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资源回收</a:t>
            </a:r>
          </a:p>
        </p:txBody>
      </p:sp>
      <p:sp>
        <p:nvSpPr>
          <p:cNvPr id="55" name="Rectangle 27"/>
          <p:cNvSpPr>
            <a:spLocks noChangeArrowheads="1"/>
          </p:cNvSpPr>
          <p:nvPr/>
        </p:nvSpPr>
        <p:spPr bwMode="auto">
          <a:xfrm>
            <a:off x="9777535" y="4271571"/>
            <a:ext cx="87313" cy="377825"/>
          </a:xfrm>
          <a:prstGeom prst="rect">
            <a:avLst/>
          </a:prstGeom>
          <a:solidFill>
            <a:srgbClr val="3D90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z="1600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itchFamily="2" charset="-122"/>
            </a:endParaRPr>
          </a:p>
        </p:txBody>
      </p:sp>
      <p:sp>
        <p:nvSpPr>
          <p:cNvPr id="56" name="Rectangle 28"/>
          <p:cNvSpPr>
            <a:spLocks noChangeArrowheads="1"/>
          </p:cNvSpPr>
          <p:nvPr/>
        </p:nvSpPr>
        <p:spPr bwMode="auto">
          <a:xfrm>
            <a:off x="9777535" y="4271571"/>
            <a:ext cx="87313" cy="377825"/>
          </a:xfrm>
          <a:prstGeom prst="rect">
            <a:avLst/>
          </a:prstGeom>
          <a:solidFill>
            <a:srgbClr val="EF5D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itchFamily="2" charset="-122"/>
            </a:endParaRPr>
          </a:p>
        </p:txBody>
      </p:sp>
      <p:sp>
        <p:nvSpPr>
          <p:cNvPr id="57" name="Freeform 51"/>
          <p:cNvSpPr>
            <a:spLocks noChangeArrowheads="1"/>
          </p:cNvSpPr>
          <p:nvPr/>
        </p:nvSpPr>
        <p:spPr bwMode="auto">
          <a:xfrm>
            <a:off x="9826748" y="4271571"/>
            <a:ext cx="38100" cy="377825"/>
          </a:xfrm>
          <a:custGeom>
            <a:avLst/>
            <a:gdLst>
              <a:gd name="T0" fmla="*/ 24 w 24"/>
              <a:gd name="T1" fmla="*/ 0 h 197"/>
              <a:gd name="T2" fmla="*/ 0 w 24"/>
              <a:gd name="T3" fmla="*/ 0 h 197"/>
              <a:gd name="T4" fmla="*/ 24 w 24"/>
              <a:gd name="T5" fmla="*/ 0 h 197"/>
              <a:gd name="T6" fmla="*/ 24 w 24"/>
              <a:gd name="T7" fmla="*/ 197 h 197"/>
              <a:gd name="T8" fmla="*/ 24 w 24"/>
              <a:gd name="T9" fmla="*/ 0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197">
                <a:moveTo>
                  <a:pt x="24" y="0"/>
                </a:moveTo>
                <a:lnTo>
                  <a:pt x="0" y="0"/>
                </a:lnTo>
                <a:lnTo>
                  <a:pt x="24" y="0"/>
                </a:lnTo>
                <a:lnTo>
                  <a:pt x="24" y="197"/>
                </a:lnTo>
                <a:lnTo>
                  <a:pt x="24" y="0"/>
                </a:lnTo>
                <a:close/>
              </a:path>
            </a:pathLst>
          </a:custGeom>
          <a:solidFill>
            <a:srgbClr val="00DA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TextBox 210"/>
          <p:cNvSpPr>
            <a:spLocks noChangeArrowheads="1"/>
          </p:cNvSpPr>
          <p:nvPr/>
        </p:nvSpPr>
        <p:spPr bwMode="auto">
          <a:xfrm>
            <a:off x="10004290" y="4242996"/>
            <a:ext cx="100540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环境友好</a:t>
            </a:r>
          </a:p>
        </p:txBody>
      </p:sp>
    </p:spTree>
    <p:extLst>
      <p:ext uri="{BB962C8B-B14F-4D97-AF65-F5344CB8AC3E}">
        <p14:creationId xmlns:p14="http://schemas.microsoft.com/office/powerpoint/2010/main" val="334621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09600" y="21336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chemeClr val="bg1"/>
                </a:solidFill>
              </a:rPr>
              <a:t>核心技术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Freeform 71"/>
          <p:cNvSpPr>
            <a:spLocks noEditPoints="1"/>
          </p:cNvSpPr>
          <p:nvPr/>
        </p:nvSpPr>
        <p:spPr bwMode="auto">
          <a:xfrm>
            <a:off x="5217281" y="1689376"/>
            <a:ext cx="741439" cy="741439"/>
          </a:xfrm>
          <a:custGeom>
            <a:avLst/>
            <a:gdLst/>
            <a:ahLst/>
            <a:cxnLst>
              <a:cxn ang="0">
                <a:pos x="128" y="256"/>
              </a:cxn>
              <a:cxn ang="0">
                <a:pos x="0" y="128"/>
              </a:cxn>
              <a:cxn ang="0">
                <a:pos x="128" y="0"/>
              </a:cxn>
              <a:cxn ang="0">
                <a:pos x="256" y="128"/>
              </a:cxn>
              <a:cxn ang="0">
                <a:pos x="128" y="256"/>
              </a:cxn>
              <a:cxn ang="0">
                <a:pos x="128" y="24"/>
              </a:cxn>
              <a:cxn ang="0">
                <a:pos x="24" y="128"/>
              </a:cxn>
              <a:cxn ang="0">
                <a:pos x="128" y="232"/>
              </a:cxn>
              <a:cxn ang="0">
                <a:pos x="232" y="128"/>
              </a:cxn>
              <a:cxn ang="0">
                <a:pos x="128" y="24"/>
              </a:cxn>
              <a:cxn ang="0">
                <a:pos x="168" y="156"/>
              </a:cxn>
              <a:cxn ang="0">
                <a:pos x="156" y="168"/>
              </a:cxn>
              <a:cxn ang="0">
                <a:pos x="149" y="166"/>
              </a:cxn>
              <a:cxn ang="0">
                <a:pos x="149" y="166"/>
              </a:cxn>
              <a:cxn ang="0">
                <a:pos x="112" y="139"/>
              </a:cxn>
              <a:cxn ang="0">
                <a:pos x="112" y="156"/>
              </a:cxn>
              <a:cxn ang="0">
                <a:pos x="100" y="168"/>
              </a:cxn>
              <a:cxn ang="0">
                <a:pos x="88" y="156"/>
              </a:cxn>
              <a:cxn ang="0">
                <a:pos x="88" y="100"/>
              </a:cxn>
              <a:cxn ang="0">
                <a:pos x="100" y="88"/>
              </a:cxn>
              <a:cxn ang="0">
                <a:pos x="112" y="100"/>
              </a:cxn>
              <a:cxn ang="0">
                <a:pos x="112" y="117"/>
              </a:cxn>
              <a:cxn ang="0">
                <a:pos x="149" y="90"/>
              </a:cxn>
              <a:cxn ang="0">
                <a:pos x="149" y="90"/>
              </a:cxn>
              <a:cxn ang="0">
                <a:pos x="156" y="88"/>
              </a:cxn>
              <a:cxn ang="0">
                <a:pos x="168" y="100"/>
              </a:cxn>
              <a:cxn ang="0">
                <a:pos x="168" y="156"/>
              </a:cxn>
            </a:cxnLst>
            <a:rect l="0" t="0" r="r" b="b"/>
            <a:pathLst>
              <a:path w="256" h="256">
                <a:moveTo>
                  <a:pt x="128" y="256"/>
                </a:moveTo>
                <a:cubicBezTo>
                  <a:pt x="57" y="256"/>
                  <a:pt x="0" y="199"/>
                  <a:pt x="0" y="128"/>
                </a:cubicBezTo>
                <a:cubicBezTo>
                  <a:pt x="0" y="57"/>
                  <a:pt x="57" y="0"/>
                  <a:pt x="128" y="0"/>
                </a:cubicBezTo>
                <a:cubicBezTo>
                  <a:pt x="199" y="0"/>
                  <a:pt x="256" y="57"/>
                  <a:pt x="256" y="128"/>
                </a:cubicBezTo>
                <a:cubicBezTo>
                  <a:pt x="256" y="199"/>
                  <a:pt x="199" y="256"/>
                  <a:pt x="128" y="256"/>
                </a:cubicBezTo>
                <a:moveTo>
                  <a:pt x="128" y="24"/>
                </a:moveTo>
                <a:cubicBezTo>
                  <a:pt x="71" y="24"/>
                  <a:pt x="24" y="71"/>
                  <a:pt x="24" y="128"/>
                </a:cubicBezTo>
                <a:cubicBezTo>
                  <a:pt x="24" y="185"/>
                  <a:pt x="71" y="232"/>
                  <a:pt x="128" y="232"/>
                </a:cubicBezTo>
                <a:cubicBezTo>
                  <a:pt x="185" y="232"/>
                  <a:pt x="232" y="185"/>
                  <a:pt x="232" y="128"/>
                </a:cubicBezTo>
                <a:cubicBezTo>
                  <a:pt x="232" y="71"/>
                  <a:pt x="185" y="24"/>
                  <a:pt x="128" y="24"/>
                </a:cubicBezTo>
                <a:moveTo>
                  <a:pt x="168" y="156"/>
                </a:moveTo>
                <a:cubicBezTo>
                  <a:pt x="168" y="163"/>
                  <a:pt x="163" y="168"/>
                  <a:pt x="156" y="168"/>
                </a:cubicBezTo>
                <a:cubicBezTo>
                  <a:pt x="153" y="168"/>
                  <a:pt x="151" y="167"/>
                  <a:pt x="149" y="166"/>
                </a:cubicBezTo>
                <a:cubicBezTo>
                  <a:pt x="149" y="166"/>
                  <a:pt x="149" y="166"/>
                  <a:pt x="149" y="166"/>
                </a:cubicBezTo>
                <a:cubicBezTo>
                  <a:pt x="112" y="139"/>
                  <a:pt x="112" y="139"/>
                  <a:pt x="112" y="139"/>
                </a:cubicBezTo>
                <a:cubicBezTo>
                  <a:pt x="112" y="156"/>
                  <a:pt x="112" y="156"/>
                  <a:pt x="112" y="156"/>
                </a:cubicBezTo>
                <a:cubicBezTo>
                  <a:pt x="112" y="163"/>
                  <a:pt x="107" y="168"/>
                  <a:pt x="100" y="168"/>
                </a:cubicBezTo>
                <a:cubicBezTo>
                  <a:pt x="93" y="168"/>
                  <a:pt x="88" y="163"/>
                  <a:pt x="88" y="156"/>
                </a:cubicBezTo>
                <a:cubicBezTo>
                  <a:pt x="88" y="100"/>
                  <a:pt x="88" y="100"/>
                  <a:pt x="88" y="100"/>
                </a:cubicBezTo>
                <a:cubicBezTo>
                  <a:pt x="88" y="93"/>
                  <a:pt x="93" y="88"/>
                  <a:pt x="100" y="88"/>
                </a:cubicBezTo>
                <a:cubicBezTo>
                  <a:pt x="107" y="88"/>
                  <a:pt x="112" y="93"/>
                  <a:pt x="112" y="100"/>
                </a:cubicBezTo>
                <a:cubicBezTo>
                  <a:pt x="112" y="117"/>
                  <a:pt x="112" y="117"/>
                  <a:pt x="112" y="117"/>
                </a:cubicBezTo>
                <a:cubicBezTo>
                  <a:pt x="149" y="90"/>
                  <a:pt x="149" y="90"/>
                  <a:pt x="149" y="90"/>
                </a:cubicBezTo>
                <a:cubicBezTo>
                  <a:pt x="149" y="90"/>
                  <a:pt x="149" y="90"/>
                  <a:pt x="149" y="90"/>
                </a:cubicBezTo>
                <a:cubicBezTo>
                  <a:pt x="151" y="89"/>
                  <a:pt x="153" y="88"/>
                  <a:pt x="156" y="88"/>
                </a:cubicBezTo>
                <a:cubicBezTo>
                  <a:pt x="163" y="88"/>
                  <a:pt x="168" y="93"/>
                  <a:pt x="168" y="100"/>
                </a:cubicBezTo>
                <a:lnTo>
                  <a:pt x="168" y="15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6" name="Freeform 71"/>
          <p:cNvSpPr>
            <a:spLocks noEditPoints="1"/>
          </p:cNvSpPr>
          <p:nvPr/>
        </p:nvSpPr>
        <p:spPr bwMode="auto">
          <a:xfrm flipH="1">
            <a:off x="6233282" y="1724517"/>
            <a:ext cx="741439" cy="741439"/>
          </a:xfrm>
          <a:custGeom>
            <a:avLst/>
            <a:gdLst/>
            <a:ahLst/>
            <a:cxnLst>
              <a:cxn ang="0">
                <a:pos x="128" y="256"/>
              </a:cxn>
              <a:cxn ang="0">
                <a:pos x="0" y="128"/>
              </a:cxn>
              <a:cxn ang="0">
                <a:pos x="128" y="0"/>
              </a:cxn>
              <a:cxn ang="0">
                <a:pos x="256" y="128"/>
              </a:cxn>
              <a:cxn ang="0">
                <a:pos x="128" y="256"/>
              </a:cxn>
              <a:cxn ang="0">
                <a:pos x="128" y="24"/>
              </a:cxn>
              <a:cxn ang="0">
                <a:pos x="24" y="128"/>
              </a:cxn>
              <a:cxn ang="0">
                <a:pos x="128" y="232"/>
              </a:cxn>
              <a:cxn ang="0">
                <a:pos x="232" y="128"/>
              </a:cxn>
              <a:cxn ang="0">
                <a:pos x="128" y="24"/>
              </a:cxn>
              <a:cxn ang="0">
                <a:pos x="168" y="156"/>
              </a:cxn>
              <a:cxn ang="0">
                <a:pos x="156" y="168"/>
              </a:cxn>
              <a:cxn ang="0">
                <a:pos x="149" y="166"/>
              </a:cxn>
              <a:cxn ang="0">
                <a:pos x="149" y="166"/>
              </a:cxn>
              <a:cxn ang="0">
                <a:pos x="112" y="139"/>
              </a:cxn>
              <a:cxn ang="0">
                <a:pos x="112" y="156"/>
              </a:cxn>
              <a:cxn ang="0">
                <a:pos x="100" y="168"/>
              </a:cxn>
              <a:cxn ang="0">
                <a:pos x="88" y="156"/>
              </a:cxn>
              <a:cxn ang="0">
                <a:pos x="88" y="100"/>
              </a:cxn>
              <a:cxn ang="0">
                <a:pos x="100" y="88"/>
              </a:cxn>
              <a:cxn ang="0">
                <a:pos x="112" y="100"/>
              </a:cxn>
              <a:cxn ang="0">
                <a:pos x="112" y="117"/>
              </a:cxn>
              <a:cxn ang="0">
                <a:pos x="149" y="90"/>
              </a:cxn>
              <a:cxn ang="0">
                <a:pos x="149" y="90"/>
              </a:cxn>
              <a:cxn ang="0">
                <a:pos x="156" y="88"/>
              </a:cxn>
              <a:cxn ang="0">
                <a:pos x="168" y="100"/>
              </a:cxn>
              <a:cxn ang="0">
                <a:pos x="168" y="156"/>
              </a:cxn>
            </a:cxnLst>
            <a:rect l="0" t="0" r="r" b="b"/>
            <a:pathLst>
              <a:path w="256" h="256">
                <a:moveTo>
                  <a:pt x="128" y="256"/>
                </a:moveTo>
                <a:cubicBezTo>
                  <a:pt x="57" y="256"/>
                  <a:pt x="0" y="199"/>
                  <a:pt x="0" y="128"/>
                </a:cubicBezTo>
                <a:cubicBezTo>
                  <a:pt x="0" y="57"/>
                  <a:pt x="57" y="0"/>
                  <a:pt x="128" y="0"/>
                </a:cubicBezTo>
                <a:cubicBezTo>
                  <a:pt x="199" y="0"/>
                  <a:pt x="256" y="57"/>
                  <a:pt x="256" y="128"/>
                </a:cubicBezTo>
                <a:cubicBezTo>
                  <a:pt x="256" y="199"/>
                  <a:pt x="199" y="256"/>
                  <a:pt x="128" y="256"/>
                </a:cubicBezTo>
                <a:moveTo>
                  <a:pt x="128" y="24"/>
                </a:moveTo>
                <a:cubicBezTo>
                  <a:pt x="71" y="24"/>
                  <a:pt x="24" y="71"/>
                  <a:pt x="24" y="128"/>
                </a:cubicBezTo>
                <a:cubicBezTo>
                  <a:pt x="24" y="185"/>
                  <a:pt x="71" y="232"/>
                  <a:pt x="128" y="232"/>
                </a:cubicBezTo>
                <a:cubicBezTo>
                  <a:pt x="185" y="232"/>
                  <a:pt x="232" y="185"/>
                  <a:pt x="232" y="128"/>
                </a:cubicBezTo>
                <a:cubicBezTo>
                  <a:pt x="232" y="71"/>
                  <a:pt x="185" y="24"/>
                  <a:pt x="128" y="24"/>
                </a:cubicBezTo>
                <a:moveTo>
                  <a:pt x="168" y="156"/>
                </a:moveTo>
                <a:cubicBezTo>
                  <a:pt x="168" y="163"/>
                  <a:pt x="163" y="168"/>
                  <a:pt x="156" y="168"/>
                </a:cubicBezTo>
                <a:cubicBezTo>
                  <a:pt x="153" y="168"/>
                  <a:pt x="151" y="167"/>
                  <a:pt x="149" y="166"/>
                </a:cubicBezTo>
                <a:cubicBezTo>
                  <a:pt x="149" y="166"/>
                  <a:pt x="149" y="166"/>
                  <a:pt x="149" y="166"/>
                </a:cubicBezTo>
                <a:cubicBezTo>
                  <a:pt x="112" y="139"/>
                  <a:pt x="112" y="139"/>
                  <a:pt x="112" y="139"/>
                </a:cubicBezTo>
                <a:cubicBezTo>
                  <a:pt x="112" y="156"/>
                  <a:pt x="112" y="156"/>
                  <a:pt x="112" y="156"/>
                </a:cubicBezTo>
                <a:cubicBezTo>
                  <a:pt x="112" y="163"/>
                  <a:pt x="107" y="168"/>
                  <a:pt x="100" y="168"/>
                </a:cubicBezTo>
                <a:cubicBezTo>
                  <a:pt x="93" y="168"/>
                  <a:pt x="88" y="163"/>
                  <a:pt x="88" y="156"/>
                </a:cubicBezTo>
                <a:cubicBezTo>
                  <a:pt x="88" y="100"/>
                  <a:pt x="88" y="100"/>
                  <a:pt x="88" y="100"/>
                </a:cubicBezTo>
                <a:cubicBezTo>
                  <a:pt x="88" y="93"/>
                  <a:pt x="93" y="88"/>
                  <a:pt x="100" y="88"/>
                </a:cubicBezTo>
                <a:cubicBezTo>
                  <a:pt x="107" y="88"/>
                  <a:pt x="112" y="93"/>
                  <a:pt x="112" y="100"/>
                </a:cubicBezTo>
                <a:cubicBezTo>
                  <a:pt x="112" y="117"/>
                  <a:pt x="112" y="117"/>
                  <a:pt x="112" y="117"/>
                </a:cubicBezTo>
                <a:cubicBezTo>
                  <a:pt x="149" y="90"/>
                  <a:pt x="149" y="90"/>
                  <a:pt x="149" y="90"/>
                </a:cubicBezTo>
                <a:cubicBezTo>
                  <a:pt x="149" y="90"/>
                  <a:pt x="149" y="90"/>
                  <a:pt x="149" y="90"/>
                </a:cubicBezTo>
                <a:cubicBezTo>
                  <a:pt x="151" y="89"/>
                  <a:pt x="153" y="88"/>
                  <a:pt x="156" y="88"/>
                </a:cubicBezTo>
                <a:cubicBezTo>
                  <a:pt x="163" y="88"/>
                  <a:pt x="168" y="93"/>
                  <a:pt x="168" y="100"/>
                </a:cubicBezTo>
                <a:lnTo>
                  <a:pt x="168" y="156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8" name="Freeform 71"/>
          <p:cNvSpPr>
            <a:spLocks noEditPoints="1"/>
          </p:cNvSpPr>
          <p:nvPr/>
        </p:nvSpPr>
        <p:spPr bwMode="auto">
          <a:xfrm>
            <a:off x="5217281" y="3577333"/>
            <a:ext cx="741439" cy="741439"/>
          </a:xfrm>
          <a:custGeom>
            <a:avLst/>
            <a:gdLst/>
            <a:ahLst/>
            <a:cxnLst>
              <a:cxn ang="0">
                <a:pos x="128" y="256"/>
              </a:cxn>
              <a:cxn ang="0">
                <a:pos x="0" y="128"/>
              </a:cxn>
              <a:cxn ang="0">
                <a:pos x="128" y="0"/>
              </a:cxn>
              <a:cxn ang="0">
                <a:pos x="256" y="128"/>
              </a:cxn>
              <a:cxn ang="0">
                <a:pos x="128" y="256"/>
              </a:cxn>
              <a:cxn ang="0">
                <a:pos x="128" y="24"/>
              </a:cxn>
              <a:cxn ang="0">
                <a:pos x="24" y="128"/>
              </a:cxn>
              <a:cxn ang="0">
                <a:pos x="128" y="232"/>
              </a:cxn>
              <a:cxn ang="0">
                <a:pos x="232" y="128"/>
              </a:cxn>
              <a:cxn ang="0">
                <a:pos x="128" y="24"/>
              </a:cxn>
              <a:cxn ang="0">
                <a:pos x="168" y="156"/>
              </a:cxn>
              <a:cxn ang="0">
                <a:pos x="156" y="168"/>
              </a:cxn>
              <a:cxn ang="0">
                <a:pos x="149" y="166"/>
              </a:cxn>
              <a:cxn ang="0">
                <a:pos x="149" y="166"/>
              </a:cxn>
              <a:cxn ang="0">
                <a:pos x="112" y="139"/>
              </a:cxn>
              <a:cxn ang="0">
                <a:pos x="112" y="156"/>
              </a:cxn>
              <a:cxn ang="0">
                <a:pos x="100" y="168"/>
              </a:cxn>
              <a:cxn ang="0">
                <a:pos x="88" y="156"/>
              </a:cxn>
              <a:cxn ang="0">
                <a:pos x="88" y="100"/>
              </a:cxn>
              <a:cxn ang="0">
                <a:pos x="100" y="88"/>
              </a:cxn>
              <a:cxn ang="0">
                <a:pos x="112" y="100"/>
              </a:cxn>
              <a:cxn ang="0">
                <a:pos x="112" y="117"/>
              </a:cxn>
              <a:cxn ang="0">
                <a:pos x="149" y="90"/>
              </a:cxn>
              <a:cxn ang="0">
                <a:pos x="149" y="90"/>
              </a:cxn>
              <a:cxn ang="0">
                <a:pos x="156" y="88"/>
              </a:cxn>
              <a:cxn ang="0">
                <a:pos x="168" y="100"/>
              </a:cxn>
              <a:cxn ang="0">
                <a:pos x="168" y="156"/>
              </a:cxn>
            </a:cxnLst>
            <a:rect l="0" t="0" r="r" b="b"/>
            <a:pathLst>
              <a:path w="256" h="256">
                <a:moveTo>
                  <a:pt x="128" y="256"/>
                </a:moveTo>
                <a:cubicBezTo>
                  <a:pt x="57" y="256"/>
                  <a:pt x="0" y="199"/>
                  <a:pt x="0" y="128"/>
                </a:cubicBezTo>
                <a:cubicBezTo>
                  <a:pt x="0" y="57"/>
                  <a:pt x="57" y="0"/>
                  <a:pt x="128" y="0"/>
                </a:cubicBezTo>
                <a:cubicBezTo>
                  <a:pt x="199" y="0"/>
                  <a:pt x="256" y="57"/>
                  <a:pt x="256" y="128"/>
                </a:cubicBezTo>
                <a:cubicBezTo>
                  <a:pt x="256" y="199"/>
                  <a:pt x="199" y="256"/>
                  <a:pt x="128" y="256"/>
                </a:cubicBezTo>
                <a:moveTo>
                  <a:pt x="128" y="24"/>
                </a:moveTo>
                <a:cubicBezTo>
                  <a:pt x="71" y="24"/>
                  <a:pt x="24" y="71"/>
                  <a:pt x="24" y="128"/>
                </a:cubicBezTo>
                <a:cubicBezTo>
                  <a:pt x="24" y="185"/>
                  <a:pt x="71" y="232"/>
                  <a:pt x="128" y="232"/>
                </a:cubicBezTo>
                <a:cubicBezTo>
                  <a:pt x="185" y="232"/>
                  <a:pt x="232" y="185"/>
                  <a:pt x="232" y="128"/>
                </a:cubicBezTo>
                <a:cubicBezTo>
                  <a:pt x="232" y="71"/>
                  <a:pt x="185" y="24"/>
                  <a:pt x="128" y="24"/>
                </a:cubicBezTo>
                <a:moveTo>
                  <a:pt x="168" y="156"/>
                </a:moveTo>
                <a:cubicBezTo>
                  <a:pt x="168" y="163"/>
                  <a:pt x="163" y="168"/>
                  <a:pt x="156" y="168"/>
                </a:cubicBezTo>
                <a:cubicBezTo>
                  <a:pt x="153" y="168"/>
                  <a:pt x="151" y="167"/>
                  <a:pt x="149" y="166"/>
                </a:cubicBezTo>
                <a:cubicBezTo>
                  <a:pt x="149" y="166"/>
                  <a:pt x="149" y="166"/>
                  <a:pt x="149" y="166"/>
                </a:cubicBezTo>
                <a:cubicBezTo>
                  <a:pt x="112" y="139"/>
                  <a:pt x="112" y="139"/>
                  <a:pt x="112" y="139"/>
                </a:cubicBezTo>
                <a:cubicBezTo>
                  <a:pt x="112" y="156"/>
                  <a:pt x="112" y="156"/>
                  <a:pt x="112" y="156"/>
                </a:cubicBezTo>
                <a:cubicBezTo>
                  <a:pt x="112" y="163"/>
                  <a:pt x="107" y="168"/>
                  <a:pt x="100" y="168"/>
                </a:cubicBezTo>
                <a:cubicBezTo>
                  <a:pt x="93" y="168"/>
                  <a:pt x="88" y="163"/>
                  <a:pt x="88" y="156"/>
                </a:cubicBezTo>
                <a:cubicBezTo>
                  <a:pt x="88" y="100"/>
                  <a:pt x="88" y="100"/>
                  <a:pt x="88" y="100"/>
                </a:cubicBezTo>
                <a:cubicBezTo>
                  <a:pt x="88" y="93"/>
                  <a:pt x="93" y="88"/>
                  <a:pt x="100" y="88"/>
                </a:cubicBezTo>
                <a:cubicBezTo>
                  <a:pt x="107" y="88"/>
                  <a:pt x="112" y="93"/>
                  <a:pt x="112" y="100"/>
                </a:cubicBezTo>
                <a:cubicBezTo>
                  <a:pt x="112" y="117"/>
                  <a:pt x="112" y="117"/>
                  <a:pt x="112" y="117"/>
                </a:cubicBezTo>
                <a:cubicBezTo>
                  <a:pt x="149" y="90"/>
                  <a:pt x="149" y="90"/>
                  <a:pt x="149" y="90"/>
                </a:cubicBezTo>
                <a:cubicBezTo>
                  <a:pt x="149" y="90"/>
                  <a:pt x="149" y="90"/>
                  <a:pt x="149" y="90"/>
                </a:cubicBezTo>
                <a:cubicBezTo>
                  <a:pt x="151" y="89"/>
                  <a:pt x="153" y="88"/>
                  <a:pt x="156" y="88"/>
                </a:cubicBezTo>
                <a:cubicBezTo>
                  <a:pt x="163" y="88"/>
                  <a:pt x="168" y="93"/>
                  <a:pt x="168" y="100"/>
                </a:cubicBezTo>
                <a:lnTo>
                  <a:pt x="168" y="156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0" name="Freeform 71"/>
          <p:cNvSpPr>
            <a:spLocks noEditPoints="1"/>
          </p:cNvSpPr>
          <p:nvPr/>
        </p:nvSpPr>
        <p:spPr bwMode="auto">
          <a:xfrm flipH="1">
            <a:off x="6233282" y="3577333"/>
            <a:ext cx="741439" cy="741439"/>
          </a:xfrm>
          <a:custGeom>
            <a:avLst/>
            <a:gdLst/>
            <a:ahLst/>
            <a:cxnLst>
              <a:cxn ang="0">
                <a:pos x="128" y="256"/>
              </a:cxn>
              <a:cxn ang="0">
                <a:pos x="0" y="128"/>
              </a:cxn>
              <a:cxn ang="0">
                <a:pos x="128" y="0"/>
              </a:cxn>
              <a:cxn ang="0">
                <a:pos x="256" y="128"/>
              </a:cxn>
              <a:cxn ang="0">
                <a:pos x="128" y="256"/>
              </a:cxn>
              <a:cxn ang="0">
                <a:pos x="128" y="24"/>
              </a:cxn>
              <a:cxn ang="0">
                <a:pos x="24" y="128"/>
              </a:cxn>
              <a:cxn ang="0">
                <a:pos x="128" y="232"/>
              </a:cxn>
              <a:cxn ang="0">
                <a:pos x="232" y="128"/>
              </a:cxn>
              <a:cxn ang="0">
                <a:pos x="128" y="24"/>
              </a:cxn>
              <a:cxn ang="0">
                <a:pos x="168" y="156"/>
              </a:cxn>
              <a:cxn ang="0">
                <a:pos x="156" y="168"/>
              </a:cxn>
              <a:cxn ang="0">
                <a:pos x="149" y="166"/>
              </a:cxn>
              <a:cxn ang="0">
                <a:pos x="149" y="166"/>
              </a:cxn>
              <a:cxn ang="0">
                <a:pos x="112" y="139"/>
              </a:cxn>
              <a:cxn ang="0">
                <a:pos x="112" y="156"/>
              </a:cxn>
              <a:cxn ang="0">
                <a:pos x="100" y="168"/>
              </a:cxn>
              <a:cxn ang="0">
                <a:pos x="88" y="156"/>
              </a:cxn>
              <a:cxn ang="0">
                <a:pos x="88" y="100"/>
              </a:cxn>
              <a:cxn ang="0">
                <a:pos x="100" y="88"/>
              </a:cxn>
              <a:cxn ang="0">
                <a:pos x="112" y="100"/>
              </a:cxn>
              <a:cxn ang="0">
                <a:pos x="112" y="117"/>
              </a:cxn>
              <a:cxn ang="0">
                <a:pos x="149" y="90"/>
              </a:cxn>
              <a:cxn ang="0">
                <a:pos x="149" y="90"/>
              </a:cxn>
              <a:cxn ang="0">
                <a:pos x="156" y="88"/>
              </a:cxn>
              <a:cxn ang="0">
                <a:pos x="168" y="100"/>
              </a:cxn>
              <a:cxn ang="0">
                <a:pos x="168" y="156"/>
              </a:cxn>
            </a:cxnLst>
            <a:rect l="0" t="0" r="r" b="b"/>
            <a:pathLst>
              <a:path w="256" h="256">
                <a:moveTo>
                  <a:pt x="128" y="256"/>
                </a:moveTo>
                <a:cubicBezTo>
                  <a:pt x="57" y="256"/>
                  <a:pt x="0" y="199"/>
                  <a:pt x="0" y="128"/>
                </a:cubicBezTo>
                <a:cubicBezTo>
                  <a:pt x="0" y="57"/>
                  <a:pt x="57" y="0"/>
                  <a:pt x="128" y="0"/>
                </a:cubicBezTo>
                <a:cubicBezTo>
                  <a:pt x="199" y="0"/>
                  <a:pt x="256" y="57"/>
                  <a:pt x="256" y="128"/>
                </a:cubicBezTo>
                <a:cubicBezTo>
                  <a:pt x="256" y="199"/>
                  <a:pt x="199" y="256"/>
                  <a:pt x="128" y="256"/>
                </a:cubicBezTo>
                <a:moveTo>
                  <a:pt x="128" y="24"/>
                </a:moveTo>
                <a:cubicBezTo>
                  <a:pt x="71" y="24"/>
                  <a:pt x="24" y="71"/>
                  <a:pt x="24" y="128"/>
                </a:cubicBezTo>
                <a:cubicBezTo>
                  <a:pt x="24" y="185"/>
                  <a:pt x="71" y="232"/>
                  <a:pt x="128" y="232"/>
                </a:cubicBezTo>
                <a:cubicBezTo>
                  <a:pt x="185" y="232"/>
                  <a:pt x="232" y="185"/>
                  <a:pt x="232" y="128"/>
                </a:cubicBezTo>
                <a:cubicBezTo>
                  <a:pt x="232" y="71"/>
                  <a:pt x="185" y="24"/>
                  <a:pt x="128" y="24"/>
                </a:cubicBezTo>
                <a:moveTo>
                  <a:pt x="168" y="156"/>
                </a:moveTo>
                <a:cubicBezTo>
                  <a:pt x="168" y="163"/>
                  <a:pt x="163" y="168"/>
                  <a:pt x="156" y="168"/>
                </a:cubicBezTo>
                <a:cubicBezTo>
                  <a:pt x="153" y="168"/>
                  <a:pt x="151" y="167"/>
                  <a:pt x="149" y="166"/>
                </a:cubicBezTo>
                <a:cubicBezTo>
                  <a:pt x="149" y="166"/>
                  <a:pt x="149" y="166"/>
                  <a:pt x="149" y="166"/>
                </a:cubicBezTo>
                <a:cubicBezTo>
                  <a:pt x="112" y="139"/>
                  <a:pt x="112" y="139"/>
                  <a:pt x="112" y="139"/>
                </a:cubicBezTo>
                <a:cubicBezTo>
                  <a:pt x="112" y="156"/>
                  <a:pt x="112" y="156"/>
                  <a:pt x="112" y="156"/>
                </a:cubicBezTo>
                <a:cubicBezTo>
                  <a:pt x="112" y="163"/>
                  <a:pt x="107" y="168"/>
                  <a:pt x="100" y="168"/>
                </a:cubicBezTo>
                <a:cubicBezTo>
                  <a:pt x="93" y="168"/>
                  <a:pt x="88" y="163"/>
                  <a:pt x="88" y="156"/>
                </a:cubicBezTo>
                <a:cubicBezTo>
                  <a:pt x="88" y="100"/>
                  <a:pt x="88" y="100"/>
                  <a:pt x="88" y="100"/>
                </a:cubicBezTo>
                <a:cubicBezTo>
                  <a:pt x="88" y="93"/>
                  <a:pt x="93" y="88"/>
                  <a:pt x="100" y="88"/>
                </a:cubicBezTo>
                <a:cubicBezTo>
                  <a:pt x="107" y="88"/>
                  <a:pt x="112" y="93"/>
                  <a:pt x="112" y="100"/>
                </a:cubicBezTo>
                <a:cubicBezTo>
                  <a:pt x="112" y="117"/>
                  <a:pt x="112" y="117"/>
                  <a:pt x="112" y="117"/>
                </a:cubicBezTo>
                <a:cubicBezTo>
                  <a:pt x="149" y="90"/>
                  <a:pt x="149" y="90"/>
                  <a:pt x="149" y="90"/>
                </a:cubicBezTo>
                <a:cubicBezTo>
                  <a:pt x="149" y="90"/>
                  <a:pt x="149" y="90"/>
                  <a:pt x="149" y="90"/>
                </a:cubicBezTo>
                <a:cubicBezTo>
                  <a:pt x="151" y="89"/>
                  <a:pt x="153" y="88"/>
                  <a:pt x="156" y="88"/>
                </a:cubicBezTo>
                <a:cubicBezTo>
                  <a:pt x="163" y="88"/>
                  <a:pt x="168" y="93"/>
                  <a:pt x="168" y="100"/>
                </a:cubicBezTo>
                <a:lnTo>
                  <a:pt x="168" y="156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2" name="Freeform 71"/>
          <p:cNvSpPr>
            <a:spLocks noEditPoints="1"/>
          </p:cNvSpPr>
          <p:nvPr/>
        </p:nvSpPr>
        <p:spPr bwMode="auto">
          <a:xfrm>
            <a:off x="5217281" y="5576895"/>
            <a:ext cx="741439" cy="741439"/>
          </a:xfrm>
          <a:custGeom>
            <a:avLst/>
            <a:gdLst/>
            <a:ahLst/>
            <a:cxnLst>
              <a:cxn ang="0">
                <a:pos x="128" y="256"/>
              </a:cxn>
              <a:cxn ang="0">
                <a:pos x="0" y="128"/>
              </a:cxn>
              <a:cxn ang="0">
                <a:pos x="128" y="0"/>
              </a:cxn>
              <a:cxn ang="0">
                <a:pos x="256" y="128"/>
              </a:cxn>
              <a:cxn ang="0">
                <a:pos x="128" y="256"/>
              </a:cxn>
              <a:cxn ang="0">
                <a:pos x="128" y="24"/>
              </a:cxn>
              <a:cxn ang="0">
                <a:pos x="24" y="128"/>
              </a:cxn>
              <a:cxn ang="0">
                <a:pos x="128" y="232"/>
              </a:cxn>
              <a:cxn ang="0">
                <a:pos x="232" y="128"/>
              </a:cxn>
              <a:cxn ang="0">
                <a:pos x="128" y="24"/>
              </a:cxn>
              <a:cxn ang="0">
                <a:pos x="168" y="156"/>
              </a:cxn>
              <a:cxn ang="0">
                <a:pos x="156" y="168"/>
              </a:cxn>
              <a:cxn ang="0">
                <a:pos x="149" y="166"/>
              </a:cxn>
              <a:cxn ang="0">
                <a:pos x="149" y="166"/>
              </a:cxn>
              <a:cxn ang="0">
                <a:pos x="112" y="139"/>
              </a:cxn>
              <a:cxn ang="0">
                <a:pos x="112" y="156"/>
              </a:cxn>
              <a:cxn ang="0">
                <a:pos x="100" y="168"/>
              </a:cxn>
              <a:cxn ang="0">
                <a:pos x="88" y="156"/>
              </a:cxn>
              <a:cxn ang="0">
                <a:pos x="88" y="100"/>
              </a:cxn>
              <a:cxn ang="0">
                <a:pos x="100" y="88"/>
              </a:cxn>
              <a:cxn ang="0">
                <a:pos x="112" y="100"/>
              </a:cxn>
              <a:cxn ang="0">
                <a:pos x="112" y="117"/>
              </a:cxn>
              <a:cxn ang="0">
                <a:pos x="149" y="90"/>
              </a:cxn>
              <a:cxn ang="0">
                <a:pos x="149" y="90"/>
              </a:cxn>
              <a:cxn ang="0">
                <a:pos x="156" y="88"/>
              </a:cxn>
              <a:cxn ang="0">
                <a:pos x="168" y="100"/>
              </a:cxn>
              <a:cxn ang="0">
                <a:pos x="168" y="156"/>
              </a:cxn>
            </a:cxnLst>
            <a:rect l="0" t="0" r="r" b="b"/>
            <a:pathLst>
              <a:path w="256" h="256">
                <a:moveTo>
                  <a:pt x="128" y="256"/>
                </a:moveTo>
                <a:cubicBezTo>
                  <a:pt x="57" y="256"/>
                  <a:pt x="0" y="199"/>
                  <a:pt x="0" y="128"/>
                </a:cubicBezTo>
                <a:cubicBezTo>
                  <a:pt x="0" y="57"/>
                  <a:pt x="57" y="0"/>
                  <a:pt x="128" y="0"/>
                </a:cubicBezTo>
                <a:cubicBezTo>
                  <a:pt x="199" y="0"/>
                  <a:pt x="256" y="57"/>
                  <a:pt x="256" y="128"/>
                </a:cubicBezTo>
                <a:cubicBezTo>
                  <a:pt x="256" y="199"/>
                  <a:pt x="199" y="256"/>
                  <a:pt x="128" y="256"/>
                </a:cubicBezTo>
                <a:moveTo>
                  <a:pt x="128" y="24"/>
                </a:moveTo>
                <a:cubicBezTo>
                  <a:pt x="71" y="24"/>
                  <a:pt x="24" y="71"/>
                  <a:pt x="24" y="128"/>
                </a:cubicBezTo>
                <a:cubicBezTo>
                  <a:pt x="24" y="185"/>
                  <a:pt x="71" y="232"/>
                  <a:pt x="128" y="232"/>
                </a:cubicBezTo>
                <a:cubicBezTo>
                  <a:pt x="185" y="232"/>
                  <a:pt x="232" y="185"/>
                  <a:pt x="232" y="128"/>
                </a:cubicBezTo>
                <a:cubicBezTo>
                  <a:pt x="232" y="71"/>
                  <a:pt x="185" y="24"/>
                  <a:pt x="128" y="24"/>
                </a:cubicBezTo>
                <a:moveTo>
                  <a:pt x="168" y="156"/>
                </a:moveTo>
                <a:cubicBezTo>
                  <a:pt x="168" y="163"/>
                  <a:pt x="163" y="168"/>
                  <a:pt x="156" y="168"/>
                </a:cubicBezTo>
                <a:cubicBezTo>
                  <a:pt x="153" y="168"/>
                  <a:pt x="151" y="167"/>
                  <a:pt x="149" y="166"/>
                </a:cubicBezTo>
                <a:cubicBezTo>
                  <a:pt x="149" y="166"/>
                  <a:pt x="149" y="166"/>
                  <a:pt x="149" y="166"/>
                </a:cubicBezTo>
                <a:cubicBezTo>
                  <a:pt x="112" y="139"/>
                  <a:pt x="112" y="139"/>
                  <a:pt x="112" y="139"/>
                </a:cubicBezTo>
                <a:cubicBezTo>
                  <a:pt x="112" y="156"/>
                  <a:pt x="112" y="156"/>
                  <a:pt x="112" y="156"/>
                </a:cubicBezTo>
                <a:cubicBezTo>
                  <a:pt x="112" y="163"/>
                  <a:pt x="107" y="168"/>
                  <a:pt x="100" y="168"/>
                </a:cubicBezTo>
                <a:cubicBezTo>
                  <a:pt x="93" y="168"/>
                  <a:pt x="88" y="163"/>
                  <a:pt x="88" y="156"/>
                </a:cubicBezTo>
                <a:cubicBezTo>
                  <a:pt x="88" y="100"/>
                  <a:pt x="88" y="100"/>
                  <a:pt x="88" y="100"/>
                </a:cubicBezTo>
                <a:cubicBezTo>
                  <a:pt x="88" y="93"/>
                  <a:pt x="93" y="88"/>
                  <a:pt x="100" y="88"/>
                </a:cubicBezTo>
                <a:cubicBezTo>
                  <a:pt x="107" y="88"/>
                  <a:pt x="112" y="93"/>
                  <a:pt x="112" y="100"/>
                </a:cubicBezTo>
                <a:cubicBezTo>
                  <a:pt x="112" y="117"/>
                  <a:pt x="112" y="117"/>
                  <a:pt x="112" y="117"/>
                </a:cubicBezTo>
                <a:cubicBezTo>
                  <a:pt x="149" y="90"/>
                  <a:pt x="149" y="90"/>
                  <a:pt x="149" y="90"/>
                </a:cubicBezTo>
                <a:cubicBezTo>
                  <a:pt x="149" y="90"/>
                  <a:pt x="149" y="90"/>
                  <a:pt x="149" y="90"/>
                </a:cubicBezTo>
                <a:cubicBezTo>
                  <a:pt x="151" y="89"/>
                  <a:pt x="153" y="88"/>
                  <a:pt x="156" y="88"/>
                </a:cubicBezTo>
                <a:cubicBezTo>
                  <a:pt x="163" y="88"/>
                  <a:pt x="168" y="93"/>
                  <a:pt x="168" y="100"/>
                </a:cubicBezTo>
                <a:lnTo>
                  <a:pt x="168" y="156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4" name="Freeform 71"/>
          <p:cNvSpPr>
            <a:spLocks noEditPoints="1"/>
          </p:cNvSpPr>
          <p:nvPr/>
        </p:nvSpPr>
        <p:spPr bwMode="auto">
          <a:xfrm flipH="1">
            <a:off x="6233282" y="5576896"/>
            <a:ext cx="741439" cy="741439"/>
          </a:xfrm>
          <a:custGeom>
            <a:avLst/>
            <a:gdLst/>
            <a:ahLst/>
            <a:cxnLst>
              <a:cxn ang="0">
                <a:pos x="128" y="256"/>
              </a:cxn>
              <a:cxn ang="0">
                <a:pos x="0" y="128"/>
              </a:cxn>
              <a:cxn ang="0">
                <a:pos x="128" y="0"/>
              </a:cxn>
              <a:cxn ang="0">
                <a:pos x="256" y="128"/>
              </a:cxn>
              <a:cxn ang="0">
                <a:pos x="128" y="256"/>
              </a:cxn>
              <a:cxn ang="0">
                <a:pos x="128" y="24"/>
              </a:cxn>
              <a:cxn ang="0">
                <a:pos x="24" y="128"/>
              </a:cxn>
              <a:cxn ang="0">
                <a:pos x="128" y="232"/>
              </a:cxn>
              <a:cxn ang="0">
                <a:pos x="232" y="128"/>
              </a:cxn>
              <a:cxn ang="0">
                <a:pos x="128" y="24"/>
              </a:cxn>
              <a:cxn ang="0">
                <a:pos x="168" y="156"/>
              </a:cxn>
              <a:cxn ang="0">
                <a:pos x="156" y="168"/>
              </a:cxn>
              <a:cxn ang="0">
                <a:pos x="149" y="166"/>
              </a:cxn>
              <a:cxn ang="0">
                <a:pos x="149" y="166"/>
              </a:cxn>
              <a:cxn ang="0">
                <a:pos x="112" y="139"/>
              </a:cxn>
              <a:cxn ang="0">
                <a:pos x="112" y="156"/>
              </a:cxn>
              <a:cxn ang="0">
                <a:pos x="100" y="168"/>
              </a:cxn>
              <a:cxn ang="0">
                <a:pos x="88" y="156"/>
              </a:cxn>
              <a:cxn ang="0">
                <a:pos x="88" y="100"/>
              </a:cxn>
              <a:cxn ang="0">
                <a:pos x="100" y="88"/>
              </a:cxn>
              <a:cxn ang="0">
                <a:pos x="112" y="100"/>
              </a:cxn>
              <a:cxn ang="0">
                <a:pos x="112" y="117"/>
              </a:cxn>
              <a:cxn ang="0">
                <a:pos x="149" y="90"/>
              </a:cxn>
              <a:cxn ang="0">
                <a:pos x="149" y="90"/>
              </a:cxn>
              <a:cxn ang="0">
                <a:pos x="156" y="88"/>
              </a:cxn>
              <a:cxn ang="0">
                <a:pos x="168" y="100"/>
              </a:cxn>
              <a:cxn ang="0">
                <a:pos x="168" y="156"/>
              </a:cxn>
            </a:cxnLst>
            <a:rect l="0" t="0" r="r" b="b"/>
            <a:pathLst>
              <a:path w="256" h="256">
                <a:moveTo>
                  <a:pt x="128" y="256"/>
                </a:moveTo>
                <a:cubicBezTo>
                  <a:pt x="57" y="256"/>
                  <a:pt x="0" y="199"/>
                  <a:pt x="0" y="128"/>
                </a:cubicBezTo>
                <a:cubicBezTo>
                  <a:pt x="0" y="57"/>
                  <a:pt x="57" y="0"/>
                  <a:pt x="128" y="0"/>
                </a:cubicBezTo>
                <a:cubicBezTo>
                  <a:pt x="199" y="0"/>
                  <a:pt x="256" y="57"/>
                  <a:pt x="256" y="128"/>
                </a:cubicBezTo>
                <a:cubicBezTo>
                  <a:pt x="256" y="199"/>
                  <a:pt x="199" y="256"/>
                  <a:pt x="128" y="256"/>
                </a:cubicBezTo>
                <a:moveTo>
                  <a:pt x="128" y="24"/>
                </a:moveTo>
                <a:cubicBezTo>
                  <a:pt x="71" y="24"/>
                  <a:pt x="24" y="71"/>
                  <a:pt x="24" y="128"/>
                </a:cubicBezTo>
                <a:cubicBezTo>
                  <a:pt x="24" y="185"/>
                  <a:pt x="71" y="232"/>
                  <a:pt x="128" y="232"/>
                </a:cubicBezTo>
                <a:cubicBezTo>
                  <a:pt x="185" y="232"/>
                  <a:pt x="232" y="185"/>
                  <a:pt x="232" y="128"/>
                </a:cubicBezTo>
                <a:cubicBezTo>
                  <a:pt x="232" y="71"/>
                  <a:pt x="185" y="24"/>
                  <a:pt x="128" y="24"/>
                </a:cubicBezTo>
                <a:moveTo>
                  <a:pt x="168" y="156"/>
                </a:moveTo>
                <a:cubicBezTo>
                  <a:pt x="168" y="163"/>
                  <a:pt x="163" y="168"/>
                  <a:pt x="156" y="168"/>
                </a:cubicBezTo>
                <a:cubicBezTo>
                  <a:pt x="153" y="168"/>
                  <a:pt x="151" y="167"/>
                  <a:pt x="149" y="166"/>
                </a:cubicBezTo>
                <a:cubicBezTo>
                  <a:pt x="149" y="166"/>
                  <a:pt x="149" y="166"/>
                  <a:pt x="149" y="166"/>
                </a:cubicBezTo>
                <a:cubicBezTo>
                  <a:pt x="112" y="139"/>
                  <a:pt x="112" y="139"/>
                  <a:pt x="112" y="139"/>
                </a:cubicBezTo>
                <a:cubicBezTo>
                  <a:pt x="112" y="156"/>
                  <a:pt x="112" y="156"/>
                  <a:pt x="112" y="156"/>
                </a:cubicBezTo>
                <a:cubicBezTo>
                  <a:pt x="112" y="163"/>
                  <a:pt x="107" y="168"/>
                  <a:pt x="100" y="168"/>
                </a:cubicBezTo>
                <a:cubicBezTo>
                  <a:pt x="93" y="168"/>
                  <a:pt x="88" y="163"/>
                  <a:pt x="88" y="156"/>
                </a:cubicBezTo>
                <a:cubicBezTo>
                  <a:pt x="88" y="100"/>
                  <a:pt x="88" y="100"/>
                  <a:pt x="88" y="100"/>
                </a:cubicBezTo>
                <a:cubicBezTo>
                  <a:pt x="88" y="93"/>
                  <a:pt x="93" y="88"/>
                  <a:pt x="100" y="88"/>
                </a:cubicBezTo>
                <a:cubicBezTo>
                  <a:pt x="107" y="88"/>
                  <a:pt x="112" y="93"/>
                  <a:pt x="112" y="100"/>
                </a:cubicBezTo>
                <a:cubicBezTo>
                  <a:pt x="112" y="117"/>
                  <a:pt x="112" y="117"/>
                  <a:pt x="112" y="117"/>
                </a:cubicBezTo>
                <a:cubicBezTo>
                  <a:pt x="149" y="90"/>
                  <a:pt x="149" y="90"/>
                  <a:pt x="149" y="90"/>
                </a:cubicBezTo>
                <a:cubicBezTo>
                  <a:pt x="149" y="90"/>
                  <a:pt x="149" y="90"/>
                  <a:pt x="149" y="90"/>
                </a:cubicBezTo>
                <a:cubicBezTo>
                  <a:pt x="151" y="89"/>
                  <a:pt x="153" y="88"/>
                  <a:pt x="156" y="88"/>
                </a:cubicBezTo>
                <a:cubicBezTo>
                  <a:pt x="163" y="88"/>
                  <a:pt x="168" y="93"/>
                  <a:pt x="168" y="100"/>
                </a:cubicBezTo>
                <a:lnTo>
                  <a:pt x="168" y="156"/>
                </a:lnTo>
                <a:close/>
              </a:path>
            </a:pathLst>
          </a:cu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pic>
        <p:nvPicPr>
          <p:cNvPr id="16" name="Picture 2" descr="F:\办公室\公司宣传\照片\阳坪基地建设\IMG_20150507_1300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305" y="1201546"/>
            <a:ext cx="1947218" cy="178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863" y="1201546"/>
            <a:ext cx="4107457" cy="1717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5" descr="F27FB4380579E918BB9048EB33FA34D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305" y="3184503"/>
            <a:ext cx="1947218" cy="1717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C:\Users\黄梅\Desktop\22275719218535836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306" y="5086419"/>
            <a:ext cx="1947218" cy="1722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 descr="QQ图片201406301949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180" y="3184503"/>
            <a:ext cx="1934071" cy="1717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C:\Users\黄梅\Desktop\22275719218535836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181" y="5086420"/>
            <a:ext cx="1992458" cy="1722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oup 26"/>
          <p:cNvGrpSpPr/>
          <p:nvPr/>
        </p:nvGrpSpPr>
        <p:grpSpPr>
          <a:xfrm>
            <a:off x="672807" y="2637615"/>
            <a:ext cx="1523904" cy="1011901"/>
            <a:chOff x="1066800" y="1428750"/>
            <a:chExt cx="1414272" cy="1308100"/>
          </a:xfrm>
        </p:grpSpPr>
        <p:sp>
          <p:nvSpPr>
            <p:cNvPr id="24" name="Isosceles Triangle 27"/>
            <p:cNvSpPr/>
            <p:nvPr/>
          </p:nvSpPr>
          <p:spPr>
            <a:xfrm flipV="1">
              <a:off x="1066800" y="1428750"/>
              <a:ext cx="1414272" cy="1219200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25" name="Isosceles Triangle 28"/>
            <p:cNvSpPr/>
            <p:nvPr/>
          </p:nvSpPr>
          <p:spPr>
            <a:xfrm flipV="1">
              <a:off x="1066800" y="1517650"/>
              <a:ext cx="1414272" cy="1219200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grpSp>
        <p:nvGrpSpPr>
          <p:cNvPr id="26" name="Group 29"/>
          <p:cNvGrpSpPr/>
          <p:nvPr/>
        </p:nvGrpSpPr>
        <p:grpSpPr>
          <a:xfrm>
            <a:off x="333248" y="3621939"/>
            <a:ext cx="2160570" cy="1464481"/>
            <a:chOff x="1117600" y="2876542"/>
            <a:chExt cx="1828800" cy="1447808"/>
          </a:xfrm>
        </p:grpSpPr>
        <p:sp>
          <p:nvSpPr>
            <p:cNvPr id="27" name="Rounded Rectangle 30"/>
            <p:cNvSpPr/>
            <p:nvPr/>
          </p:nvSpPr>
          <p:spPr>
            <a:xfrm>
              <a:off x="1117600" y="2876550"/>
              <a:ext cx="1828800" cy="14478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28" name="Rectangle 31"/>
            <p:cNvSpPr/>
            <p:nvPr/>
          </p:nvSpPr>
          <p:spPr>
            <a:xfrm>
              <a:off x="1773237" y="2876542"/>
              <a:ext cx="517526" cy="952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  <p:sp>
        <p:nvSpPr>
          <p:cNvPr id="29" name="TextBox 32"/>
          <p:cNvSpPr txBox="1"/>
          <p:nvPr/>
        </p:nvSpPr>
        <p:spPr>
          <a:xfrm>
            <a:off x="282078" y="3811777"/>
            <a:ext cx="2262910" cy="150810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2000" b="1" dirty="0" smtClean="0">
                <a:solidFill>
                  <a:schemeClr val="accent3"/>
                </a:solidFill>
              </a:rPr>
              <a:t>蚯蚓</a:t>
            </a:r>
            <a:r>
              <a:rPr lang="zh-CN" altLang="en-US" sz="2000" b="1" dirty="0">
                <a:solidFill>
                  <a:schemeClr val="accent3"/>
                </a:solidFill>
              </a:rPr>
              <a:t>亩产：</a:t>
            </a:r>
            <a:r>
              <a:rPr lang="en-US" altLang="zh-CN" sz="2000" b="1" dirty="0">
                <a:solidFill>
                  <a:schemeClr val="accent3"/>
                </a:solidFill>
              </a:rPr>
              <a:t>1-1.5</a:t>
            </a:r>
            <a:r>
              <a:rPr lang="zh-CN" altLang="en-US" sz="2000" b="1" dirty="0">
                <a:solidFill>
                  <a:schemeClr val="accent3"/>
                </a:solidFill>
              </a:rPr>
              <a:t>吨</a:t>
            </a:r>
            <a:endParaRPr lang="en-US" altLang="zh-CN" sz="2000" b="1" dirty="0">
              <a:solidFill>
                <a:schemeClr val="accent3"/>
              </a:solidFill>
            </a:endParaRPr>
          </a:p>
          <a:p>
            <a:pPr algn="ctr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2000" b="1" dirty="0">
                <a:solidFill>
                  <a:schemeClr val="accent3"/>
                </a:solidFill>
              </a:rPr>
              <a:t>蚯蚓粪：</a:t>
            </a:r>
            <a:r>
              <a:rPr lang="en-US" altLang="zh-CN" sz="2000" b="1" dirty="0">
                <a:solidFill>
                  <a:schemeClr val="accent3"/>
                </a:solidFill>
              </a:rPr>
              <a:t>20000</a:t>
            </a:r>
            <a:r>
              <a:rPr lang="zh-CN" altLang="en-US" sz="2000" b="1" dirty="0">
                <a:solidFill>
                  <a:schemeClr val="accent3"/>
                </a:solidFill>
              </a:rPr>
              <a:t>吨</a:t>
            </a:r>
          </a:p>
          <a:p>
            <a:pPr algn="ctr">
              <a:lnSpc>
                <a:spcPct val="150000"/>
              </a:lnSpc>
              <a:spcBef>
                <a:spcPct val="20000"/>
              </a:spcBef>
              <a:defRPr/>
            </a:pPr>
            <a:endParaRPr lang="zh-CN" altLang="en-US" sz="2000" b="1" dirty="0">
              <a:solidFill>
                <a:schemeClr val="accent3"/>
              </a:solidFill>
            </a:endParaRPr>
          </a:p>
        </p:txBody>
      </p:sp>
      <p:grpSp>
        <p:nvGrpSpPr>
          <p:cNvPr id="30" name="Group 33"/>
          <p:cNvGrpSpPr/>
          <p:nvPr/>
        </p:nvGrpSpPr>
        <p:grpSpPr>
          <a:xfrm>
            <a:off x="9968263" y="2706385"/>
            <a:ext cx="1470843" cy="1042554"/>
            <a:chOff x="1066800" y="1428750"/>
            <a:chExt cx="1414272" cy="1308100"/>
          </a:xfrm>
        </p:grpSpPr>
        <p:sp>
          <p:nvSpPr>
            <p:cNvPr id="31" name="Isosceles Triangle 34"/>
            <p:cNvSpPr/>
            <p:nvPr/>
          </p:nvSpPr>
          <p:spPr>
            <a:xfrm flipV="1">
              <a:off x="1066800" y="1428750"/>
              <a:ext cx="1414272" cy="1219200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32" name="Isosceles Triangle 35"/>
            <p:cNvSpPr/>
            <p:nvPr/>
          </p:nvSpPr>
          <p:spPr>
            <a:xfrm flipV="1">
              <a:off x="1066800" y="1517650"/>
              <a:ext cx="1414272" cy="1219200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grpSp>
        <p:nvGrpSpPr>
          <p:cNvPr id="33" name="Group 36"/>
          <p:cNvGrpSpPr/>
          <p:nvPr/>
        </p:nvGrpSpPr>
        <p:grpSpPr>
          <a:xfrm>
            <a:off x="9752710" y="3710982"/>
            <a:ext cx="1901952" cy="1153902"/>
            <a:chOff x="1117600" y="2876542"/>
            <a:chExt cx="1828800" cy="1447808"/>
          </a:xfrm>
        </p:grpSpPr>
        <p:sp>
          <p:nvSpPr>
            <p:cNvPr id="34" name="Rounded Rectangle 37"/>
            <p:cNvSpPr/>
            <p:nvPr/>
          </p:nvSpPr>
          <p:spPr>
            <a:xfrm>
              <a:off x="1117600" y="2876550"/>
              <a:ext cx="1828800" cy="14478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35" name="Rectangle 38"/>
            <p:cNvSpPr/>
            <p:nvPr/>
          </p:nvSpPr>
          <p:spPr>
            <a:xfrm>
              <a:off x="1773237" y="2876542"/>
              <a:ext cx="517526" cy="9525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  <p:sp>
        <p:nvSpPr>
          <p:cNvPr id="36" name="TextBox 39"/>
          <p:cNvSpPr txBox="1"/>
          <p:nvPr/>
        </p:nvSpPr>
        <p:spPr>
          <a:xfrm>
            <a:off x="9835780" y="3950277"/>
            <a:ext cx="1677516" cy="61555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zh-CN" altLang="en-US" sz="2000" b="1" dirty="0" smtClean="0">
                <a:solidFill>
                  <a:schemeClr val="accent4"/>
                </a:solidFill>
              </a:rPr>
              <a:t>生物</a:t>
            </a:r>
            <a:r>
              <a:rPr lang="zh-CN" altLang="en-US" sz="2000" b="1" dirty="0">
                <a:solidFill>
                  <a:schemeClr val="accent4"/>
                </a:solidFill>
              </a:rPr>
              <a:t>堆肥：约</a:t>
            </a:r>
            <a:r>
              <a:rPr lang="en-US" altLang="zh-CN" sz="2000" b="1" dirty="0">
                <a:solidFill>
                  <a:schemeClr val="accent4"/>
                </a:solidFill>
              </a:rPr>
              <a:t>40000m</a:t>
            </a:r>
            <a:r>
              <a:rPr lang="en-US" altLang="zh-CN" sz="2000" b="1" baseline="30000" dirty="0">
                <a:solidFill>
                  <a:schemeClr val="accent4"/>
                </a:solidFill>
              </a:rPr>
              <a:t>2</a:t>
            </a:r>
            <a:endParaRPr lang="zh-CN" altLang="en-US" sz="2000" b="1" baseline="30000" dirty="0">
              <a:solidFill>
                <a:schemeClr val="accent4"/>
              </a:solidFill>
            </a:endParaRPr>
          </a:p>
        </p:txBody>
      </p:sp>
      <p:grpSp>
        <p:nvGrpSpPr>
          <p:cNvPr id="37" name="Group 13"/>
          <p:cNvGrpSpPr/>
          <p:nvPr/>
        </p:nvGrpSpPr>
        <p:grpSpPr>
          <a:xfrm>
            <a:off x="1155297" y="2797237"/>
            <a:ext cx="492235" cy="388477"/>
            <a:chOff x="4856163" y="2736851"/>
            <a:chExt cx="358775" cy="301625"/>
          </a:xfrm>
          <a:solidFill>
            <a:schemeClr val="bg1"/>
          </a:solidFill>
        </p:grpSpPr>
        <p:sp>
          <p:nvSpPr>
            <p:cNvPr id="38" name="Freeform 128"/>
            <p:cNvSpPr>
              <a:spLocks noEditPoints="1"/>
            </p:cNvSpPr>
            <p:nvPr/>
          </p:nvSpPr>
          <p:spPr bwMode="auto">
            <a:xfrm>
              <a:off x="4946650" y="2814638"/>
              <a:ext cx="177800" cy="179388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0" y="30"/>
                </a:cxn>
                <a:cxn ang="0">
                  <a:pos x="31" y="61"/>
                </a:cxn>
                <a:cxn ang="0">
                  <a:pos x="61" y="30"/>
                </a:cxn>
                <a:cxn ang="0">
                  <a:pos x="31" y="0"/>
                </a:cxn>
                <a:cxn ang="0">
                  <a:pos x="48" y="45"/>
                </a:cxn>
                <a:cxn ang="0">
                  <a:pos x="16" y="48"/>
                </a:cxn>
                <a:cxn ang="0">
                  <a:pos x="13" y="15"/>
                </a:cxn>
                <a:cxn ang="0">
                  <a:pos x="46" y="13"/>
                </a:cxn>
                <a:cxn ang="0">
                  <a:pos x="48" y="45"/>
                </a:cxn>
                <a:cxn ang="0">
                  <a:pos x="48" y="45"/>
                </a:cxn>
                <a:cxn ang="0">
                  <a:pos x="48" y="45"/>
                </a:cxn>
              </a:cxnLst>
              <a:rect l="0" t="0" r="r" b="b"/>
              <a:pathLst>
                <a:path w="61" h="61">
                  <a:moveTo>
                    <a:pt x="31" y="0"/>
                  </a:moveTo>
                  <a:cubicBezTo>
                    <a:pt x="14" y="0"/>
                    <a:pt x="0" y="13"/>
                    <a:pt x="0" y="30"/>
                  </a:cubicBezTo>
                  <a:cubicBezTo>
                    <a:pt x="0" y="47"/>
                    <a:pt x="14" y="61"/>
                    <a:pt x="31" y="61"/>
                  </a:cubicBezTo>
                  <a:cubicBezTo>
                    <a:pt x="48" y="61"/>
                    <a:pt x="61" y="47"/>
                    <a:pt x="61" y="30"/>
                  </a:cubicBezTo>
                  <a:cubicBezTo>
                    <a:pt x="61" y="13"/>
                    <a:pt x="48" y="0"/>
                    <a:pt x="31" y="0"/>
                  </a:cubicBezTo>
                  <a:close/>
                  <a:moveTo>
                    <a:pt x="48" y="45"/>
                  </a:moveTo>
                  <a:cubicBezTo>
                    <a:pt x="40" y="55"/>
                    <a:pt x="25" y="56"/>
                    <a:pt x="16" y="48"/>
                  </a:cubicBezTo>
                  <a:cubicBezTo>
                    <a:pt x="6" y="39"/>
                    <a:pt x="5" y="25"/>
                    <a:pt x="13" y="15"/>
                  </a:cubicBezTo>
                  <a:cubicBezTo>
                    <a:pt x="22" y="6"/>
                    <a:pt x="36" y="5"/>
                    <a:pt x="46" y="13"/>
                  </a:cubicBezTo>
                  <a:cubicBezTo>
                    <a:pt x="55" y="21"/>
                    <a:pt x="57" y="36"/>
                    <a:pt x="48" y="45"/>
                  </a:cubicBezTo>
                  <a:close/>
                  <a:moveTo>
                    <a:pt x="48" y="45"/>
                  </a:moveTo>
                  <a:cubicBezTo>
                    <a:pt x="48" y="45"/>
                    <a:pt x="48" y="45"/>
                    <a:pt x="48" y="4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9" name="Freeform 129"/>
            <p:cNvSpPr>
              <a:spLocks noEditPoints="1"/>
            </p:cNvSpPr>
            <p:nvPr/>
          </p:nvSpPr>
          <p:spPr bwMode="auto">
            <a:xfrm>
              <a:off x="4989513" y="2859088"/>
              <a:ext cx="53975" cy="5080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15"/>
                </a:cxn>
                <a:cxn ang="0">
                  <a:pos x="2" y="17"/>
                </a:cxn>
                <a:cxn ang="0">
                  <a:pos x="4" y="15"/>
                </a:cxn>
                <a:cxn ang="0">
                  <a:pos x="16" y="4"/>
                </a:cxn>
                <a:cxn ang="0">
                  <a:pos x="18" y="2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18" h="17">
                  <a:moveTo>
                    <a:pt x="16" y="0"/>
                  </a:moveTo>
                  <a:cubicBezTo>
                    <a:pt x="7" y="0"/>
                    <a:pt x="0" y="7"/>
                    <a:pt x="0" y="15"/>
                  </a:cubicBezTo>
                  <a:cubicBezTo>
                    <a:pt x="0" y="16"/>
                    <a:pt x="1" y="17"/>
                    <a:pt x="2" y="17"/>
                  </a:cubicBezTo>
                  <a:cubicBezTo>
                    <a:pt x="3" y="17"/>
                    <a:pt x="4" y="16"/>
                    <a:pt x="4" y="15"/>
                  </a:cubicBezTo>
                  <a:cubicBezTo>
                    <a:pt x="4" y="9"/>
                    <a:pt x="9" y="4"/>
                    <a:pt x="16" y="4"/>
                  </a:cubicBezTo>
                  <a:cubicBezTo>
                    <a:pt x="17" y="4"/>
                    <a:pt x="18" y="3"/>
                    <a:pt x="18" y="2"/>
                  </a:cubicBezTo>
                  <a:cubicBezTo>
                    <a:pt x="18" y="1"/>
                    <a:pt x="17" y="0"/>
                    <a:pt x="16" y="0"/>
                  </a:cubicBezTo>
                  <a:close/>
                  <a:moveTo>
                    <a:pt x="16" y="0"/>
                  </a:move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40" name="Freeform 130"/>
            <p:cNvSpPr>
              <a:spLocks noEditPoints="1"/>
            </p:cNvSpPr>
            <p:nvPr/>
          </p:nvSpPr>
          <p:spPr bwMode="auto">
            <a:xfrm>
              <a:off x="4856163" y="2736851"/>
              <a:ext cx="358775" cy="301625"/>
            </a:xfrm>
            <a:custGeom>
              <a:avLst/>
              <a:gdLst/>
              <a:ahLst/>
              <a:cxnLst>
                <a:cxn ang="0">
                  <a:pos x="114" y="23"/>
                </a:cxn>
                <a:cxn ang="0">
                  <a:pos x="97" y="20"/>
                </a:cxn>
                <a:cxn ang="0">
                  <a:pos x="92" y="7"/>
                </a:cxn>
                <a:cxn ang="0">
                  <a:pos x="81" y="0"/>
                </a:cxn>
                <a:cxn ang="0">
                  <a:pos x="43" y="0"/>
                </a:cxn>
                <a:cxn ang="0">
                  <a:pos x="32" y="7"/>
                </a:cxn>
                <a:cxn ang="0">
                  <a:pos x="27" y="20"/>
                </a:cxn>
                <a:cxn ang="0">
                  <a:pos x="10" y="23"/>
                </a:cxn>
                <a:cxn ang="0">
                  <a:pos x="0" y="34"/>
                </a:cxn>
                <a:cxn ang="0">
                  <a:pos x="0" y="92"/>
                </a:cxn>
                <a:cxn ang="0">
                  <a:pos x="12" y="103"/>
                </a:cxn>
                <a:cxn ang="0">
                  <a:pos x="112" y="103"/>
                </a:cxn>
                <a:cxn ang="0">
                  <a:pos x="123" y="92"/>
                </a:cxn>
                <a:cxn ang="0">
                  <a:pos x="123" y="34"/>
                </a:cxn>
                <a:cxn ang="0">
                  <a:pos x="114" y="23"/>
                </a:cxn>
                <a:cxn ang="0">
                  <a:pos x="115" y="92"/>
                </a:cxn>
                <a:cxn ang="0">
                  <a:pos x="112" y="96"/>
                </a:cxn>
                <a:cxn ang="0">
                  <a:pos x="12" y="96"/>
                </a:cxn>
                <a:cxn ang="0">
                  <a:pos x="8" y="92"/>
                </a:cxn>
                <a:cxn ang="0">
                  <a:pos x="8" y="34"/>
                </a:cxn>
                <a:cxn ang="0">
                  <a:pos x="11" y="30"/>
                </a:cxn>
                <a:cxn ang="0">
                  <a:pos x="32" y="27"/>
                </a:cxn>
                <a:cxn ang="0">
                  <a:pos x="39" y="10"/>
                </a:cxn>
                <a:cxn ang="0">
                  <a:pos x="43" y="7"/>
                </a:cxn>
                <a:cxn ang="0">
                  <a:pos x="81" y="7"/>
                </a:cxn>
                <a:cxn ang="0">
                  <a:pos x="85" y="10"/>
                </a:cxn>
                <a:cxn ang="0">
                  <a:pos x="91" y="27"/>
                </a:cxn>
                <a:cxn ang="0">
                  <a:pos x="112" y="30"/>
                </a:cxn>
                <a:cxn ang="0">
                  <a:pos x="115" y="34"/>
                </a:cxn>
                <a:cxn ang="0">
                  <a:pos x="115" y="92"/>
                </a:cxn>
                <a:cxn ang="0">
                  <a:pos x="115" y="92"/>
                </a:cxn>
                <a:cxn ang="0">
                  <a:pos x="115" y="92"/>
                </a:cxn>
              </a:cxnLst>
              <a:rect l="0" t="0" r="r" b="b"/>
              <a:pathLst>
                <a:path w="123" h="103">
                  <a:moveTo>
                    <a:pt x="114" y="23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92" y="7"/>
                    <a:pt x="92" y="7"/>
                    <a:pt x="92" y="7"/>
                  </a:cubicBezTo>
                  <a:cubicBezTo>
                    <a:pt x="90" y="3"/>
                    <a:pt x="86" y="0"/>
                    <a:pt x="81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0"/>
                    <a:pt x="34" y="3"/>
                    <a:pt x="32" y="7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4" y="24"/>
                    <a:pt x="0" y="29"/>
                    <a:pt x="0" y="34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8"/>
                    <a:pt x="6" y="103"/>
                    <a:pt x="12" y="103"/>
                  </a:cubicBezTo>
                  <a:cubicBezTo>
                    <a:pt x="112" y="103"/>
                    <a:pt x="112" y="103"/>
                    <a:pt x="112" y="103"/>
                  </a:cubicBezTo>
                  <a:cubicBezTo>
                    <a:pt x="118" y="103"/>
                    <a:pt x="123" y="98"/>
                    <a:pt x="123" y="92"/>
                  </a:cubicBezTo>
                  <a:cubicBezTo>
                    <a:pt x="123" y="34"/>
                    <a:pt x="123" y="34"/>
                    <a:pt x="123" y="34"/>
                  </a:cubicBezTo>
                  <a:cubicBezTo>
                    <a:pt x="123" y="29"/>
                    <a:pt x="119" y="24"/>
                    <a:pt x="114" y="23"/>
                  </a:cubicBezTo>
                  <a:close/>
                  <a:moveTo>
                    <a:pt x="115" y="92"/>
                  </a:moveTo>
                  <a:cubicBezTo>
                    <a:pt x="115" y="94"/>
                    <a:pt x="114" y="96"/>
                    <a:pt x="112" y="96"/>
                  </a:cubicBezTo>
                  <a:cubicBezTo>
                    <a:pt x="12" y="96"/>
                    <a:pt x="12" y="96"/>
                    <a:pt x="12" y="96"/>
                  </a:cubicBezTo>
                  <a:cubicBezTo>
                    <a:pt x="10" y="96"/>
                    <a:pt x="8" y="94"/>
                    <a:pt x="8" y="92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2"/>
                    <a:pt x="9" y="31"/>
                    <a:pt x="11" y="30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40" y="8"/>
                    <a:pt x="41" y="7"/>
                    <a:pt x="43" y="7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83" y="7"/>
                    <a:pt x="84" y="8"/>
                    <a:pt x="85" y="10"/>
                  </a:cubicBezTo>
                  <a:cubicBezTo>
                    <a:pt x="91" y="27"/>
                    <a:pt x="91" y="27"/>
                    <a:pt x="91" y="27"/>
                  </a:cubicBezTo>
                  <a:cubicBezTo>
                    <a:pt x="112" y="30"/>
                    <a:pt x="112" y="30"/>
                    <a:pt x="112" y="30"/>
                  </a:cubicBezTo>
                  <a:cubicBezTo>
                    <a:pt x="114" y="31"/>
                    <a:pt x="115" y="32"/>
                    <a:pt x="115" y="34"/>
                  </a:cubicBezTo>
                  <a:lnTo>
                    <a:pt x="115" y="92"/>
                  </a:lnTo>
                  <a:close/>
                  <a:moveTo>
                    <a:pt x="115" y="92"/>
                  </a:moveTo>
                  <a:cubicBezTo>
                    <a:pt x="115" y="92"/>
                    <a:pt x="115" y="92"/>
                    <a:pt x="115" y="9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sp>
        <p:nvSpPr>
          <p:cNvPr id="41" name="Freeform 90"/>
          <p:cNvSpPr>
            <a:spLocks noEditPoints="1"/>
          </p:cNvSpPr>
          <p:nvPr/>
        </p:nvSpPr>
        <p:spPr bwMode="auto">
          <a:xfrm>
            <a:off x="10431558" y="2848725"/>
            <a:ext cx="485961" cy="372414"/>
          </a:xfrm>
          <a:custGeom>
            <a:avLst/>
            <a:gdLst/>
            <a:ahLst/>
            <a:cxnLst>
              <a:cxn ang="0">
                <a:pos x="77" y="14"/>
              </a:cxn>
              <a:cxn ang="0">
                <a:pos x="51" y="34"/>
              </a:cxn>
              <a:cxn ang="0">
                <a:pos x="0" y="54"/>
              </a:cxn>
              <a:cxn ang="0">
                <a:pos x="23" y="80"/>
              </a:cxn>
              <a:cxn ang="0">
                <a:pos x="31" y="123"/>
              </a:cxn>
              <a:cxn ang="0">
                <a:pos x="54" y="115"/>
              </a:cxn>
              <a:cxn ang="0">
                <a:pos x="50" y="103"/>
              </a:cxn>
              <a:cxn ang="0">
                <a:pos x="50" y="76"/>
              </a:cxn>
              <a:cxn ang="0">
                <a:pos x="51" y="74"/>
              </a:cxn>
              <a:cxn ang="0">
                <a:pos x="52" y="73"/>
              </a:cxn>
              <a:cxn ang="0">
                <a:pos x="53" y="73"/>
              </a:cxn>
              <a:cxn ang="0">
                <a:pos x="77" y="94"/>
              </a:cxn>
              <a:cxn ang="0">
                <a:pos x="123" y="54"/>
              </a:cxn>
              <a:cxn ang="0">
                <a:pos x="77" y="54"/>
              </a:cxn>
              <a:cxn ang="0">
                <a:pos x="88" y="42"/>
              </a:cxn>
              <a:cxn ang="0">
                <a:pos x="88" y="65"/>
              </a:cxn>
              <a:cxn ang="0">
                <a:pos x="77" y="54"/>
              </a:cxn>
              <a:cxn ang="0">
                <a:pos x="15" y="42"/>
              </a:cxn>
              <a:cxn ang="0">
                <a:pos x="38" y="54"/>
              </a:cxn>
              <a:cxn ang="0">
                <a:pos x="15" y="65"/>
              </a:cxn>
              <a:cxn ang="0">
                <a:pos x="46" y="115"/>
              </a:cxn>
              <a:cxn ang="0">
                <a:pos x="31" y="80"/>
              </a:cxn>
              <a:cxn ang="0">
                <a:pos x="31" y="73"/>
              </a:cxn>
              <a:cxn ang="0">
                <a:pos x="43" y="73"/>
              </a:cxn>
              <a:cxn ang="0">
                <a:pos x="42" y="103"/>
              </a:cxn>
              <a:cxn ang="0">
                <a:pos x="46" y="112"/>
              </a:cxn>
              <a:cxn ang="0">
                <a:pos x="51" y="65"/>
              </a:cxn>
              <a:cxn ang="0">
                <a:pos x="50" y="65"/>
              </a:cxn>
              <a:cxn ang="0">
                <a:pos x="50" y="42"/>
              </a:cxn>
              <a:cxn ang="0">
                <a:pos x="71" y="34"/>
              </a:cxn>
              <a:cxn ang="0">
                <a:pos x="71" y="73"/>
              </a:cxn>
              <a:cxn ang="0">
                <a:pos x="96" y="100"/>
              </a:cxn>
              <a:cxn ang="0">
                <a:pos x="88" y="73"/>
              </a:cxn>
              <a:cxn ang="0">
                <a:pos x="88" y="34"/>
              </a:cxn>
              <a:cxn ang="0">
                <a:pos x="96" y="8"/>
              </a:cxn>
              <a:cxn ang="0">
                <a:pos x="96" y="100"/>
              </a:cxn>
              <a:cxn ang="0">
                <a:pos x="96" y="100"/>
              </a:cxn>
            </a:cxnLst>
            <a:rect l="0" t="0" r="r" b="b"/>
            <a:pathLst>
              <a:path w="123" h="123">
                <a:moveTo>
                  <a:pt x="96" y="0"/>
                </a:moveTo>
                <a:cubicBezTo>
                  <a:pt x="88" y="0"/>
                  <a:pt x="82" y="5"/>
                  <a:pt x="77" y="14"/>
                </a:cubicBezTo>
                <a:cubicBezTo>
                  <a:pt x="77" y="14"/>
                  <a:pt x="77" y="14"/>
                  <a:pt x="77" y="14"/>
                </a:cubicBezTo>
                <a:cubicBezTo>
                  <a:pt x="71" y="26"/>
                  <a:pt x="61" y="34"/>
                  <a:pt x="51" y="34"/>
                </a:cubicBezTo>
                <a:cubicBezTo>
                  <a:pt x="15" y="34"/>
                  <a:pt x="15" y="34"/>
                  <a:pt x="15" y="34"/>
                </a:cubicBezTo>
                <a:cubicBezTo>
                  <a:pt x="7" y="34"/>
                  <a:pt x="0" y="43"/>
                  <a:pt x="0" y="54"/>
                </a:cubicBezTo>
                <a:cubicBezTo>
                  <a:pt x="0" y="64"/>
                  <a:pt x="7" y="73"/>
                  <a:pt x="15" y="73"/>
                </a:cubicBezTo>
                <a:cubicBezTo>
                  <a:pt x="20" y="73"/>
                  <a:pt x="23" y="76"/>
                  <a:pt x="23" y="80"/>
                </a:cubicBezTo>
                <a:cubicBezTo>
                  <a:pt x="23" y="115"/>
                  <a:pt x="23" y="115"/>
                  <a:pt x="23" y="115"/>
                </a:cubicBezTo>
                <a:cubicBezTo>
                  <a:pt x="23" y="119"/>
                  <a:pt x="26" y="123"/>
                  <a:pt x="31" y="123"/>
                </a:cubicBezTo>
                <a:cubicBezTo>
                  <a:pt x="46" y="123"/>
                  <a:pt x="46" y="123"/>
                  <a:pt x="46" y="123"/>
                </a:cubicBezTo>
                <a:cubicBezTo>
                  <a:pt x="50" y="123"/>
                  <a:pt x="54" y="119"/>
                  <a:pt x="54" y="115"/>
                </a:cubicBezTo>
                <a:cubicBezTo>
                  <a:pt x="54" y="111"/>
                  <a:pt x="54" y="111"/>
                  <a:pt x="54" y="111"/>
                </a:cubicBezTo>
                <a:cubicBezTo>
                  <a:pt x="54" y="107"/>
                  <a:pt x="50" y="106"/>
                  <a:pt x="50" y="103"/>
                </a:cubicBezTo>
                <a:cubicBezTo>
                  <a:pt x="50" y="77"/>
                  <a:pt x="50" y="77"/>
                  <a:pt x="50" y="77"/>
                </a:cubicBezTo>
                <a:cubicBezTo>
                  <a:pt x="50" y="76"/>
                  <a:pt x="50" y="76"/>
                  <a:pt x="50" y="76"/>
                </a:cubicBezTo>
                <a:cubicBezTo>
                  <a:pt x="50" y="76"/>
                  <a:pt x="50" y="75"/>
                  <a:pt x="50" y="75"/>
                </a:cubicBezTo>
                <a:cubicBezTo>
                  <a:pt x="50" y="75"/>
                  <a:pt x="51" y="75"/>
                  <a:pt x="51" y="74"/>
                </a:cubicBezTo>
                <a:cubicBezTo>
                  <a:pt x="51" y="74"/>
                  <a:pt x="51" y="74"/>
                  <a:pt x="52" y="73"/>
                </a:cubicBezTo>
                <a:cubicBezTo>
                  <a:pt x="52" y="73"/>
                  <a:pt x="52" y="73"/>
                  <a:pt x="52" y="73"/>
                </a:cubicBezTo>
                <a:cubicBezTo>
                  <a:pt x="52" y="73"/>
                  <a:pt x="52" y="73"/>
                  <a:pt x="52" y="73"/>
                </a:cubicBezTo>
                <a:cubicBezTo>
                  <a:pt x="52" y="73"/>
                  <a:pt x="53" y="73"/>
                  <a:pt x="53" y="73"/>
                </a:cubicBezTo>
                <a:cubicBezTo>
                  <a:pt x="63" y="74"/>
                  <a:pt x="71" y="82"/>
                  <a:pt x="77" y="94"/>
                </a:cubicBezTo>
                <a:cubicBezTo>
                  <a:pt x="77" y="94"/>
                  <a:pt x="77" y="94"/>
                  <a:pt x="77" y="94"/>
                </a:cubicBezTo>
                <a:cubicBezTo>
                  <a:pt x="82" y="102"/>
                  <a:pt x="88" y="107"/>
                  <a:pt x="96" y="107"/>
                </a:cubicBezTo>
                <a:cubicBezTo>
                  <a:pt x="114" y="107"/>
                  <a:pt x="123" y="80"/>
                  <a:pt x="123" y="54"/>
                </a:cubicBezTo>
                <a:cubicBezTo>
                  <a:pt x="123" y="27"/>
                  <a:pt x="114" y="0"/>
                  <a:pt x="96" y="0"/>
                </a:cubicBezTo>
                <a:close/>
                <a:moveTo>
                  <a:pt x="77" y="54"/>
                </a:moveTo>
                <a:cubicBezTo>
                  <a:pt x="77" y="50"/>
                  <a:pt x="77" y="46"/>
                  <a:pt x="77" y="42"/>
                </a:cubicBezTo>
                <a:cubicBezTo>
                  <a:pt x="88" y="42"/>
                  <a:pt x="88" y="42"/>
                  <a:pt x="88" y="42"/>
                </a:cubicBezTo>
                <a:cubicBezTo>
                  <a:pt x="92" y="42"/>
                  <a:pt x="96" y="47"/>
                  <a:pt x="96" y="54"/>
                </a:cubicBezTo>
                <a:cubicBezTo>
                  <a:pt x="96" y="60"/>
                  <a:pt x="92" y="65"/>
                  <a:pt x="88" y="65"/>
                </a:cubicBezTo>
                <a:cubicBezTo>
                  <a:pt x="77" y="65"/>
                  <a:pt x="77" y="65"/>
                  <a:pt x="77" y="65"/>
                </a:cubicBezTo>
                <a:cubicBezTo>
                  <a:pt x="77" y="61"/>
                  <a:pt x="77" y="58"/>
                  <a:pt x="77" y="54"/>
                </a:cubicBezTo>
                <a:close/>
                <a:moveTo>
                  <a:pt x="8" y="54"/>
                </a:moveTo>
                <a:cubicBezTo>
                  <a:pt x="8" y="47"/>
                  <a:pt x="11" y="42"/>
                  <a:pt x="15" y="42"/>
                </a:cubicBezTo>
                <a:cubicBezTo>
                  <a:pt x="42" y="42"/>
                  <a:pt x="42" y="42"/>
                  <a:pt x="42" y="42"/>
                </a:cubicBezTo>
                <a:cubicBezTo>
                  <a:pt x="40" y="45"/>
                  <a:pt x="38" y="49"/>
                  <a:pt x="38" y="54"/>
                </a:cubicBezTo>
                <a:cubicBezTo>
                  <a:pt x="38" y="58"/>
                  <a:pt x="40" y="62"/>
                  <a:pt x="42" y="65"/>
                </a:cubicBezTo>
                <a:cubicBezTo>
                  <a:pt x="15" y="65"/>
                  <a:pt x="15" y="65"/>
                  <a:pt x="15" y="65"/>
                </a:cubicBezTo>
                <a:cubicBezTo>
                  <a:pt x="11" y="65"/>
                  <a:pt x="8" y="60"/>
                  <a:pt x="8" y="54"/>
                </a:cubicBezTo>
                <a:close/>
                <a:moveTo>
                  <a:pt x="46" y="115"/>
                </a:moveTo>
                <a:cubicBezTo>
                  <a:pt x="31" y="115"/>
                  <a:pt x="31" y="115"/>
                  <a:pt x="31" y="115"/>
                </a:cubicBezTo>
                <a:cubicBezTo>
                  <a:pt x="31" y="80"/>
                  <a:pt x="31" y="80"/>
                  <a:pt x="31" y="80"/>
                </a:cubicBezTo>
                <a:cubicBezTo>
                  <a:pt x="31" y="78"/>
                  <a:pt x="30" y="75"/>
                  <a:pt x="29" y="73"/>
                </a:cubicBezTo>
                <a:cubicBezTo>
                  <a:pt x="31" y="73"/>
                  <a:pt x="31" y="73"/>
                  <a:pt x="31" y="73"/>
                </a:cubicBezTo>
                <a:cubicBezTo>
                  <a:pt x="31" y="73"/>
                  <a:pt x="31" y="73"/>
                  <a:pt x="31" y="73"/>
                </a:cubicBezTo>
                <a:cubicBezTo>
                  <a:pt x="43" y="73"/>
                  <a:pt x="43" y="73"/>
                  <a:pt x="43" y="73"/>
                </a:cubicBezTo>
                <a:cubicBezTo>
                  <a:pt x="42" y="74"/>
                  <a:pt x="42" y="75"/>
                  <a:pt x="42" y="77"/>
                </a:cubicBezTo>
                <a:cubicBezTo>
                  <a:pt x="42" y="103"/>
                  <a:pt x="42" y="103"/>
                  <a:pt x="42" y="103"/>
                </a:cubicBezTo>
                <a:cubicBezTo>
                  <a:pt x="42" y="107"/>
                  <a:pt x="44" y="110"/>
                  <a:pt x="46" y="111"/>
                </a:cubicBezTo>
                <a:cubicBezTo>
                  <a:pt x="46" y="111"/>
                  <a:pt x="46" y="111"/>
                  <a:pt x="46" y="112"/>
                </a:cubicBezTo>
                <a:lnTo>
                  <a:pt x="46" y="115"/>
                </a:lnTo>
                <a:close/>
                <a:moveTo>
                  <a:pt x="51" y="65"/>
                </a:moveTo>
                <a:cubicBezTo>
                  <a:pt x="50" y="65"/>
                  <a:pt x="50" y="65"/>
                  <a:pt x="50" y="65"/>
                </a:cubicBezTo>
                <a:cubicBezTo>
                  <a:pt x="50" y="65"/>
                  <a:pt x="50" y="65"/>
                  <a:pt x="50" y="65"/>
                </a:cubicBezTo>
                <a:cubicBezTo>
                  <a:pt x="46" y="65"/>
                  <a:pt x="42" y="60"/>
                  <a:pt x="42" y="54"/>
                </a:cubicBezTo>
                <a:cubicBezTo>
                  <a:pt x="42" y="47"/>
                  <a:pt x="46" y="42"/>
                  <a:pt x="50" y="42"/>
                </a:cubicBezTo>
                <a:cubicBezTo>
                  <a:pt x="51" y="42"/>
                  <a:pt x="51" y="42"/>
                  <a:pt x="51" y="42"/>
                </a:cubicBezTo>
                <a:cubicBezTo>
                  <a:pt x="58" y="42"/>
                  <a:pt x="65" y="39"/>
                  <a:pt x="71" y="34"/>
                </a:cubicBezTo>
                <a:cubicBezTo>
                  <a:pt x="70" y="40"/>
                  <a:pt x="69" y="47"/>
                  <a:pt x="69" y="54"/>
                </a:cubicBezTo>
                <a:cubicBezTo>
                  <a:pt x="69" y="60"/>
                  <a:pt x="70" y="67"/>
                  <a:pt x="71" y="73"/>
                </a:cubicBezTo>
                <a:cubicBezTo>
                  <a:pt x="65" y="68"/>
                  <a:pt x="58" y="65"/>
                  <a:pt x="51" y="65"/>
                </a:cubicBezTo>
                <a:close/>
                <a:moveTo>
                  <a:pt x="96" y="100"/>
                </a:moveTo>
                <a:cubicBezTo>
                  <a:pt x="88" y="100"/>
                  <a:pt x="82" y="89"/>
                  <a:pt x="79" y="73"/>
                </a:cubicBezTo>
                <a:cubicBezTo>
                  <a:pt x="88" y="73"/>
                  <a:pt x="88" y="73"/>
                  <a:pt x="88" y="73"/>
                </a:cubicBezTo>
                <a:cubicBezTo>
                  <a:pt x="97" y="73"/>
                  <a:pt x="104" y="64"/>
                  <a:pt x="104" y="54"/>
                </a:cubicBezTo>
                <a:cubicBezTo>
                  <a:pt x="104" y="43"/>
                  <a:pt x="97" y="34"/>
                  <a:pt x="88" y="34"/>
                </a:cubicBezTo>
                <a:cubicBezTo>
                  <a:pt x="79" y="34"/>
                  <a:pt x="79" y="34"/>
                  <a:pt x="79" y="34"/>
                </a:cubicBezTo>
                <a:cubicBezTo>
                  <a:pt x="82" y="19"/>
                  <a:pt x="88" y="8"/>
                  <a:pt x="96" y="8"/>
                </a:cubicBezTo>
                <a:cubicBezTo>
                  <a:pt x="107" y="8"/>
                  <a:pt x="115" y="28"/>
                  <a:pt x="115" y="54"/>
                </a:cubicBezTo>
                <a:cubicBezTo>
                  <a:pt x="115" y="79"/>
                  <a:pt x="107" y="100"/>
                  <a:pt x="96" y="100"/>
                </a:cubicBezTo>
                <a:close/>
                <a:moveTo>
                  <a:pt x="96" y="100"/>
                </a:moveTo>
                <a:cubicBezTo>
                  <a:pt x="96" y="100"/>
                  <a:pt x="96" y="100"/>
                  <a:pt x="96" y="10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3884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09600" y="21336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chemeClr val="bg1"/>
                </a:solidFill>
              </a:rPr>
              <a:t>核心技术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  <p:pic>
        <p:nvPicPr>
          <p:cNvPr id="44" name="Picture 5" descr="C:\Users\黄梅\Desktop\师大绿环资料\有机肥包装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144" y="1184265"/>
            <a:ext cx="2440895" cy="224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C:\Users\黄梅\Desktop\师大绿环资料\花肥包装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1184267"/>
            <a:ext cx="2659366" cy="224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F:\洪雅绿环\档案\洪雅绿环公司证照\肥料正式登记证（5876号）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91" y="3722616"/>
            <a:ext cx="2713588" cy="243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F:\研发\肥料\850蚯蚓粪肥试验\WP_20150717_00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318" y="1184267"/>
            <a:ext cx="2758255" cy="2263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F:\行政\公司宣传\照片\樊永贵\茶园\25381486684206523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910" y="1184267"/>
            <a:ext cx="2553615" cy="226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C:\Users\黄梅\Desktop\微信图片_2018091312401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144" y="3524582"/>
            <a:ext cx="2253283" cy="313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0" name="Group 45"/>
          <p:cNvGrpSpPr/>
          <p:nvPr/>
        </p:nvGrpSpPr>
        <p:grpSpPr>
          <a:xfrm>
            <a:off x="6819634" y="3894081"/>
            <a:ext cx="3410928" cy="2087977"/>
            <a:chOff x="4727575" y="1022350"/>
            <a:chExt cx="3937000" cy="1885950"/>
          </a:xfrm>
        </p:grpSpPr>
        <p:sp>
          <p:nvSpPr>
            <p:cNvPr id="61" name="Rectangle 19"/>
            <p:cNvSpPr/>
            <p:nvPr/>
          </p:nvSpPr>
          <p:spPr>
            <a:xfrm>
              <a:off x="4727575" y="1022350"/>
              <a:ext cx="3937000" cy="18859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62" name="Rectangle 20"/>
            <p:cNvSpPr/>
            <p:nvPr/>
          </p:nvSpPr>
          <p:spPr>
            <a:xfrm>
              <a:off x="4727575" y="1022350"/>
              <a:ext cx="69850" cy="18859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63" name="Rectangle 21"/>
            <p:cNvSpPr/>
            <p:nvPr/>
          </p:nvSpPr>
          <p:spPr>
            <a:xfrm>
              <a:off x="8593296" y="1022350"/>
              <a:ext cx="69850" cy="18859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117538" y="3919133"/>
            <a:ext cx="3445179" cy="2346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水稻：</a:t>
            </a:r>
            <a:r>
              <a:rPr lang="en-US" altLang="zh-CN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6000</a:t>
            </a: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亩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茶叶：</a:t>
            </a:r>
            <a:r>
              <a:rPr lang="en-US" altLang="zh-CN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</a:t>
            </a: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亩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水果：</a:t>
            </a:r>
            <a:r>
              <a:rPr lang="en-US" altLang="zh-CN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亩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汶川测土配方施肥项目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zh-CN" alt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76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2158132" y="4817900"/>
            <a:ext cx="7498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政府引导、企业主体、市场运作、利益链接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740726" y="5469597"/>
            <a:ext cx="66051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黄梅\Desktop\创业天府•菁蓉汇（川师)\9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406" y="1217917"/>
            <a:ext cx="9605532" cy="339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本框 3"/>
          <p:cNvSpPr txBox="1"/>
          <p:nvPr/>
        </p:nvSpPr>
        <p:spPr>
          <a:xfrm>
            <a:off x="609600" y="21336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chemeClr val="bg1"/>
                </a:solidFill>
              </a:rPr>
              <a:t>运营模式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33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umei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132F63"/>
      </a:accent1>
      <a:accent2>
        <a:srgbClr val="15AA96"/>
      </a:accent2>
      <a:accent3>
        <a:srgbClr val="9BB955"/>
      </a:accent3>
      <a:accent4>
        <a:srgbClr val="F29C13"/>
      </a:accent4>
      <a:accent5>
        <a:srgbClr val="BF392E"/>
      </a:accent5>
      <a:accent6>
        <a:srgbClr val="613246"/>
      </a:accent6>
      <a:hlink>
        <a:srgbClr val="FFFFFF"/>
      </a:hlink>
      <a:folHlink>
        <a:srgbClr val="8C8C8C"/>
      </a:folHlink>
    </a:clrScheme>
    <a:fontScheme name="微软雅黑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522</Words>
  <Application>Microsoft Macintosh PowerPoint</Application>
  <PresentationFormat>宽屏</PresentationFormat>
  <Paragraphs>98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Calibri</vt:lpstr>
      <vt:lpstr>Wingdings</vt:lpstr>
      <vt:lpstr>华文隶书</vt:lpstr>
      <vt:lpstr>宋体</vt:lpstr>
      <vt:lpstr>微软雅黑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MOMODA</dc:creator>
  <cp:lastModifiedBy>Microsoft Office 用户</cp:lastModifiedBy>
  <cp:revision>50</cp:revision>
  <dcterms:created xsi:type="dcterms:W3CDTF">2015-06-07T09:01:06Z</dcterms:created>
  <dcterms:modified xsi:type="dcterms:W3CDTF">2018-09-25T09:23:23Z</dcterms:modified>
</cp:coreProperties>
</file>