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9" r:id="rId3"/>
    <p:sldId id="400" r:id="rId5"/>
    <p:sldId id="384" r:id="rId6"/>
    <p:sldId id="369" r:id="rId7"/>
    <p:sldId id="381" r:id="rId8"/>
    <p:sldId id="402" r:id="rId9"/>
    <p:sldId id="389" r:id="rId10"/>
    <p:sldId id="380" r:id="rId11"/>
    <p:sldId id="403" r:id="rId12"/>
    <p:sldId id="401" r:id="rId13"/>
    <p:sldId id="372" r:id="rId14"/>
    <p:sldId id="342" r:id="rId15"/>
    <p:sldId id="286" r:id="rId16"/>
    <p:sldId id="383" r:id="rId17"/>
    <p:sldId id="386" r:id="rId18"/>
    <p:sldId id="388" r:id="rId19"/>
    <p:sldId id="322" r:id="rId20"/>
    <p:sldId id="38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25D79"/>
    <a:srgbClr val="B31166"/>
    <a:srgbClr val="794372"/>
    <a:srgbClr val="482755"/>
    <a:srgbClr val="4F2A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06" autoAdjust="0"/>
    <p:restoredTop sz="94660"/>
  </p:normalViewPr>
  <p:slideViewPr>
    <p:cSldViewPr snapToGrid="0">
      <p:cViewPr>
        <p:scale>
          <a:sx n="48" d="100"/>
          <a:sy n="48" d="100"/>
        </p:scale>
        <p:origin x="2028" y="1020"/>
      </p:cViewPr>
      <p:guideLst>
        <p:guide orient="horz" pos="2934"/>
        <p:guide pos="285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2700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AA8DA-ACCC-40C7-84B4-0247B7E6CC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E3BC6-F748-480D-8445-C57827184C4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E3BC6-F748-480D-8445-C57827184C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E3BC6-F748-480D-8445-C57827184C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E3BC6-F748-480D-8445-C57827184C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E3BC6-F748-480D-8445-C57827184C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E3BC6-F748-480D-8445-C57827184C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E3BC6-F748-480D-8445-C57827184C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  <a:cs typeface="Arial" panose="020B0604020202020204"/>
              </a:rPr>
              <a:t>“</a:t>
            </a:r>
            <a:endParaRPr lang="en-US" sz="8000" b="0" i="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  <a:cs typeface="Arial" panose="020B0604020202020204"/>
              </a:rPr>
              <a:t>”</a:t>
            </a:r>
            <a:endParaRPr lang="en-US" sz="8000" b="0" i="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 hasCustomPrompt="1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anchor="t" anchorCtr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53086D93-FCAC-47E0-A2EE-787E62CA814C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91000"/>
                  <a:satMod val="164000"/>
                  <a:lumMod val="74000"/>
                </a:schemeClr>
                <a:schemeClr val="dk2">
                  <a:hueMod val="124000"/>
                  <a:satMod val="140000"/>
                  <a:lumMod val="14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18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1.jpeg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21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83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2005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8695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025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image" Target="../media/image12.pn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2" Type="http://schemas.openxmlformats.org/officeDocument/2006/relationships/slideLayout" Target="../slideLayouts/slideLayout18.xml"/><Relationship Id="rId11" Type="http://schemas.openxmlformats.org/officeDocument/2006/relationships/image" Target="../media/image15.jpeg"/><Relationship Id="rId10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3"/>
          <p:cNvSpPr txBox="1"/>
          <p:nvPr/>
        </p:nvSpPr>
        <p:spPr>
          <a:xfrm>
            <a:off x="1684378" y="4890470"/>
            <a:ext cx="5698667" cy="5394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远程直播授课的工具性平台</a:t>
            </a:r>
            <a:endParaRPr lang="en-US" altLang="zh-CN" sz="3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256" y="1967531"/>
            <a:ext cx="1693732" cy="131350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217" y="3245742"/>
            <a:ext cx="1888331" cy="8597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87" y="864555"/>
            <a:ext cx="9118026" cy="5128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7"/>
          <p:cNvSpPr>
            <a:spLocks noEditPoints="1"/>
          </p:cNvSpPr>
          <p:nvPr/>
        </p:nvSpPr>
        <p:spPr bwMode="auto">
          <a:xfrm>
            <a:off x="262233" y="1265195"/>
            <a:ext cx="4144562" cy="4140018"/>
          </a:xfrm>
          <a:custGeom>
            <a:avLst/>
            <a:gdLst>
              <a:gd name="T0" fmla="*/ 643 w 769"/>
              <a:gd name="T1" fmla="*/ 96 h 768"/>
              <a:gd name="T2" fmla="*/ 486 w 769"/>
              <a:gd name="T3" fmla="*/ 14 h 768"/>
              <a:gd name="T4" fmla="*/ 378 w 769"/>
              <a:gd name="T5" fmla="*/ 6 h 768"/>
              <a:gd name="T6" fmla="*/ 252 w 769"/>
              <a:gd name="T7" fmla="*/ 23 h 768"/>
              <a:gd name="T8" fmla="*/ 39 w 769"/>
              <a:gd name="T9" fmla="*/ 222 h 768"/>
              <a:gd name="T10" fmla="*/ 33 w 769"/>
              <a:gd name="T11" fmla="*/ 539 h 768"/>
              <a:gd name="T12" fmla="*/ 246 w 769"/>
              <a:gd name="T13" fmla="*/ 748 h 768"/>
              <a:gd name="T14" fmla="*/ 335 w 769"/>
              <a:gd name="T15" fmla="*/ 759 h 768"/>
              <a:gd name="T16" fmla="*/ 486 w 769"/>
              <a:gd name="T17" fmla="*/ 753 h 768"/>
              <a:gd name="T18" fmla="*/ 643 w 769"/>
              <a:gd name="T19" fmla="*/ 672 h 768"/>
              <a:gd name="T20" fmla="*/ 769 w 769"/>
              <a:gd name="T21" fmla="*/ 384 h 768"/>
              <a:gd name="T22" fmla="*/ 676 w 769"/>
              <a:gd name="T23" fmla="*/ 220 h 768"/>
              <a:gd name="T24" fmla="*/ 447 w 769"/>
              <a:gd name="T25" fmla="*/ 757 h 768"/>
              <a:gd name="T26" fmla="*/ 496 w 769"/>
              <a:gd name="T27" fmla="*/ 748 h 768"/>
              <a:gd name="T28" fmla="*/ 541 w 769"/>
              <a:gd name="T29" fmla="*/ 566 h 768"/>
              <a:gd name="T30" fmla="*/ 271 w 769"/>
              <a:gd name="T31" fmla="*/ 680 h 768"/>
              <a:gd name="T32" fmla="*/ 384 w 769"/>
              <a:gd name="T33" fmla="*/ 683 h 768"/>
              <a:gd name="T34" fmla="*/ 227 w 769"/>
              <a:gd name="T35" fmla="*/ 567 h 768"/>
              <a:gd name="T36" fmla="*/ 184 w 769"/>
              <a:gd name="T37" fmla="*/ 88 h 768"/>
              <a:gd name="T38" fmla="*/ 106 w 769"/>
              <a:gd name="T39" fmla="*/ 210 h 768"/>
              <a:gd name="T40" fmla="*/ 228 w 769"/>
              <a:gd name="T41" fmla="*/ 201 h 768"/>
              <a:gd name="T42" fmla="*/ 499 w 769"/>
              <a:gd name="T43" fmla="*/ 87 h 768"/>
              <a:gd name="T44" fmla="*/ 394 w 769"/>
              <a:gd name="T45" fmla="*/ 76 h 768"/>
              <a:gd name="T46" fmla="*/ 501 w 769"/>
              <a:gd name="T47" fmla="*/ 86 h 768"/>
              <a:gd name="T48" fmla="*/ 561 w 769"/>
              <a:gd name="T49" fmla="*/ 372 h 768"/>
              <a:gd name="T50" fmla="*/ 546 w 769"/>
              <a:gd name="T51" fmla="*/ 542 h 768"/>
              <a:gd name="T52" fmla="*/ 560 w 769"/>
              <a:gd name="T53" fmla="*/ 396 h 768"/>
              <a:gd name="T54" fmla="*/ 209 w 769"/>
              <a:gd name="T55" fmla="*/ 396 h 768"/>
              <a:gd name="T56" fmla="*/ 333 w 769"/>
              <a:gd name="T57" fmla="*/ 210 h 768"/>
              <a:gd name="T58" fmla="*/ 397 w 769"/>
              <a:gd name="T59" fmla="*/ 208 h 768"/>
              <a:gd name="T60" fmla="*/ 385 w 769"/>
              <a:gd name="T61" fmla="*/ 367 h 768"/>
              <a:gd name="T62" fmla="*/ 208 w 769"/>
              <a:gd name="T63" fmla="*/ 371 h 768"/>
              <a:gd name="T64" fmla="*/ 207 w 769"/>
              <a:gd name="T65" fmla="*/ 396 h 768"/>
              <a:gd name="T66" fmla="*/ 83 w 769"/>
              <a:gd name="T67" fmla="*/ 384 h 768"/>
              <a:gd name="T68" fmla="*/ 559 w 769"/>
              <a:gd name="T69" fmla="*/ 555 h 768"/>
              <a:gd name="T70" fmla="*/ 575 w 769"/>
              <a:gd name="T71" fmla="*/ 553 h 768"/>
              <a:gd name="T72" fmla="*/ 669 w 769"/>
              <a:gd name="T73" fmla="*/ 541 h 768"/>
              <a:gd name="T74" fmla="*/ 633 w 769"/>
              <a:gd name="T75" fmla="*/ 155 h 768"/>
              <a:gd name="T76" fmla="*/ 517 w 769"/>
              <a:gd name="T77" fmla="*/ 25 h 768"/>
              <a:gd name="T78" fmla="*/ 496 w 769"/>
              <a:gd name="T79" fmla="*/ 18 h 768"/>
              <a:gd name="T80" fmla="*/ 576 w 769"/>
              <a:gd name="T81" fmla="*/ 86 h 768"/>
              <a:gd name="T82" fmla="*/ 440 w 769"/>
              <a:gd name="T83" fmla="*/ 15 h 768"/>
              <a:gd name="T84" fmla="*/ 434 w 769"/>
              <a:gd name="T85" fmla="*/ 9 h 768"/>
              <a:gd name="T86" fmla="*/ 378 w 769"/>
              <a:gd name="T87" fmla="*/ 7 h 768"/>
              <a:gd name="T88" fmla="*/ 182 w 769"/>
              <a:gd name="T89" fmla="*/ 84 h 768"/>
              <a:gd name="T90" fmla="*/ 252 w 769"/>
              <a:gd name="T91" fmla="*/ 24 h 768"/>
              <a:gd name="T92" fmla="*/ 242 w 769"/>
              <a:gd name="T93" fmla="*/ 29 h 768"/>
              <a:gd name="T94" fmla="*/ 102 w 769"/>
              <a:gd name="T95" fmla="*/ 209 h 768"/>
              <a:gd name="T96" fmla="*/ 45 w 769"/>
              <a:gd name="T97" fmla="*/ 227 h 768"/>
              <a:gd name="T98" fmla="*/ 39 w 769"/>
              <a:gd name="T99" fmla="*/ 234 h 768"/>
              <a:gd name="T100" fmla="*/ 90 w 769"/>
              <a:gd name="T101" fmla="*/ 547 h 768"/>
              <a:gd name="T102" fmla="*/ 93 w 769"/>
              <a:gd name="T103" fmla="*/ 548 h 768"/>
              <a:gd name="T104" fmla="*/ 126 w 769"/>
              <a:gd name="T105" fmla="*/ 660 h 768"/>
              <a:gd name="T106" fmla="*/ 148 w 769"/>
              <a:gd name="T107" fmla="*/ 672 h 768"/>
              <a:gd name="T108" fmla="*/ 284 w 769"/>
              <a:gd name="T109" fmla="*/ 752 h 768"/>
              <a:gd name="T110" fmla="*/ 271 w 769"/>
              <a:gd name="T111" fmla="*/ 697 h 768"/>
              <a:gd name="T112" fmla="*/ 277 w 769"/>
              <a:gd name="T113" fmla="*/ 695 h 768"/>
              <a:gd name="T114" fmla="*/ 385 w 769"/>
              <a:gd name="T115" fmla="*/ 700 h 768"/>
              <a:gd name="T116" fmla="*/ 527 w 769"/>
              <a:gd name="T117" fmla="*/ 739 h 768"/>
              <a:gd name="T118" fmla="*/ 602 w 769"/>
              <a:gd name="T119" fmla="*/ 677 h 768"/>
              <a:gd name="T120" fmla="*/ 602 w 769"/>
              <a:gd name="T121" fmla="*/ 676 h 768"/>
              <a:gd name="T122" fmla="*/ 645 w 769"/>
              <a:gd name="T123" fmla="*/ 661 h 768"/>
              <a:gd name="T124" fmla="*/ 695 w 769"/>
              <a:gd name="T125" fmla="*/ 39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9" h="768">
                <a:moveTo>
                  <a:pt x="763" y="378"/>
                </a:moveTo>
                <a:cubicBezTo>
                  <a:pt x="762" y="378"/>
                  <a:pt x="762" y="378"/>
                  <a:pt x="762" y="378"/>
                </a:cubicBezTo>
                <a:cubicBezTo>
                  <a:pt x="732" y="234"/>
                  <a:pt x="732" y="234"/>
                  <a:pt x="732" y="234"/>
                </a:cubicBezTo>
                <a:cubicBezTo>
                  <a:pt x="734" y="234"/>
                  <a:pt x="736" y="231"/>
                  <a:pt x="736" y="228"/>
                </a:cubicBezTo>
                <a:cubicBezTo>
                  <a:pt x="736" y="225"/>
                  <a:pt x="734" y="222"/>
                  <a:pt x="730" y="222"/>
                </a:cubicBezTo>
                <a:cubicBezTo>
                  <a:pt x="729" y="222"/>
                  <a:pt x="728" y="223"/>
                  <a:pt x="727" y="223"/>
                </a:cubicBezTo>
                <a:cubicBezTo>
                  <a:pt x="646" y="106"/>
                  <a:pt x="646" y="106"/>
                  <a:pt x="646" y="106"/>
                </a:cubicBezTo>
                <a:cubicBezTo>
                  <a:pt x="648" y="105"/>
                  <a:pt x="649" y="103"/>
                  <a:pt x="649" y="101"/>
                </a:cubicBezTo>
                <a:cubicBezTo>
                  <a:pt x="649" y="98"/>
                  <a:pt x="646" y="96"/>
                  <a:pt x="643" y="96"/>
                </a:cubicBezTo>
                <a:cubicBezTo>
                  <a:pt x="641" y="96"/>
                  <a:pt x="639" y="97"/>
                  <a:pt x="638" y="98"/>
                </a:cubicBezTo>
                <a:cubicBezTo>
                  <a:pt x="528" y="28"/>
                  <a:pt x="528" y="28"/>
                  <a:pt x="528" y="28"/>
                </a:cubicBezTo>
                <a:cubicBezTo>
                  <a:pt x="528" y="27"/>
                  <a:pt x="529" y="26"/>
                  <a:pt x="529" y="25"/>
                </a:cubicBezTo>
                <a:cubicBezTo>
                  <a:pt x="529" y="22"/>
                  <a:pt x="526" y="19"/>
                  <a:pt x="523" y="19"/>
                </a:cubicBezTo>
                <a:cubicBezTo>
                  <a:pt x="520" y="19"/>
                  <a:pt x="518" y="21"/>
                  <a:pt x="517" y="23"/>
                </a:cubicBezTo>
                <a:cubicBezTo>
                  <a:pt x="497" y="17"/>
                  <a:pt x="497" y="17"/>
                  <a:pt x="497" y="17"/>
                </a:cubicBezTo>
                <a:cubicBezTo>
                  <a:pt x="497" y="16"/>
                  <a:pt x="497" y="15"/>
                  <a:pt x="497" y="15"/>
                </a:cubicBezTo>
                <a:cubicBezTo>
                  <a:pt x="497" y="12"/>
                  <a:pt x="495" y="9"/>
                  <a:pt x="492" y="9"/>
                </a:cubicBezTo>
                <a:cubicBezTo>
                  <a:pt x="489" y="9"/>
                  <a:pt x="486" y="11"/>
                  <a:pt x="486" y="14"/>
                </a:cubicBezTo>
                <a:cubicBezTo>
                  <a:pt x="446" y="10"/>
                  <a:pt x="446" y="10"/>
                  <a:pt x="446" y="10"/>
                </a:cubicBezTo>
                <a:cubicBezTo>
                  <a:pt x="446" y="9"/>
                  <a:pt x="446" y="9"/>
                  <a:pt x="446" y="9"/>
                </a:cubicBezTo>
                <a:cubicBezTo>
                  <a:pt x="446" y="6"/>
                  <a:pt x="443" y="3"/>
                  <a:pt x="440" y="3"/>
                </a:cubicBezTo>
                <a:cubicBezTo>
                  <a:pt x="437" y="3"/>
                  <a:pt x="434" y="5"/>
                  <a:pt x="434" y="9"/>
                </a:cubicBezTo>
                <a:cubicBezTo>
                  <a:pt x="390" y="6"/>
                  <a:pt x="390" y="6"/>
                  <a:pt x="390" y="6"/>
                </a:cubicBezTo>
                <a:cubicBezTo>
                  <a:pt x="390" y="6"/>
                  <a:pt x="390" y="6"/>
                  <a:pt x="390" y="6"/>
                </a:cubicBezTo>
                <a:cubicBezTo>
                  <a:pt x="390" y="2"/>
                  <a:pt x="387" y="0"/>
                  <a:pt x="384" y="0"/>
                </a:cubicBezTo>
                <a:cubicBezTo>
                  <a:pt x="381" y="0"/>
                  <a:pt x="378" y="2"/>
                  <a:pt x="378" y="6"/>
                </a:cubicBezTo>
                <a:cubicBezTo>
                  <a:pt x="378" y="6"/>
                  <a:pt x="378" y="6"/>
                  <a:pt x="378" y="6"/>
                </a:cubicBezTo>
                <a:cubicBezTo>
                  <a:pt x="335" y="9"/>
                  <a:pt x="335" y="9"/>
                  <a:pt x="335" y="9"/>
                </a:cubicBezTo>
                <a:cubicBezTo>
                  <a:pt x="334" y="6"/>
                  <a:pt x="332" y="3"/>
                  <a:pt x="329" y="3"/>
                </a:cubicBezTo>
                <a:cubicBezTo>
                  <a:pt x="325" y="3"/>
                  <a:pt x="323" y="6"/>
                  <a:pt x="323" y="9"/>
                </a:cubicBezTo>
                <a:cubicBezTo>
                  <a:pt x="323" y="9"/>
                  <a:pt x="323" y="9"/>
                  <a:pt x="323" y="10"/>
                </a:cubicBezTo>
                <a:cubicBezTo>
                  <a:pt x="283" y="14"/>
                  <a:pt x="283" y="14"/>
                  <a:pt x="283" y="14"/>
                </a:cubicBezTo>
                <a:cubicBezTo>
                  <a:pt x="283" y="11"/>
                  <a:pt x="281" y="9"/>
                  <a:pt x="278" y="9"/>
                </a:cubicBezTo>
                <a:cubicBezTo>
                  <a:pt x="274" y="9"/>
                  <a:pt x="272" y="12"/>
                  <a:pt x="272" y="15"/>
                </a:cubicBezTo>
                <a:cubicBezTo>
                  <a:pt x="272" y="15"/>
                  <a:pt x="272" y="16"/>
                  <a:pt x="272" y="17"/>
                </a:cubicBezTo>
                <a:cubicBezTo>
                  <a:pt x="252" y="23"/>
                  <a:pt x="252" y="23"/>
                  <a:pt x="252" y="23"/>
                </a:cubicBezTo>
                <a:cubicBezTo>
                  <a:pt x="251" y="21"/>
                  <a:pt x="249" y="19"/>
                  <a:pt x="246" y="19"/>
                </a:cubicBezTo>
                <a:cubicBezTo>
                  <a:pt x="243" y="19"/>
                  <a:pt x="241" y="22"/>
                  <a:pt x="241" y="25"/>
                </a:cubicBezTo>
                <a:cubicBezTo>
                  <a:pt x="241" y="26"/>
                  <a:pt x="241" y="27"/>
                  <a:pt x="241" y="28"/>
                </a:cubicBezTo>
                <a:cubicBezTo>
                  <a:pt x="131" y="98"/>
                  <a:pt x="131" y="98"/>
                  <a:pt x="131" y="98"/>
                </a:cubicBezTo>
                <a:cubicBezTo>
                  <a:pt x="130" y="97"/>
                  <a:pt x="128" y="96"/>
                  <a:pt x="126" y="96"/>
                </a:cubicBezTo>
                <a:cubicBezTo>
                  <a:pt x="123" y="96"/>
                  <a:pt x="120" y="98"/>
                  <a:pt x="120" y="101"/>
                </a:cubicBezTo>
                <a:cubicBezTo>
                  <a:pt x="120" y="103"/>
                  <a:pt x="121" y="105"/>
                  <a:pt x="123" y="106"/>
                </a:cubicBezTo>
                <a:cubicBezTo>
                  <a:pt x="42" y="223"/>
                  <a:pt x="42" y="223"/>
                  <a:pt x="42" y="223"/>
                </a:cubicBezTo>
                <a:cubicBezTo>
                  <a:pt x="41" y="222"/>
                  <a:pt x="40" y="222"/>
                  <a:pt x="39" y="222"/>
                </a:cubicBezTo>
                <a:cubicBezTo>
                  <a:pt x="36" y="222"/>
                  <a:pt x="33" y="224"/>
                  <a:pt x="33" y="228"/>
                </a:cubicBezTo>
                <a:cubicBezTo>
                  <a:pt x="33" y="231"/>
                  <a:pt x="35" y="233"/>
                  <a:pt x="38" y="233"/>
                </a:cubicBezTo>
                <a:cubicBezTo>
                  <a:pt x="7" y="378"/>
                  <a:pt x="7" y="378"/>
                  <a:pt x="7" y="378"/>
                </a:cubicBezTo>
                <a:cubicBezTo>
                  <a:pt x="7" y="378"/>
                  <a:pt x="7" y="378"/>
                  <a:pt x="6" y="378"/>
                </a:cubicBezTo>
                <a:cubicBezTo>
                  <a:pt x="3" y="378"/>
                  <a:pt x="0" y="381"/>
                  <a:pt x="0" y="384"/>
                </a:cubicBezTo>
                <a:cubicBezTo>
                  <a:pt x="0" y="387"/>
                  <a:pt x="3" y="390"/>
                  <a:pt x="6" y="390"/>
                </a:cubicBezTo>
                <a:cubicBezTo>
                  <a:pt x="7" y="390"/>
                  <a:pt x="7" y="390"/>
                  <a:pt x="8" y="390"/>
                </a:cubicBezTo>
                <a:cubicBezTo>
                  <a:pt x="38" y="534"/>
                  <a:pt x="38" y="534"/>
                  <a:pt x="38" y="534"/>
                </a:cubicBezTo>
                <a:cubicBezTo>
                  <a:pt x="35" y="534"/>
                  <a:pt x="33" y="537"/>
                  <a:pt x="33" y="539"/>
                </a:cubicBezTo>
                <a:cubicBezTo>
                  <a:pt x="33" y="543"/>
                  <a:pt x="36" y="545"/>
                  <a:pt x="39" y="545"/>
                </a:cubicBezTo>
                <a:cubicBezTo>
                  <a:pt x="40" y="545"/>
                  <a:pt x="41" y="545"/>
                  <a:pt x="42" y="544"/>
                </a:cubicBezTo>
                <a:cubicBezTo>
                  <a:pt x="123" y="661"/>
                  <a:pt x="123" y="661"/>
                  <a:pt x="123" y="661"/>
                </a:cubicBezTo>
                <a:cubicBezTo>
                  <a:pt x="122" y="662"/>
                  <a:pt x="121" y="664"/>
                  <a:pt x="121" y="666"/>
                </a:cubicBezTo>
                <a:cubicBezTo>
                  <a:pt x="121" y="669"/>
                  <a:pt x="123" y="672"/>
                  <a:pt x="126" y="672"/>
                </a:cubicBezTo>
                <a:cubicBezTo>
                  <a:pt x="129" y="672"/>
                  <a:pt x="130" y="671"/>
                  <a:pt x="131" y="669"/>
                </a:cubicBezTo>
                <a:cubicBezTo>
                  <a:pt x="241" y="739"/>
                  <a:pt x="241" y="739"/>
                  <a:pt x="241" y="739"/>
                </a:cubicBezTo>
                <a:cubicBezTo>
                  <a:pt x="241" y="740"/>
                  <a:pt x="240" y="741"/>
                  <a:pt x="240" y="742"/>
                </a:cubicBezTo>
                <a:cubicBezTo>
                  <a:pt x="240" y="746"/>
                  <a:pt x="243" y="748"/>
                  <a:pt x="246" y="748"/>
                </a:cubicBezTo>
                <a:cubicBezTo>
                  <a:pt x="249" y="748"/>
                  <a:pt x="251" y="746"/>
                  <a:pt x="252" y="744"/>
                </a:cubicBezTo>
                <a:cubicBezTo>
                  <a:pt x="272" y="751"/>
                  <a:pt x="272" y="751"/>
                  <a:pt x="272" y="751"/>
                </a:cubicBezTo>
                <a:cubicBezTo>
                  <a:pt x="272" y="751"/>
                  <a:pt x="272" y="751"/>
                  <a:pt x="272" y="752"/>
                </a:cubicBezTo>
                <a:cubicBezTo>
                  <a:pt x="272" y="755"/>
                  <a:pt x="275" y="757"/>
                  <a:pt x="278" y="757"/>
                </a:cubicBezTo>
                <a:cubicBezTo>
                  <a:pt x="281" y="757"/>
                  <a:pt x="283" y="756"/>
                  <a:pt x="283" y="753"/>
                </a:cubicBezTo>
                <a:cubicBezTo>
                  <a:pt x="323" y="758"/>
                  <a:pt x="323" y="758"/>
                  <a:pt x="323" y="758"/>
                </a:cubicBezTo>
                <a:cubicBezTo>
                  <a:pt x="323" y="758"/>
                  <a:pt x="323" y="758"/>
                  <a:pt x="323" y="758"/>
                </a:cubicBezTo>
                <a:cubicBezTo>
                  <a:pt x="323" y="762"/>
                  <a:pt x="326" y="764"/>
                  <a:pt x="329" y="764"/>
                </a:cubicBezTo>
                <a:cubicBezTo>
                  <a:pt x="332" y="764"/>
                  <a:pt x="335" y="762"/>
                  <a:pt x="335" y="759"/>
                </a:cubicBezTo>
                <a:cubicBezTo>
                  <a:pt x="379" y="761"/>
                  <a:pt x="379" y="761"/>
                  <a:pt x="379" y="761"/>
                </a:cubicBezTo>
                <a:cubicBezTo>
                  <a:pt x="379" y="761"/>
                  <a:pt x="379" y="762"/>
                  <a:pt x="379" y="762"/>
                </a:cubicBezTo>
                <a:cubicBezTo>
                  <a:pt x="379" y="765"/>
                  <a:pt x="381" y="768"/>
                  <a:pt x="385" y="768"/>
                </a:cubicBezTo>
                <a:cubicBezTo>
                  <a:pt x="388" y="768"/>
                  <a:pt x="390" y="765"/>
                  <a:pt x="390" y="762"/>
                </a:cubicBezTo>
                <a:cubicBezTo>
                  <a:pt x="390" y="762"/>
                  <a:pt x="390" y="761"/>
                  <a:pt x="390" y="761"/>
                </a:cubicBezTo>
                <a:cubicBezTo>
                  <a:pt x="435" y="759"/>
                  <a:pt x="435" y="759"/>
                  <a:pt x="435" y="759"/>
                </a:cubicBezTo>
                <a:cubicBezTo>
                  <a:pt x="436" y="761"/>
                  <a:pt x="438" y="763"/>
                  <a:pt x="441" y="763"/>
                </a:cubicBezTo>
                <a:cubicBezTo>
                  <a:pt x="444" y="763"/>
                  <a:pt x="447" y="761"/>
                  <a:pt x="447" y="758"/>
                </a:cubicBezTo>
                <a:cubicBezTo>
                  <a:pt x="486" y="753"/>
                  <a:pt x="486" y="753"/>
                  <a:pt x="486" y="753"/>
                </a:cubicBezTo>
                <a:cubicBezTo>
                  <a:pt x="486" y="756"/>
                  <a:pt x="489" y="758"/>
                  <a:pt x="492" y="758"/>
                </a:cubicBezTo>
                <a:cubicBezTo>
                  <a:pt x="495" y="758"/>
                  <a:pt x="497" y="756"/>
                  <a:pt x="497" y="752"/>
                </a:cubicBezTo>
                <a:cubicBezTo>
                  <a:pt x="497" y="752"/>
                  <a:pt x="497" y="751"/>
                  <a:pt x="497" y="751"/>
                </a:cubicBezTo>
                <a:cubicBezTo>
                  <a:pt x="517" y="744"/>
                  <a:pt x="517" y="744"/>
                  <a:pt x="517" y="744"/>
                </a:cubicBezTo>
                <a:cubicBezTo>
                  <a:pt x="518" y="747"/>
                  <a:pt x="520" y="748"/>
                  <a:pt x="523" y="748"/>
                </a:cubicBezTo>
                <a:cubicBezTo>
                  <a:pt x="526" y="748"/>
                  <a:pt x="529" y="746"/>
                  <a:pt x="529" y="742"/>
                </a:cubicBezTo>
                <a:cubicBezTo>
                  <a:pt x="529" y="741"/>
                  <a:pt x="528" y="740"/>
                  <a:pt x="528" y="739"/>
                </a:cubicBezTo>
                <a:cubicBezTo>
                  <a:pt x="638" y="669"/>
                  <a:pt x="638" y="669"/>
                  <a:pt x="638" y="669"/>
                </a:cubicBezTo>
                <a:cubicBezTo>
                  <a:pt x="639" y="671"/>
                  <a:pt x="641" y="672"/>
                  <a:pt x="643" y="672"/>
                </a:cubicBezTo>
                <a:cubicBezTo>
                  <a:pt x="646" y="672"/>
                  <a:pt x="649" y="669"/>
                  <a:pt x="649" y="666"/>
                </a:cubicBezTo>
                <a:cubicBezTo>
                  <a:pt x="649" y="664"/>
                  <a:pt x="648" y="662"/>
                  <a:pt x="646" y="661"/>
                </a:cubicBezTo>
                <a:cubicBezTo>
                  <a:pt x="726" y="545"/>
                  <a:pt x="726" y="545"/>
                  <a:pt x="726" y="545"/>
                </a:cubicBezTo>
                <a:cubicBezTo>
                  <a:pt x="727" y="546"/>
                  <a:pt x="728" y="546"/>
                  <a:pt x="729" y="546"/>
                </a:cubicBezTo>
                <a:cubicBezTo>
                  <a:pt x="732" y="546"/>
                  <a:pt x="735" y="543"/>
                  <a:pt x="735" y="540"/>
                </a:cubicBezTo>
                <a:cubicBezTo>
                  <a:pt x="735" y="537"/>
                  <a:pt x="733" y="535"/>
                  <a:pt x="731" y="535"/>
                </a:cubicBezTo>
                <a:cubicBezTo>
                  <a:pt x="762" y="390"/>
                  <a:pt x="762" y="390"/>
                  <a:pt x="762" y="390"/>
                </a:cubicBezTo>
                <a:cubicBezTo>
                  <a:pt x="762" y="390"/>
                  <a:pt x="762" y="390"/>
                  <a:pt x="763" y="390"/>
                </a:cubicBezTo>
                <a:cubicBezTo>
                  <a:pt x="766" y="390"/>
                  <a:pt x="769" y="387"/>
                  <a:pt x="769" y="384"/>
                </a:cubicBezTo>
                <a:cubicBezTo>
                  <a:pt x="769" y="381"/>
                  <a:pt x="766" y="378"/>
                  <a:pt x="763" y="378"/>
                </a:cubicBezTo>
                <a:close/>
                <a:moveTo>
                  <a:pt x="761" y="378"/>
                </a:moveTo>
                <a:cubicBezTo>
                  <a:pt x="759" y="379"/>
                  <a:pt x="757" y="381"/>
                  <a:pt x="757" y="383"/>
                </a:cubicBezTo>
                <a:cubicBezTo>
                  <a:pt x="703" y="383"/>
                  <a:pt x="703" y="383"/>
                  <a:pt x="703" y="383"/>
                </a:cubicBezTo>
                <a:cubicBezTo>
                  <a:pt x="703" y="379"/>
                  <a:pt x="699" y="375"/>
                  <a:pt x="695" y="375"/>
                </a:cubicBezTo>
                <a:cubicBezTo>
                  <a:pt x="695" y="375"/>
                  <a:pt x="694" y="376"/>
                  <a:pt x="694" y="376"/>
                </a:cubicBezTo>
                <a:cubicBezTo>
                  <a:pt x="690" y="349"/>
                  <a:pt x="690" y="349"/>
                  <a:pt x="690" y="349"/>
                </a:cubicBezTo>
                <a:cubicBezTo>
                  <a:pt x="670" y="226"/>
                  <a:pt x="670" y="226"/>
                  <a:pt x="670" y="226"/>
                </a:cubicBezTo>
                <a:cubicBezTo>
                  <a:pt x="673" y="226"/>
                  <a:pt x="676" y="223"/>
                  <a:pt x="676" y="220"/>
                </a:cubicBezTo>
                <a:cubicBezTo>
                  <a:pt x="680" y="220"/>
                  <a:pt x="680" y="220"/>
                  <a:pt x="680" y="220"/>
                </a:cubicBezTo>
                <a:cubicBezTo>
                  <a:pt x="725" y="227"/>
                  <a:pt x="725" y="227"/>
                  <a:pt x="725" y="227"/>
                </a:cubicBezTo>
                <a:cubicBezTo>
                  <a:pt x="724" y="228"/>
                  <a:pt x="724" y="228"/>
                  <a:pt x="724" y="228"/>
                </a:cubicBezTo>
                <a:cubicBezTo>
                  <a:pt x="724" y="232"/>
                  <a:pt x="727" y="234"/>
                  <a:pt x="730" y="234"/>
                </a:cubicBezTo>
                <a:cubicBezTo>
                  <a:pt x="730" y="234"/>
                  <a:pt x="731" y="234"/>
                  <a:pt x="731" y="234"/>
                </a:cubicBezTo>
                <a:lnTo>
                  <a:pt x="761" y="378"/>
                </a:lnTo>
                <a:close/>
                <a:moveTo>
                  <a:pt x="492" y="747"/>
                </a:moveTo>
                <a:cubicBezTo>
                  <a:pt x="488" y="747"/>
                  <a:pt x="486" y="749"/>
                  <a:pt x="486" y="752"/>
                </a:cubicBezTo>
                <a:cubicBezTo>
                  <a:pt x="447" y="757"/>
                  <a:pt x="447" y="757"/>
                  <a:pt x="447" y="757"/>
                </a:cubicBezTo>
                <a:cubicBezTo>
                  <a:pt x="446" y="755"/>
                  <a:pt x="446" y="754"/>
                  <a:pt x="445" y="753"/>
                </a:cubicBezTo>
                <a:cubicBezTo>
                  <a:pt x="494" y="695"/>
                  <a:pt x="494" y="695"/>
                  <a:pt x="494" y="695"/>
                </a:cubicBezTo>
                <a:cubicBezTo>
                  <a:pt x="495" y="696"/>
                  <a:pt x="497" y="696"/>
                  <a:pt x="499" y="696"/>
                </a:cubicBezTo>
                <a:cubicBezTo>
                  <a:pt x="504" y="696"/>
                  <a:pt x="507" y="693"/>
                  <a:pt x="507" y="688"/>
                </a:cubicBezTo>
                <a:cubicBezTo>
                  <a:pt x="507" y="688"/>
                  <a:pt x="507" y="688"/>
                  <a:pt x="507" y="688"/>
                </a:cubicBezTo>
                <a:cubicBezTo>
                  <a:pt x="584" y="680"/>
                  <a:pt x="584" y="680"/>
                  <a:pt x="584" y="680"/>
                </a:cubicBezTo>
                <a:cubicBezTo>
                  <a:pt x="586" y="680"/>
                  <a:pt x="586" y="680"/>
                  <a:pt x="586" y="680"/>
                </a:cubicBezTo>
                <a:cubicBezTo>
                  <a:pt x="586" y="681"/>
                  <a:pt x="586" y="682"/>
                  <a:pt x="587" y="683"/>
                </a:cubicBezTo>
                <a:cubicBezTo>
                  <a:pt x="496" y="748"/>
                  <a:pt x="496" y="748"/>
                  <a:pt x="496" y="748"/>
                </a:cubicBezTo>
                <a:cubicBezTo>
                  <a:pt x="495" y="747"/>
                  <a:pt x="493" y="747"/>
                  <a:pt x="492" y="747"/>
                </a:cubicBezTo>
                <a:close/>
                <a:moveTo>
                  <a:pt x="393" y="691"/>
                </a:moveTo>
                <a:cubicBezTo>
                  <a:pt x="393" y="687"/>
                  <a:pt x="389" y="683"/>
                  <a:pt x="385" y="683"/>
                </a:cubicBezTo>
                <a:cubicBezTo>
                  <a:pt x="385" y="572"/>
                  <a:pt x="385" y="572"/>
                  <a:pt x="385" y="572"/>
                </a:cubicBezTo>
                <a:cubicBezTo>
                  <a:pt x="392" y="572"/>
                  <a:pt x="397" y="567"/>
                  <a:pt x="397" y="560"/>
                </a:cubicBezTo>
                <a:cubicBezTo>
                  <a:pt x="397" y="560"/>
                  <a:pt x="397" y="560"/>
                  <a:pt x="397" y="560"/>
                </a:cubicBezTo>
                <a:cubicBezTo>
                  <a:pt x="493" y="557"/>
                  <a:pt x="493" y="557"/>
                  <a:pt x="493" y="557"/>
                </a:cubicBezTo>
                <a:cubicBezTo>
                  <a:pt x="534" y="556"/>
                  <a:pt x="534" y="556"/>
                  <a:pt x="534" y="556"/>
                </a:cubicBezTo>
                <a:cubicBezTo>
                  <a:pt x="534" y="561"/>
                  <a:pt x="537" y="565"/>
                  <a:pt x="541" y="566"/>
                </a:cubicBezTo>
                <a:cubicBezTo>
                  <a:pt x="501" y="680"/>
                  <a:pt x="501" y="680"/>
                  <a:pt x="501" y="680"/>
                </a:cubicBezTo>
                <a:cubicBezTo>
                  <a:pt x="500" y="679"/>
                  <a:pt x="500" y="679"/>
                  <a:pt x="499" y="679"/>
                </a:cubicBezTo>
                <a:cubicBezTo>
                  <a:pt x="494" y="679"/>
                  <a:pt x="490" y="683"/>
                  <a:pt x="490" y="688"/>
                </a:cubicBezTo>
                <a:cubicBezTo>
                  <a:pt x="490" y="688"/>
                  <a:pt x="490" y="688"/>
                  <a:pt x="490" y="688"/>
                </a:cubicBezTo>
                <a:cubicBezTo>
                  <a:pt x="486" y="688"/>
                  <a:pt x="486" y="688"/>
                  <a:pt x="486" y="688"/>
                </a:cubicBezTo>
                <a:lnTo>
                  <a:pt x="393" y="691"/>
                </a:lnTo>
                <a:close/>
                <a:moveTo>
                  <a:pt x="376" y="691"/>
                </a:moveTo>
                <a:cubicBezTo>
                  <a:pt x="279" y="688"/>
                  <a:pt x="279" y="688"/>
                  <a:pt x="279" y="688"/>
                </a:cubicBezTo>
                <a:cubicBezTo>
                  <a:pt x="279" y="684"/>
                  <a:pt x="275" y="680"/>
                  <a:pt x="271" y="680"/>
                </a:cubicBezTo>
                <a:cubicBezTo>
                  <a:pt x="270" y="680"/>
                  <a:pt x="269" y="680"/>
                  <a:pt x="269" y="681"/>
                </a:cubicBezTo>
                <a:cubicBezTo>
                  <a:pt x="255" y="642"/>
                  <a:pt x="255" y="642"/>
                  <a:pt x="255" y="642"/>
                </a:cubicBezTo>
                <a:cubicBezTo>
                  <a:pt x="228" y="567"/>
                  <a:pt x="228" y="567"/>
                  <a:pt x="228" y="567"/>
                </a:cubicBezTo>
                <a:cubicBezTo>
                  <a:pt x="232" y="565"/>
                  <a:pt x="236" y="561"/>
                  <a:pt x="236" y="556"/>
                </a:cubicBezTo>
                <a:cubicBezTo>
                  <a:pt x="296" y="558"/>
                  <a:pt x="296" y="558"/>
                  <a:pt x="296" y="558"/>
                </a:cubicBezTo>
                <a:cubicBezTo>
                  <a:pt x="372" y="560"/>
                  <a:pt x="372" y="560"/>
                  <a:pt x="372" y="560"/>
                </a:cubicBezTo>
                <a:cubicBezTo>
                  <a:pt x="372" y="560"/>
                  <a:pt x="372" y="560"/>
                  <a:pt x="372" y="560"/>
                </a:cubicBezTo>
                <a:cubicBezTo>
                  <a:pt x="372" y="567"/>
                  <a:pt x="377" y="572"/>
                  <a:pt x="384" y="572"/>
                </a:cubicBezTo>
                <a:cubicBezTo>
                  <a:pt x="384" y="683"/>
                  <a:pt x="384" y="683"/>
                  <a:pt x="384" y="683"/>
                </a:cubicBezTo>
                <a:cubicBezTo>
                  <a:pt x="380" y="683"/>
                  <a:pt x="376" y="686"/>
                  <a:pt x="376" y="691"/>
                </a:cubicBezTo>
                <a:close/>
                <a:moveTo>
                  <a:pt x="175" y="671"/>
                </a:moveTo>
                <a:cubicBezTo>
                  <a:pt x="174" y="671"/>
                  <a:pt x="173" y="671"/>
                  <a:pt x="172" y="672"/>
                </a:cubicBezTo>
                <a:cubicBezTo>
                  <a:pt x="106" y="556"/>
                  <a:pt x="106" y="556"/>
                  <a:pt x="106" y="556"/>
                </a:cubicBezTo>
                <a:cubicBezTo>
                  <a:pt x="108" y="555"/>
                  <a:pt x="110" y="553"/>
                  <a:pt x="110" y="550"/>
                </a:cubicBezTo>
                <a:cubicBezTo>
                  <a:pt x="160" y="553"/>
                  <a:pt x="160" y="553"/>
                  <a:pt x="160" y="553"/>
                </a:cubicBezTo>
                <a:cubicBezTo>
                  <a:pt x="211" y="555"/>
                  <a:pt x="211" y="555"/>
                  <a:pt x="211" y="555"/>
                </a:cubicBezTo>
                <a:cubicBezTo>
                  <a:pt x="211" y="562"/>
                  <a:pt x="217" y="567"/>
                  <a:pt x="224" y="567"/>
                </a:cubicBezTo>
                <a:cubicBezTo>
                  <a:pt x="225" y="567"/>
                  <a:pt x="226" y="567"/>
                  <a:pt x="227" y="567"/>
                </a:cubicBezTo>
                <a:cubicBezTo>
                  <a:pt x="268" y="681"/>
                  <a:pt x="268" y="681"/>
                  <a:pt x="268" y="681"/>
                </a:cubicBezTo>
                <a:cubicBezTo>
                  <a:pt x="265" y="682"/>
                  <a:pt x="263" y="684"/>
                  <a:pt x="262" y="687"/>
                </a:cubicBezTo>
                <a:cubicBezTo>
                  <a:pt x="193" y="680"/>
                  <a:pt x="193" y="680"/>
                  <a:pt x="193" y="680"/>
                </a:cubicBezTo>
                <a:cubicBezTo>
                  <a:pt x="184" y="679"/>
                  <a:pt x="184" y="679"/>
                  <a:pt x="184" y="679"/>
                </a:cubicBezTo>
                <a:cubicBezTo>
                  <a:pt x="184" y="679"/>
                  <a:pt x="184" y="679"/>
                  <a:pt x="184" y="679"/>
                </a:cubicBezTo>
                <a:cubicBezTo>
                  <a:pt x="184" y="675"/>
                  <a:pt x="180" y="671"/>
                  <a:pt x="175" y="671"/>
                </a:cubicBezTo>
                <a:close/>
                <a:moveTo>
                  <a:pt x="176" y="97"/>
                </a:moveTo>
                <a:cubicBezTo>
                  <a:pt x="180" y="97"/>
                  <a:pt x="184" y="93"/>
                  <a:pt x="184" y="89"/>
                </a:cubicBezTo>
                <a:cubicBezTo>
                  <a:pt x="184" y="88"/>
                  <a:pt x="184" y="88"/>
                  <a:pt x="184" y="88"/>
                </a:cubicBezTo>
                <a:cubicBezTo>
                  <a:pt x="262" y="80"/>
                  <a:pt x="262" y="80"/>
                  <a:pt x="262" y="80"/>
                </a:cubicBezTo>
                <a:cubicBezTo>
                  <a:pt x="262" y="83"/>
                  <a:pt x="264" y="86"/>
                  <a:pt x="267" y="87"/>
                </a:cubicBezTo>
                <a:cubicBezTo>
                  <a:pt x="229" y="194"/>
                  <a:pt x="229" y="194"/>
                  <a:pt x="229" y="194"/>
                </a:cubicBezTo>
                <a:cubicBezTo>
                  <a:pt x="227" y="201"/>
                  <a:pt x="227" y="201"/>
                  <a:pt x="227" y="201"/>
                </a:cubicBezTo>
                <a:cubicBezTo>
                  <a:pt x="226" y="200"/>
                  <a:pt x="224" y="200"/>
                  <a:pt x="223" y="200"/>
                </a:cubicBezTo>
                <a:cubicBezTo>
                  <a:pt x="216" y="200"/>
                  <a:pt x="210" y="205"/>
                  <a:pt x="210" y="212"/>
                </a:cubicBezTo>
                <a:cubicBezTo>
                  <a:pt x="160" y="215"/>
                  <a:pt x="160" y="215"/>
                  <a:pt x="160" y="215"/>
                </a:cubicBezTo>
                <a:cubicBezTo>
                  <a:pt x="110" y="217"/>
                  <a:pt x="110" y="217"/>
                  <a:pt x="110" y="217"/>
                </a:cubicBezTo>
                <a:cubicBezTo>
                  <a:pt x="110" y="214"/>
                  <a:pt x="109" y="211"/>
                  <a:pt x="106" y="210"/>
                </a:cubicBezTo>
                <a:cubicBezTo>
                  <a:pt x="171" y="96"/>
                  <a:pt x="171" y="96"/>
                  <a:pt x="171" y="96"/>
                </a:cubicBezTo>
                <a:cubicBezTo>
                  <a:pt x="173" y="97"/>
                  <a:pt x="174" y="97"/>
                  <a:pt x="176" y="97"/>
                </a:cubicBezTo>
                <a:close/>
                <a:moveTo>
                  <a:pt x="376" y="76"/>
                </a:moveTo>
                <a:cubicBezTo>
                  <a:pt x="377" y="80"/>
                  <a:pt x="380" y="84"/>
                  <a:pt x="384" y="84"/>
                </a:cubicBezTo>
                <a:cubicBezTo>
                  <a:pt x="384" y="196"/>
                  <a:pt x="384" y="196"/>
                  <a:pt x="384" y="196"/>
                </a:cubicBezTo>
                <a:cubicBezTo>
                  <a:pt x="377" y="196"/>
                  <a:pt x="372" y="201"/>
                  <a:pt x="372" y="208"/>
                </a:cubicBezTo>
                <a:cubicBezTo>
                  <a:pt x="276" y="210"/>
                  <a:pt x="276" y="210"/>
                  <a:pt x="276" y="210"/>
                </a:cubicBezTo>
                <a:cubicBezTo>
                  <a:pt x="235" y="211"/>
                  <a:pt x="235" y="211"/>
                  <a:pt x="235" y="211"/>
                </a:cubicBezTo>
                <a:cubicBezTo>
                  <a:pt x="235" y="207"/>
                  <a:pt x="232" y="203"/>
                  <a:pt x="228" y="201"/>
                </a:cubicBezTo>
                <a:cubicBezTo>
                  <a:pt x="268" y="88"/>
                  <a:pt x="268" y="88"/>
                  <a:pt x="268" y="88"/>
                </a:cubicBezTo>
                <a:cubicBezTo>
                  <a:pt x="269" y="88"/>
                  <a:pt x="270" y="88"/>
                  <a:pt x="270" y="88"/>
                </a:cubicBezTo>
                <a:cubicBezTo>
                  <a:pt x="275" y="88"/>
                  <a:pt x="279" y="84"/>
                  <a:pt x="279" y="79"/>
                </a:cubicBezTo>
                <a:cubicBezTo>
                  <a:pt x="279" y="79"/>
                  <a:pt x="279" y="79"/>
                  <a:pt x="279" y="79"/>
                </a:cubicBezTo>
                <a:cubicBezTo>
                  <a:pt x="283" y="79"/>
                  <a:pt x="283" y="79"/>
                  <a:pt x="283" y="79"/>
                </a:cubicBezTo>
                <a:lnTo>
                  <a:pt x="376" y="76"/>
                </a:lnTo>
                <a:close/>
                <a:moveTo>
                  <a:pt x="394" y="76"/>
                </a:moveTo>
                <a:cubicBezTo>
                  <a:pt x="490" y="79"/>
                  <a:pt x="490" y="79"/>
                  <a:pt x="490" y="79"/>
                </a:cubicBezTo>
                <a:cubicBezTo>
                  <a:pt x="490" y="83"/>
                  <a:pt x="494" y="87"/>
                  <a:pt x="499" y="87"/>
                </a:cubicBezTo>
                <a:cubicBezTo>
                  <a:pt x="499" y="87"/>
                  <a:pt x="500" y="87"/>
                  <a:pt x="501" y="87"/>
                </a:cubicBezTo>
                <a:cubicBezTo>
                  <a:pt x="514" y="125"/>
                  <a:pt x="514" y="125"/>
                  <a:pt x="514" y="125"/>
                </a:cubicBezTo>
                <a:cubicBezTo>
                  <a:pt x="541" y="201"/>
                  <a:pt x="541" y="201"/>
                  <a:pt x="541" y="201"/>
                </a:cubicBezTo>
                <a:cubicBezTo>
                  <a:pt x="537" y="202"/>
                  <a:pt x="533" y="206"/>
                  <a:pt x="533" y="211"/>
                </a:cubicBezTo>
                <a:cubicBezTo>
                  <a:pt x="473" y="210"/>
                  <a:pt x="473" y="210"/>
                  <a:pt x="473" y="210"/>
                </a:cubicBezTo>
                <a:cubicBezTo>
                  <a:pt x="397" y="208"/>
                  <a:pt x="397" y="208"/>
                  <a:pt x="397" y="208"/>
                </a:cubicBezTo>
                <a:cubicBezTo>
                  <a:pt x="396" y="201"/>
                  <a:pt x="391" y="196"/>
                  <a:pt x="385" y="196"/>
                </a:cubicBezTo>
                <a:cubicBezTo>
                  <a:pt x="385" y="84"/>
                  <a:pt x="385" y="84"/>
                  <a:pt x="385" y="84"/>
                </a:cubicBezTo>
                <a:cubicBezTo>
                  <a:pt x="390" y="84"/>
                  <a:pt x="393" y="81"/>
                  <a:pt x="394" y="76"/>
                </a:cubicBezTo>
                <a:close/>
                <a:moveTo>
                  <a:pt x="594" y="97"/>
                </a:moveTo>
                <a:cubicBezTo>
                  <a:pt x="595" y="97"/>
                  <a:pt x="597" y="97"/>
                  <a:pt x="598" y="96"/>
                </a:cubicBezTo>
                <a:cubicBezTo>
                  <a:pt x="664" y="211"/>
                  <a:pt x="664" y="211"/>
                  <a:pt x="664" y="211"/>
                </a:cubicBezTo>
                <a:cubicBezTo>
                  <a:pt x="661" y="212"/>
                  <a:pt x="660" y="214"/>
                  <a:pt x="659" y="217"/>
                </a:cubicBezTo>
                <a:cubicBezTo>
                  <a:pt x="609" y="215"/>
                  <a:pt x="609" y="215"/>
                  <a:pt x="609" y="215"/>
                </a:cubicBezTo>
                <a:cubicBezTo>
                  <a:pt x="558" y="212"/>
                  <a:pt x="558" y="212"/>
                  <a:pt x="558" y="212"/>
                </a:cubicBezTo>
                <a:cubicBezTo>
                  <a:pt x="558" y="205"/>
                  <a:pt x="552" y="200"/>
                  <a:pt x="545" y="200"/>
                </a:cubicBezTo>
                <a:cubicBezTo>
                  <a:pt x="544" y="200"/>
                  <a:pt x="543" y="200"/>
                  <a:pt x="542" y="200"/>
                </a:cubicBezTo>
                <a:cubicBezTo>
                  <a:pt x="501" y="86"/>
                  <a:pt x="501" y="86"/>
                  <a:pt x="501" y="86"/>
                </a:cubicBezTo>
                <a:cubicBezTo>
                  <a:pt x="504" y="85"/>
                  <a:pt x="506" y="83"/>
                  <a:pt x="507" y="80"/>
                </a:cubicBezTo>
                <a:cubicBezTo>
                  <a:pt x="575" y="87"/>
                  <a:pt x="575" y="87"/>
                  <a:pt x="575" y="87"/>
                </a:cubicBezTo>
                <a:cubicBezTo>
                  <a:pt x="585" y="88"/>
                  <a:pt x="585" y="88"/>
                  <a:pt x="585" y="88"/>
                </a:cubicBezTo>
                <a:cubicBezTo>
                  <a:pt x="585" y="88"/>
                  <a:pt x="585" y="88"/>
                  <a:pt x="585" y="89"/>
                </a:cubicBezTo>
                <a:cubicBezTo>
                  <a:pt x="585" y="93"/>
                  <a:pt x="589" y="97"/>
                  <a:pt x="594" y="97"/>
                </a:cubicBezTo>
                <a:close/>
                <a:moveTo>
                  <a:pt x="686" y="383"/>
                </a:moveTo>
                <a:cubicBezTo>
                  <a:pt x="575" y="383"/>
                  <a:pt x="575" y="383"/>
                  <a:pt x="575" y="383"/>
                </a:cubicBezTo>
                <a:cubicBezTo>
                  <a:pt x="574" y="377"/>
                  <a:pt x="569" y="371"/>
                  <a:pt x="562" y="371"/>
                </a:cubicBezTo>
                <a:cubicBezTo>
                  <a:pt x="562" y="371"/>
                  <a:pt x="562" y="372"/>
                  <a:pt x="561" y="372"/>
                </a:cubicBezTo>
                <a:cubicBezTo>
                  <a:pt x="547" y="225"/>
                  <a:pt x="547" y="225"/>
                  <a:pt x="547" y="225"/>
                </a:cubicBezTo>
                <a:cubicBezTo>
                  <a:pt x="553" y="224"/>
                  <a:pt x="558" y="219"/>
                  <a:pt x="558" y="213"/>
                </a:cubicBezTo>
                <a:cubicBezTo>
                  <a:pt x="659" y="218"/>
                  <a:pt x="659" y="218"/>
                  <a:pt x="659" y="218"/>
                </a:cubicBezTo>
                <a:cubicBezTo>
                  <a:pt x="659" y="218"/>
                  <a:pt x="659" y="218"/>
                  <a:pt x="659" y="218"/>
                </a:cubicBezTo>
                <a:cubicBezTo>
                  <a:pt x="659" y="223"/>
                  <a:pt x="663" y="227"/>
                  <a:pt x="668" y="227"/>
                </a:cubicBezTo>
                <a:cubicBezTo>
                  <a:pt x="668" y="227"/>
                  <a:pt x="669" y="227"/>
                  <a:pt x="669" y="227"/>
                </a:cubicBezTo>
                <a:cubicBezTo>
                  <a:pt x="693" y="376"/>
                  <a:pt x="693" y="376"/>
                  <a:pt x="693" y="376"/>
                </a:cubicBezTo>
                <a:cubicBezTo>
                  <a:pt x="690" y="376"/>
                  <a:pt x="687" y="379"/>
                  <a:pt x="686" y="383"/>
                </a:cubicBezTo>
                <a:close/>
                <a:moveTo>
                  <a:pt x="546" y="542"/>
                </a:moveTo>
                <a:cubicBezTo>
                  <a:pt x="539" y="542"/>
                  <a:pt x="534" y="548"/>
                  <a:pt x="534" y="555"/>
                </a:cubicBezTo>
                <a:cubicBezTo>
                  <a:pt x="534" y="555"/>
                  <a:pt x="534" y="555"/>
                  <a:pt x="534" y="555"/>
                </a:cubicBezTo>
                <a:cubicBezTo>
                  <a:pt x="436" y="558"/>
                  <a:pt x="436" y="558"/>
                  <a:pt x="436" y="558"/>
                </a:cubicBezTo>
                <a:cubicBezTo>
                  <a:pt x="397" y="559"/>
                  <a:pt x="397" y="559"/>
                  <a:pt x="397" y="559"/>
                </a:cubicBezTo>
                <a:cubicBezTo>
                  <a:pt x="396" y="553"/>
                  <a:pt x="391" y="548"/>
                  <a:pt x="385" y="547"/>
                </a:cubicBezTo>
                <a:cubicBezTo>
                  <a:pt x="385" y="401"/>
                  <a:pt x="385" y="401"/>
                  <a:pt x="385" y="401"/>
                </a:cubicBezTo>
                <a:cubicBezTo>
                  <a:pt x="395" y="401"/>
                  <a:pt x="402" y="394"/>
                  <a:pt x="402" y="384"/>
                </a:cubicBezTo>
                <a:cubicBezTo>
                  <a:pt x="550" y="384"/>
                  <a:pt x="550" y="384"/>
                  <a:pt x="550" y="384"/>
                </a:cubicBezTo>
                <a:cubicBezTo>
                  <a:pt x="550" y="390"/>
                  <a:pt x="554" y="395"/>
                  <a:pt x="560" y="396"/>
                </a:cubicBezTo>
                <a:cubicBezTo>
                  <a:pt x="547" y="542"/>
                  <a:pt x="547" y="542"/>
                  <a:pt x="547" y="542"/>
                </a:cubicBezTo>
                <a:cubicBezTo>
                  <a:pt x="546" y="542"/>
                  <a:pt x="546" y="542"/>
                  <a:pt x="546" y="542"/>
                </a:cubicBezTo>
                <a:close/>
                <a:moveTo>
                  <a:pt x="372" y="559"/>
                </a:moveTo>
                <a:cubicBezTo>
                  <a:pt x="240" y="555"/>
                  <a:pt x="240" y="555"/>
                  <a:pt x="240" y="555"/>
                </a:cubicBezTo>
                <a:cubicBezTo>
                  <a:pt x="236" y="555"/>
                  <a:pt x="236" y="555"/>
                  <a:pt x="236" y="555"/>
                </a:cubicBezTo>
                <a:cubicBezTo>
                  <a:pt x="236" y="555"/>
                  <a:pt x="236" y="555"/>
                  <a:pt x="236" y="555"/>
                </a:cubicBezTo>
                <a:cubicBezTo>
                  <a:pt x="236" y="548"/>
                  <a:pt x="231" y="542"/>
                  <a:pt x="224" y="542"/>
                </a:cubicBezTo>
                <a:cubicBezTo>
                  <a:pt x="223" y="542"/>
                  <a:pt x="223" y="542"/>
                  <a:pt x="223" y="542"/>
                </a:cubicBezTo>
                <a:cubicBezTo>
                  <a:pt x="209" y="396"/>
                  <a:pt x="209" y="396"/>
                  <a:pt x="209" y="396"/>
                </a:cubicBezTo>
                <a:cubicBezTo>
                  <a:pt x="215" y="395"/>
                  <a:pt x="219" y="390"/>
                  <a:pt x="219" y="384"/>
                </a:cubicBezTo>
                <a:cubicBezTo>
                  <a:pt x="368" y="384"/>
                  <a:pt x="368" y="384"/>
                  <a:pt x="368" y="384"/>
                </a:cubicBezTo>
                <a:cubicBezTo>
                  <a:pt x="368" y="393"/>
                  <a:pt x="375" y="401"/>
                  <a:pt x="384" y="401"/>
                </a:cubicBezTo>
                <a:cubicBezTo>
                  <a:pt x="384" y="547"/>
                  <a:pt x="384" y="547"/>
                  <a:pt x="384" y="547"/>
                </a:cubicBezTo>
                <a:cubicBezTo>
                  <a:pt x="378" y="547"/>
                  <a:pt x="372" y="552"/>
                  <a:pt x="372" y="559"/>
                </a:cubicBezTo>
                <a:close/>
                <a:moveTo>
                  <a:pt x="223" y="225"/>
                </a:moveTo>
                <a:cubicBezTo>
                  <a:pt x="230" y="225"/>
                  <a:pt x="235" y="219"/>
                  <a:pt x="235" y="212"/>
                </a:cubicBezTo>
                <a:cubicBezTo>
                  <a:pt x="235" y="212"/>
                  <a:pt x="235" y="212"/>
                  <a:pt x="235" y="212"/>
                </a:cubicBezTo>
                <a:cubicBezTo>
                  <a:pt x="333" y="210"/>
                  <a:pt x="333" y="210"/>
                  <a:pt x="333" y="210"/>
                </a:cubicBezTo>
                <a:cubicBezTo>
                  <a:pt x="372" y="209"/>
                  <a:pt x="372" y="209"/>
                  <a:pt x="372" y="209"/>
                </a:cubicBezTo>
                <a:cubicBezTo>
                  <a:pt x="372" y="215"/>
                  <a:pt x="377" y="221"/>
                  <a:pt x="384" y="221"/>
                </a:cubicBezTo>
                <a:cubicBezTo>
                  <a:pt x="384" y="367"/>
                  <a:pt x="384" y="367"/>
                  <a:pt x="384" y="367"/>
                </a:cubicBezTo>
                <a:cubicBezTo>
                  <a:pt x="375" y="367"/>
                  <a:pt x="368" y="374"/>
                  <a:pt x="368" y="383"/>
                </a:cubicBezTo>
                <a:cubicBezTo>
                  <a:pt x="219" y="383"/>
                  <a:pt x="219" y="383"/>
                  <a:pt x="219" y="383"/>
                </a:cubicBezTo>
                <a:cubicBezTo>
                  <a:pt x="219" y="377"/>
                  <a:pt x="215" y="372"/>
                  <a:pt x="209" y="371"/>
                </a:cubicBezTo>
                <a:cubicBezTo>
                  <a:pt x="223" y="225"/>
                  <a:pt x="223" y="225"/>
                  <a:pt x="223" y="225"/>
                </a:cubicBezTo>
                <a:cubicBezTo>
                  <a:pt x="223" y="225"/>
                  <a:pt x="223" y="225"/>
                  <a:pt x="223" y="225"/>
                </a:cubicBezTo>
                <a:close/>
                <a:moveTo>
                  <a:pt x="397" y="208"/>
                </a:moveTo>
                <a:cubicBezTo>
                  <a:pt x="529" y="212"/>
                  <a:pt x="529" y="212"/>
                  <a:pt x="529" y="212"/>
                </a:cubicBezTo>
                <a:cubicBezTo>
                  <a:pt x="533" y="212"/>
                  <a:pt x="533" y="212"/>
                  <a:pt x="533" y="212"/>
                </a:cubicBezTo>
                <a:cubicBezTo>
                  <a:pt x="533" y="212"/>
                  <a:pt x="533" y="212"/>
                  <a:pt x="533" y="212"/>
                </a:cubicBezTo>
                <a:cubicBezTo>
                  <a:pt x="533" y="219"/>
                  <a:pt x="538" y="225"/>
                  <a:pt x="545" y="225"/>
                </a:cubicBezTo>
                <a:cubicBezTo>
                  <a:pt x="546" y="225"/>
                  <a:pt x="546" y="225"/>
                  <a:pt x="547" y="225"/>
                </a:cubicBezTo>
                <a:cubicBezTo>
                  <a:pt x="560" y="372"/>
                  <a:pt x="560" y="372"/>
                  <a:pt x="560" y="372"/>
                </a:cubicBezTo>
                <a:cubicBezTo>
                  <a:pt x="555" y="373"/>
                  <a:pt x="550" y="377"/>
                  <a:pt x="550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2" y="374"/>
                  <a:pt x="394" y="367"/>
                  <a:pt x="385" y="367"/>
                </a:cubicBezTo>
                <a:cubicBezTo>
                  <a:pt x="385" y="221"/>
                  <a:pt x="385" y="221"/>
                  <a:pt x="385" y="221"/>
                </a:cubicBezTo>
                <a:cubicBezTo>
                  <a:pt x="391" y="220"/>
                  <a:pt x="397" y="215"/>
                  <a:pt x="397" y="208"/>
                </a:cubicBezTo>
                <a:close/>
                <a:moveTo>
                  <a:pt x="102" y="226"/>
                </a:moveTo>
                <a:cubicBezTo>
                  <a:pt x="106" y="226"/>
                  <a:pt x="110" y="222"/>
                  <a:pt x="110" y="218"/>
                </a:cubicBezTo>
                <a:cubicBezTo>
                  <a:pt x="194" y="214"/>
                  <a:pt x="194" y="214"/>
                  <a:pt x="194" y="214"/>
                </a:cubicBezTo>
                <a:cubicBezTo>
                  <a:pt x="210" y="213"/>
                  <a:pt x="210" y="213"/>
                  <a:pt x="210" y="213"/>
                </a:cubicBezTo>
                <a:cubicBezTo>
                  <a:pt x="211" y="219"/>
                  <a:pt x="216" y="224"/>
                  <a:pt x="222" y="225"/>
                </a:cubicBezTo>
                <a:cubicBezTo>
                  <a:pt x="218" y="267"/>
                  <a:pt x="218" y="267"/>
                  <a:pt x="218" y="267"/>
                </a:cubicBezTo>
                <a:cubicBezTo>
                  <a:pt x="208" y="371"/>
                  <a:pt x="208" y="371"/>
                  <a:pt x="208" y="371"/>
                </a:cubicBezTo>
                <a:cubicBezTo>
                  <a:pt x="208" y="371"/>
                  <a:pt x="207" y="371"/>
                  <a:pt x="207" y="371"/>
                </a:cubicBezTo>
                <a:cubicBezTo>
                  <a:pt x="200" y="371"/>
                  <a:pt x="194" y="376"/>
                  <a:pt x="194" y="383"/>
                </a:cubicBezTo>
                <a:cubicBezTo>
                  <a:pt x="83" y="383"/>
                  <a:pt x="83" y="383"/>
                  <a:pt x="83" y="383"/>
                </a:cubicBezTo>
                <a:cubicBezTo>
                  <a:pt x="83" y="379"/>
                  <a:pt x="80" y="375"/>
                  <a:pt x="76" y="375"/>
                </a:cubicBezTo>
                <a:cubicBezTo>
                  <a:pt x="100" y="226"/>
                  <a:pt x="100" y="226"/>
                  <a:pt x="100" y="226"/>
                </a:cubicBezTo>
                <a:cubicBezTo>
                  <a:pt x="101" y="226"/>
                  <a:pt x="101" y="226"/>
                  <a:pt x="102" y="226"/>
                </a:cubicBezTo>
                <a:close/>
                <a:moveTo>
                  <a:pt x="83" y="384"/>
                </a:moveTo>
                <a:cubicBezTo>
                  <a:pt x="194" y="384"/>
                  <a:pt x="194" y="384"/>
                  <a:pt x="194" y="384"/>
                </a:cubicBezTo>
                <a:cubicBezTo>
                  <a:pt x="195" y="391"/>
                  <a:pt x="200" y="396"/>
                  <a:pt x="207" y="396"/>
                </a:cubicBezTo>
                <a:cubicBezTo>
                  <a:pt x="207" y="396"/>
                  <a:pt x="208" y="396"/>
                  <a:pt x="208" y="396"/>
                </a:cubicBezTo>
                <a:cubicBezTo>
                  <a:pt x="222" y="542"/>
                  <a:pt x="222" y="542"/>
                  <a:pt x="222" y="542"/>
                </a:cubicBezTo>
                <a:cubicBezTo>
                  <a:pt x="216" y="543"/>
                  <a:pt x="212" y="548"/>
                  <a:pt x="211" y="554"/>
                </a:cubicBezTo>
                <a:cubicBezTo>
                  <a:pt x="110" y="549"/>
                  <a:pt x="110" y="549"/>
                  <a:pt x="110" y="549"/>
                </a:cubicBezTo>
                <a:cubicBezTo>
                  <a:pt x="110" y="549"/>
                  <a:pt x="110" y="549"/>
                  <a:pt x="110" y="549"/>
                </a:cubicBezTo>
                <a:cubicBezTo>
                  <a:pt x="110" y="544"/>
                  <a:pt x="106" y="540"/>
                  <a:pt x="102" y="540"/>
                </a:cubicBezTo>
                <a:cubicBezTo>
                  <a:pt x="101" y="540"/>
                  <a:pt x="101" y="540"/>
                  <a:pt x="100" y="541"/>
                </a:cubicBezTo>
                <a:cubicBezTo>
                  <a:pt x="76" y="392"/>
                  <a:pt x="76" y="392"/>
                  <a:pt x="76" y="392"/>
                </a:cubicBezTo>
                <a:cubicBezTo>
                  <a:pt x="80" y="391"/>
                  <a:pt x="83" y="388"/>
                  <a:pt x="83" y="384"/>
                </a:cubicBezTo>
                <a:close/>
                <a:moveTo>
                  <a:pt x="594" y="671"/>
                </a:moveTo>
                <a:cubicBezTo>
                  <a:pt x="589" y="671"/>
                  <a:pt x="586" y="675"/>
                  <a:pt x="586" y="679"/>
                </a:cubicBezTo>
                <a:cubicBezTo>
                  <a:pt x="586" y="679"/>
                  <a:pt x="586" y="679"/>
                  <a:pt x="586" y="679"/>
                </a:cubicBezTo>
                <a:cubicBezTo>
                  <a:pt x="507" y="687"/>
                  <a:pt x="507" y="687"/>
                  <a:pt x="507" y="687"/>
                </a:cubicBezTo>
                <a:cubicBezTo>
                  <a:pt x="507" y="684"/>
                  <a:pt x="505" y="681"/>
                  <a:pt x="502" y="680"/>
                </a:cubicBezTo>
                <a:cubicBezTo>
                  <a:pt x="540" y="574"/>
                  <a:pt x="540" y="574"/>
                  <a:pt x="540" y="574"/>
                </a:cubicBezTo>
                <a:cubicBezTo>
                  <a:pt x="542" y="567"/>
                  <a:pt x="542" y="567"/>
                  <a:pt x="542" y="567"/>
                </a:cubicBezTo>
                <a:cubicBezTo>
                  <a:pt x="543" y="567"/>
                  <a:pt x="545" y="567"/>
                  <a:pt x="546" y="567"/>
                </a:cubicBezTo>
                <a:cubicBezTo>
                  <a:pt x="553" y="567"/>
                  <a:pt x="559" y="562"/>
                  <a:pt x="559" y="555"/>
                </a:cubicBezTo>
                <a:cubicBezTo>
                  <a:pt x="609" y="553"/>
                  <a:pt x="609" y="553"/>
                  <a:pt x="609" y="553"/>
                </a:cubicBezTo>
                <a:cubicBezTo>
                  <a:pt x="659" y="550"/>
                  <a:pt x="659" y="550"/>
                  <a:pt x="659" y="550"/>
                </a:cubicBezTo>
                <a:cubicBezTo>
                  <a:pt x="660" y="553"/>
                  <a:pt x="661" y="555"/>
                  <a:pt x="664" y="556"/>
                </a:cubicBezTo>
                <a:cubicBezTo>
                  <a:pt x="598" y="671"/>
                  <a:pt x="598" y="671"/>
                  <a:pt x="598" y="671"/>
                </a:cubicBezTo>
                <a:cubicBezTo>
                  <a:pt x="597" y="671"/>
                  <a:pt x="595" y="671"/>
                  <a:pt x="594" y="671"/>
                </a:cubicBezTo>
                <a:close/>
                <a:moveTo>
                  <a:pt x="668" y="540"/>
                </a:moveTo>
                <a:cubicBezTo>
                  <a:pt x="663" y="540"/>
                  <a:pt x="659" y="544"/>
                  <a:pt x="659" y="549"/>
                </a:cubicBezTo>
                <a:cubicBezTo>
                  <a:pt x="659" y="549"/>
                  <a:pt x="659" y="549"/>
                  <a:pt x="659" y="549"/>
                </a:cubicBezTo>
                <a:cubicBezTo>
                  <a:pt x="575" y="553"/>
                  <a:pt x="575" y="553"/>
                  <a:pt x="575" y="553"/>
                </a:cubicBezTo>
                <a:cubicBezTo>
                  <a:pt x="559" y="554"/>
                  <a:pt x="559" y="554"/>
                  <a:pt x="559" y="554"/>
                </a:cubicBezTo>
                <a:cubicBezTo>
                  <a:pt x="558" y="548"/>
                  <a:pt x="554" y="543"/>
                  <a:pt x="547" y="542"/>
                </a:cubicBezTo>
                <a:cubicBezTo>
                  <a:pt x="551" y="500"/>
                  <a:pt x="551" y="500"/>
                  <a:pt x="551" y="500"/>
                </a:cubicBezTo>
                <a:cubicBezTo>
                  <a:pt x="561" y="396"/>
                  <a:pt x="561" y="396"/>
                  <a:pt x="561" y="396"/>
                </a:cubicBezTo>
                <a:cubicBezTo>
                  <a:pt x="562" y="396"/>
                  <a:pt x="562" y="397"/>
                  <a:pt x="562" y="397"/>
                </a:cubicBezTo>
                <a:cubicBezTo>
                  <a:pt x="569" y="397"/>
                  <a:pt x="575" y="391"/>
                  <a:pt x="575" y="384"/>
                </a:cubicBezTo>
                <a:cubicBezTo>
                  <a:pt x="686" y="384"/>
                  <a:pt x="686" y="384"/>
                  <a:pt x="686" y="384"/>
                </a:cubicBezTo>
                <a:cubicBezTo>
                  <a:pt x="686" y="388"/>
                  <a:pt x="689" y="392"/>
                  <a:pt x="693" y="392"/>
                </a:cubicBezTo>
                <a:cubicBezTo>
                  <a:pt x="669" y="541"/>
                  <a:pt x="669" y="541"/>
                  <a:pt x="669" y="541"/>
                </a:cubicBezTo>
                <a:cubicBezTo>
                  <a:pt x="669" y="540"/>
                  <a:pt x="668" y="540"/>
                  <a:pt x="668" y="540"/>
                </a:cubicBezTo>
                <a:close/>
                <a:moveTo>
                  <a:pt x="727" y="224"/>
                </a:moveTo>
                <a:cubicBezTo>
                  <a:pt x="726" y="225"/>
                  <a:pt x="725" y="226"/>
                  <a:pt x="725" y="227"/>
                </a:cubicBezTo>
                <a:cubicBezTo>
                  <a:pt x="690" y="221"/>
                  <a:pt x="690" y="221"/>
                  <a:pt x="690" y="221"/>
                </a:cubicBezTo>
                <a:cubicBezTo>
                  <a:pt x="676" y="219"/>
                  <a:pt x="676" y="219"/>
                  <a:pt x="676" y="219"/>
                </a:cubicBezTo>
                <a:cubicBezTo>
                  <a:pt x="676" y="219"/>
                  <a:pt x="676" y="218"/>
                  <a:pt x="676" y="218"/>
                </a:cubicBezTo>
                <a:cubicBezTo>
                  <a:pt x="676" y="213"/>
                  <a:pt x="672" y="210"/>
                  <a:pt x="668" y="210"/>
                </a:cubicBezTo>
                <a:cubicBezTo>
                  <a:pt x="666" y="210"/>
                  <a:pt x="665" y="210"/>
                  <a:pt x="664" y="210"/>
                </a:cubicBezTo>
                <a:cubicBezTo>
                  <a:pt x="633" y="155"/>
                  <a:pt x="633" y="155"/>
                  <a:pt x="633" y="155"/>
                </a:cubicBezTo>
                <a:cubicBezTo>
                  <a:pt x="599" y="96"/>
                  <a:pt x="599" y="96"/>
                  <a:pt x="599" y="96"/>
                </a:cubicBezTo>
                <a:cubicBezTo>
                  <a:pt x="600" y="95"/>
                  <a:pt x="601" y="93"/>
                  <a:pt x="602" y="91"/>
                </a:cubicBezTo>
                <a:cubicBezTo>
                  <a:pt x="637" y="101"/>
                  <a:pt x="637" y="101"/>
                  <a:pt x="637" y="101"/>
                </a:cubicBezTo>
                <a:cubicBezTo>
                  <a:pt x="637" y="101"/>
                  <a:pt x="637" y="101"/>
                  <a:pt x="637" y="101"/>
                </a:cubicBezTo>
                <a:cubicBezTo>
                  <a:pt x="637" y="105"/>
                  <a:pt x="640" y="107"/>
                  <a:pt x="643" y="107"/>
                </a:cubicBezTo>
                <a:cubicBezTo>
                  <a:pt x="644" y="107"/>
                  <a:pt x="645" y="107"/>
                  <a:pt x="645" y="107"/>
                </a:cubicBezTo>
                <a:lnTo>
                  <a:pt x="727" y="224"/>
                </a:lnTo>
                <a:close/>
                <a:moveTo>
                  <a:pt x="517" y="24"/>
                </a:moveTo>
                <a:cubicBezTo>
                  <a:pt x="517" y="24"/>
                  <a:pt x="517" y="25"/>
                  <a:pt x="517" y="25"/>
                </a:cubicBezTo>
                <a:cubicBezTo>
                  <a:pt x="517" y="28"/>
                  <a:pt x="520" y="31"/>
                  <a:pt x="523" y="31"/>
                </a:cubicBezTo>
                <a:cubicBezTo>
                  <a:pt x="525" y="31"/>
                  <a:pt x="526" y="30"/>
                  <a:pt x="527" y="29"/>
                </a:cubicBezTo>
                <a:cubicBezTo>
                  <a:pt x="638" y="99"/>
                  <a:pt x="638" y="99"/>
                  <a:pt x="638" y="99"/>
                </a:cubicBezTo>
                <a:cubicBezTo>
                  <a:pt x="637" y="99"/>
                  <a:pt x="637" y="100"/>
                  <a:pt x="637" y="100"/>
                </a:cubicBezTo>
                <a:cubicBezTo>
                  <a:pt x="602" y="90"/>
                  <a:pt x="602" y="90"/>
                  <a:pt x="602" y="90"/>
                </a:cubicBezTo>
                <a:cubicBezTo>
                  <a:pt x="602" y="90"/>
                  <a:pt x="602" y="89"/>
                  <a:pt x="602" y="89"/>
                </a:cubicBezTo>
                <a:cubicBezTo>
                  <a:pt x="602" y="84"/>
                  <a:pt x="598" y="80"/>
                  <a:pt x="594" y="80"/>
                </a:cubicBezTo>
                <a:cubicBezTo>
                  <a:pt x="591" y="80"/>
                  <a:pt x="589" y="81"/>
                  <a:pt x="587" y="83"/>
                </a:cubicBezTo>
                <a:cubicBezTo>
                  <a:pt x="496" y="18"/>
                  <a:pt x="496" y="18"/>
                  <a:pt x="496" y="18"/>
                </a:cubicBezTo>
                <a:cubicBezTo>
                  <a:pt x="497" y="18"/>
                  <a:pt x="497" y="18"/>
                  <a:pt x="497" y="17"/>
                </a:cubicBezTo>
                <a:lnTo>
                  <a:pt x="517" y="24"/>
                </a:lnTo>
                <a:close/>
                <a:moveTo>
                  <a:pt x="486" y="15"/>
                </a:moveTo>
                <a:cubicBezTo>
                  <a:pt x="486" y="18"/>
                  <a:pt x="488" y="21"/>
                  <a:pt x="492" y="21"/>
                </a:cubicBezTo>
                <a:cubicBezTo>
                  <a:pt x="493" y="21"/>
                  <a:pt x="495" y="20"/>
                  <a:pt x="496" y="19"/>
                </a:cubicBezTo>
                <a:cubicBezTo>
                  <a:pt x="536" y="47"/>
                  <a:pt x="536" y="47"/>
                  <a:pt x="536" y="47"/>
                </a:cubicBezTo>
                <a:cubicBezTo>
                  <a:pt x="587" y="84"/>
                  <a:pt x="587" y="84"/>
                  <a:pt x="587" y="84"/>
                </a:cubicBezTo>
                <a:cubicBezTo>
                  <a:pt x="586" y="85"/>
                  <a:pt x="586" y="86"/>
                  <a:pt x="585" y="87"/>
                </a:cubicBezTo>
                <a:cubicBezTo>
                  <a:pt x="576" y="86"/>
                  <a:pt x="576" y="86"/>
                  <a:pt x="576" y="86"/>
                </a:cubicBezTo>
                <a:cubicBezTo>
                  <a:pt x="507" y="79"/>
                  <a:pt x="507" y="79"/>
                  <a:pt x="507" y="79"/>
                </a:cubicBezTo>
                <a:cubicBezTo>
                  <a:pt x="507" y="79"/>
                  <a:pt x="507" y="79"/>
                  <a:pt x="507" y="78"/>
                </a:cubicBezTo>
                <a:cubicBezTo>
                  <a:pt x="507" y="74"/>
                  <a:pt x="503" y="70"/>
                  <a:pt x="499" y="70"/>
                </a:cubicBezTo>
                <a:cubicBezTo>
                  <a:pt x="496" y="70"/>
                  <a:pt x="495" y="71"/>
                  <a:pt x="493" y="72"/>
                </a:cubicBezTo>
                <a:cubicBezTo>
                  <a:pt x="444" y="13"/>
                  <a:pt x="444" y="13"/>
                  <a:pt x="444" y="13"/>
                </a:cubicBezTo>
                <a:cubicBezTo>
                  <a:pt x="445" y="13"/>
                  <a:pt x="445" y="12"/>
                  <a:pt x="446" y="10"/>
                </a:cubicBezTo>
                <a:lnTo>
                  <a:pt x="486" y="15"/>
                </a:lnTo>
                <a:close/>
                <a:moveTo>
                  <a:pt x="434" y="9"/>
                </a:moveTo>
                <a:cubicBezTo>
                  <a:pt x="434" y="12"/>
                  <a:pt x="437" y="15"/>
                  <a:pt x="440" y="15"/>
                </a:cubicBezTo>
                <a:cubicBezTo>
                  <a:pt x="441" y="15"/>
                  <a:pt x="442" y="14"/>
                  <a:pt x="443" y="14"/>
                </a:cubicBezTo>
                <a:cubicBezTo>
                  <a:pt x="472" y="48"/>
                  <a:pt x="472" y="48"/>
                  <a:pt x="472" y="48"/>
                </a:cubicBezTo>
                <a:cubicBezTo>
                  <a:pt x="492" y="73"/>
                  <a:pt x="492" y="73"/>
                  <a:pt x="492" y="73"/>
                </a:cubicBezTo>
                <a:cubicBezTo>
                  <a:pt x="491" y="74"/>
                  <a:pt x="490" y="76"/>
                  <a:pt x="490" y="78"/>
                </a:cubicBezTo>
                <a:cubicBezTo>
                  <a:pt x="393" y="75"/>
                  <a:pt x="393" y="75"/>
                  <a:pt x="393" y="75"/>
                </a:cubicBezTo>
                <a:cubicBezTo>
                  <a:pt x="393" y="71"/>
                  <a:pt x="390" y="67"/>
                  <a:pt x="385" y="67"/>
                </a:cubicBezTo>
                <a:cubicBezTo>
                  <a:pt x="385" y="11"/>
                  <a:pt x="385" y="11"/>
                  <a:pt x="385" y="11"/>
                </a:cubicBezTo>
                <a:cubicBezTo>
                  <a:pt x="387" y="11"/>
                  <a:pt x="389" y="9"/>
                  <a:pt x="390" y="7"/>
                </a:cubicBezTo>
                <a:lnTo>
                  <a:pt x="434" y="9"/>
                </a:lnTo>
                <a:close/>
                <a:moveTo>
                  <a:pt x="384" y="11"/>
                </a:moveTo>
                <a:cubicBezTo>
                  <a:pt x="384" y="67"/>
                  <a:pt x="384" y="67"/>
                  <a:pt x="384" y="67"/>
                </a:cubicBezTo>
                <a:cubicBezTo>
                  <a:pt x="380" y="68"/>
                  <a:pt x="377" y="71"/>
                  <a:pt x="377" y="75"/>
                </a:cubicBezTo>
                <a:cubicBezTo>
                  <a:pt x="279" y="78"/>
                  <a:pt x="279" y="78"/>
                  <a:pt x="279" y="78"/>
                </a:cubicBezTo>
                <a:cubicBezTo>
                  <a:pt x="278" y="76"/>
                  <a:pt x="278" y="74"/>
                  <a:pt x="276" y="73"/>
                </a:cubicBezTo>
                <a:cubicBezTo>
                  <a:pt x="326" y="14"/>
                  <a:pt x="326" y="14"/>
                  <a:pt x="326" y="14"/>
                </a:cubicBezTo>
                <a:cubicBezTo>
                  <a:pt x="327" y="15"/>
                  <a:pt x="328" y="15"/>
                  <a:pt x="329" y="15"/>
                </a:cubicBezTo>
                <a:cubicBezTo>
                  <a:pt x="332" y="15"/>
                  <a:pt x="334" y="12"/>
                  <a:pt x="335" y="9"/>
                </a:cubicBezTo>
                <a:cubicBezTo>
                  <a:pt x="378" y="7"/>
                  <a:pt x="378" y="7"/>
                  <a:pt x="378" y="7"/>
                </a:cubicBezTo>
                <a:cubicBezTo>
                  <a:pt x="379" y="9"/>
                  <a:pt x="381" y="11"/>
                  <a:pt x="384" y="11"/>
                </a:cubicBezTo>
                <a:close/>
                <a:moveTo>
                  <a:pt x="325" y="14"/>
                </a:moveTo>
                <a:cubicBezTo>
                  <a:pt x="276" y="73"/>
                  <a:pt x="276" y="73"/>
                  <a:pt x="276" y="73"/>
                </a:cubicBezTo>
                <a:cubicBezTo>
                  <a:pt x="274" y="71"/>
                  <a:pt x="272" y="71"/>
                  <a:pt x="270" y="71"/>
                </a:cubicBezTo>
                <a:cubicBezTo>
                  <a:pt x="266" y="71"/>
                  <a:pt x="262" y="75"/>
                  <a:pt x="262" y="79"/>
                </a:cubicBezTo>
                <a:cubicBezTo>
                  <a:pt x="262" y="79"/>
                  <a:pt x="262" y="79"/>
                  <a:pt x="262" y="79"/>
                </a:cubicBezTo>
                <a:cubicBezTo>
                  <a:pt x="186" y="87"/>
                  <a:pt x="186" y="87"/>
                  <a:pt x="186" y="87"/>
                </a:cubicBezTo>
                <a:cubicBezTo>
                  <a:pt x="184" y="87"/>
                  <a:pt x="184" y="87"/>
                  <a:pt x="184" y="87"/>
                </a:cubicBezTo>
                <a:cubicBezTo>
                  <a:pt x="184" y="86"/>
                  <a:pt x="183" y="85"/>
                  <a:pt x="182" y="84"/>
                </a:cubicBezTo>
                <a:cubicBezTo>
                  <a:pt x="273" y="19"/>
                  <a:pt x="273" y="19"/>
                  <a:pt x="273" y="19"/>
                </a:cubicBezTo>
                <a:cubicBezTo>
                  <a:pt x="274" y="20"/>
                  <a:pt x="276" y="21"/>
                  <a:pt x="278" y="21"/>
                </a:cubicBezTo>
                <a:cubicBezTo>
                  <a:pt x="281" y="21"/>
                  <a:pt x="283" y="18"/>
                  <a:pt x="283" y="15"/>
                </a:cubicBezTo>
                <a:cubicBezTo>
                  <a:pt x="323" y="10"/>
                  <a:pt x="323" y="10"/>
                  <a:pt x="323" y="10"/>
                </a:cubicBezTo>
                <a:cubicBezTo>
                  <a:pt x="323" y="12"/>
                  <a:pt x="324" y="13"/>
                  <a:pt x="325" y="14"/>
                </a:cubicBezTo>
                <a:close/>
                <a:moveTo>
                  <a:pt x="242" y="29"/>
                </a:moveTo>
                <a:cubicBezTo>
                  <a:pt x="243" y="30"/>
                  <a:pt x="245" y="31"/>
                  <a:pt x="246" y="31"/>
                </a:cubicBezTo>
                <a:cubicBezTo>
                  <a:pt x="250" y="31"/>
                  <a:pt x="252" y="28"/>
                  <a:pt x="252" y="25"/>
                </a:cubicBezTo>
                <a:cubicBezTo>
                  <a:pt x="252" y="24"/>
                  <a:pt x="252" y="24"/>
                  <a:pt x="252" y="24"/>
                </a:cubicBezTo>
                <a:cubicBezTo>
                  <a:pt x="272" y="17"/>
                  <a:pt x="272" y="17"/>
                  <a:pt x="272" y="17"/>
                </a:cubicBezTo>
                <a:cubicBezTo>
                  <a:pt x="272" y="18"/>
                  <a:pt x="273" y="18"/>
                  <a:pt x="273" y="18"/>
                </a:cubicBezTo>
                <a:cubicBezTo>
                  <a:pt x="182" y="83"/>
                  <a:pt x="182" y="83"/>
                  <a:pt x="182" y="83"/>
                </a:cubicBezTo>
                <a:cubicBezTo>
                  <a:pt x="180" y="81"/>
                  <a:pt x="178" y="80"/>
                  <a:pt x="176" y="80"/>
                </a:cubicBezTo>
                <a:cubicBezTo>
                  <a:pt x="171" y="80"/>
                  <a:pt x="167" y="84"/>
                  <a:pt x="167" y="89"/>
                </a:cubicBezTo>
                <a:cubicBezTo>
                  <a:pt x="167" y="89"/>
                  <a:pt x="167" y="90"/>
                  <a:pt x="167" y="90"/>
                </a:cubicBezTo>
                <a:cubicBezTo>
                  <a:pt x="132" y="100"/>
                  <a:pt x="132" y="100"/>
                  <a:pt x="132" y="100"/>
                </a:cubicBezTo>
                <a:cubicBezTo>
                  <a:pt x="132" y="100"/>
                  <a:pt x="132" y="99"/>
                  <a:pt x="132" y="99"/>
                </a:cubicBezTo>
                <a:lnTo>
                  <a:pt x="242" y="29"/>
                </a:lnTo>
                <a:close/>
                <a:moveTo>
                  <a:pt x="124" y="107"/>
                </a:moveTo>
                <a:cubicBezTo>
                  <a:pt x="124" y="107"/>
                  <a:pt x="125" y="107"/>
                  <a:pt x="126" y="107"/>
                </a:cubicBezTo>
                <a:cubicBezTo>
                  <a:pt x="130" y="107"/>
                  <a:pt x="132" y="105"/>
                  <a:pt x="132" y="101"/>
                </a:cubicBezTo>
                <a:cubicBezTo>
                  <a:pt x="132" y="101"/>
                  <a:pt x="132" y="101"/>
                  <a:pt x="132" y="101"/>
                </a:cubicBezTo>
                <a:cubicBezTo>
                  <a:pt x="167" y="91"/>
                  <a:pt x="167" y="91"/>
                  <a:pt x="167" y="91"/>
                </a:cubicBezTo>
                <a:cubicBezTo>
                  <a:pt x="168" y="93"/>
                  <a:pt x="169" y="95"/>
                  <a:pt x="171" y="96"/>
                </a:cubicBezTo>
                <a:cubicBezTo>
                  <a:pt x="154" y="125"/>
                  <a:pt x="154" y="125"/>
                  <a:pt x="154" y="125"/>
                </a:cubicBezTo>
                <a:cubicBezTo>
                  <a:pt x="105" y="210"/>
                  <a:pt x="105" y="210"/>
                  <a:pt x="105" y="210"/>
                </a:cubicBezTo>
                <a:cubicBezTo>
                  <a:pt x="104" y="209"/>
                  <a:pt x="103" y="209"/>
                  <a:pt x="102" y="209"/>
                </a:cubicBezTo>
                <a:cubicBezTo>
                  <a:pt x="97" y="209"/>
                  <a:pt x="93" y="213"/>
                  <a:pt x="93" y="217"/>
                </a:cubicBezTo>
                <a:cubicBezTo>
                  <a:pt x="93" y="218"/>
                  <a:pt x="93" y="218"/>
                  <a:pt x="93" y="219"/>
                </a:cubicBezTo>
                <a:cubicBezTo>
                  <a:pt x="45" y="227"/>
                  <a:pt x="45" y="227"/>
                  <a:pt x="45" y="227"/>
                </a:cubicBezTo>
                <a:cubicBezTo>
                  <a:pt x="45" y="225"/>
                  <a:pt x="44" y="224"/>
                  <a:pt x="43" y="223"/>
                </a:cubicBezTo>
                <a:lnTo>
                  <a:pt x="124" y="107"/>
                </a:lnTo>
                <a:close/>
                <a:moveTo>
                  <a:pt x="39" y="234"/>
                </a:moveTo>
                <a:cubicBezTo>
                  <a:pt x="39" y="234"/>
                  <a:pt x="39" y="234"/>
                  <a:pt x="39" y="234"/>
                </a:cubicBezTo>
                <a:cubicBezTo>
                  <a:pt x="42" y="234"/>
                  <a:pt x="45" y="231"/>
                  <a:pt x="45" y="228"/>
                </a:cubicBezTo>
                <a:cubicBezTo>
                  <a:pt x="45" y="228"/>
                  <a:pt x="45" y="227"/>
                  <a:pt x="45" y="227"/>
                </a:cubicBezTo>
                <a:cubicBezTo>
                  <a:pt x="94" y="219"/>
                  <a:pt x="94" y="219"/>
                  <a:pt x="94" y="219"/>
                </a:cubicBezTo>
                <a:cubicBezTo>
                  <a:pt x="94" y="222"/>
                  <a:pt x="97" y="225"/>
                  <a:pt x="99" y="226"/>
                </a:cubicBezTo>
                <a:cubicBezTo>
                  <a:pt x="88" y="295"/>
                  <a:pt x="88" y="295"/>
                  <a:pt x="88" y="295"/>
                </a:cubicBezTo>
                <a:cubicBezTo>
                  <a:pt x="75" y="375"/>
                  <a:pt x="75" y="375"/>
                  <a:pt x="75" y="375"/>
                </a:cubicBezTo>
                <a:cubicBezTo>
                  <a:pt x="75" y="375"/>
                  <a:pt x="75" y="375"/>
                  <a:pt x="74" y="375"/>
                </a:cubicBezTo>
                <a:cubicBezTo>
                  <a:pt x="70" y="375"/>
                  <a:pt x="66" y="378"/>
                  <a:pt x="66" y="383"/>
                </a:cubicBezTo>
                <a:cubicBezTo>
                  <a:pt x="12" y="383"/>
                  <a:pt x="12" y="383"/>
                  <a:pt x="12" y="383"/>
                </a:cubicBezTo>
                <a:cubicBezTo>
                  <a:pt x="12" y="381"/>
                  <a:pt x="10" y="379"/>
                  <a:pt x="8" y="378"/>
                </a:cubicBezTo>
                <a:lnTo>
                  <a:pt x="39" y="234"/>
                </a:lnTo>
                <a:close/>
                <a:moveTo>
                  <a:pt x="8" y="390"/>
                </a:moveTo>
                <a:cubicBezTo>
                  <a:pt x="11" y="389"/>
                  <a:pt x="12" y="387"/>
                  <a:pt x="12" y="384"/>
                </a:cubicBezTo>
                <a:cubicBezTo>
                  <a:pt x="66" y="384"/>
                  <a:pt x="66" y="384"/>
                  <a:pt x="66" y="384"/>
                </a:cubicBezTo>
                <a:cubicBezTo>
                  <a:pt x="66" y="388"/>
                  <a:pt x="70" y="392"/>
                  <a:pt x="74" y="392"/>
                </a:cubicBezTo>
                <a:cubicBezTo>
                  <a:pt x="75" y="392"/>
                  <a:pt x="75" y="392"/>
                  <a:pt x="75" y="392"/>
                </a:cubicBezTo>
                <a:cubicBezTo>
                  <a:pt x="79" y="419"/>
                  <a:pt x="79" y="419"/>
                  <a:pt x="79" y="419"/>
                </a:cubicBezTo>
                <a:cubicBezTo>
                  <a:pt x="99" y="541"/>
                  <a:pt x="99" y="541"/>
                  <a:pt x="99" y="541"/>
                </a:cubicBezTo>
                <a:cubicBezTo>
                  <a:pt x="96" y="542"/>
                  <a:pt x="94" y="544"/>
                  <a:pt x="93" y="548"/>
                </a:cubicBezTo>
                <a:cubicBezTo>
                  <a:pt x="90" y="547"/>
                  <a:pt x="90" y="547"/>
                  <a:pt x="90" y="547"/>
                </a:cubicBezTo>
                <a:cubicBezTo>
                  <a:pt x="45" y="540"/>
                  <a:pt x="45" y="540"/>
                  <a:pt x="45" y="540"/>
                </a:cubicBezTo>
                <a:cubicBezTo>
                  <a:pt x="45" y="540"/>
                  <a:pt x="45" y="540"/>
                  <a:pt x="45" y="539"/>
                </a:cubicBezTo>
                <a:cubicBezTo>
                  <a:pt x="45" y="536"/>
                  <a:pt x="42" y="534"/>
                  <a:pt x="39" y="534"/>
                </a:cubicBezTo>
                <a:cubicBezTo>
                  <a:pt x="39" y="534"/>
                  <a:pt x="39" y="534"/>
                  <a:pt x="39" y="534"/>
                </a:cubicBezTo>
                <a:lnTo>
                  <a:pt x="8" y="390"/>
                </a:lnTo>
                <a:close/>
                <a:moveTo>
                  <a:pt x="43" y="544"/>
                </a:moveTo>
                <a:cubicBezTo>
                  <a:pt x="44" y="543"/>
                  <a:pt x="45" y="542"/>
                  <a:pt x="45" y="541"/>
                </a:cubicBezTo>
                <a:cubicBezTo>
                  <a:pt x="79" y="546"/>
                  <a:pt x="79" y="546"/>
                  <a:pt x="79" y="546"/>
                </a:cubicBezTo>
                <a:cubicBezTo>
                  <a:pt x="93" y="548"/>
                  <a:pt x="93" y="548"/>
                  <a:pt x="93" y="548"/>
                </a:cubicBezTo>
                <a:cubicBezTo>
                  <a:pt x="93" y="549"/>
                  <a:pt x="93" y="549"/>
                  <a:pt x="93" y="549"/>
                </a:cubicBezTo>
                <a:cubicBezTo>
                  <a:pt x="93" y="554"/>
                  <a:pt x="97" y="558"/>
                  <a:pt x="102" y="558"/>
                </a:cubicBezTo>
                <a:cubicBezTo>
                  <a:pt x="103" y="558"/>
                  <a:pt x="104" y="557"/>
                  <a:pt x="105" y="557"/>
                </a:cubicBezTo>
                <a:cubicBezTo>
                  <a:pt x="137" y="612"/>
                  <a:pt x="137" y="612"/>
                  <a:pt x="137" y="612"/>
                </a:cubicBezTo>
                <a:cubicBezTo>
                  <a:pt x="171" y="672"/>
                  <a:pt x="171" y="672"/>
                  <a:pt x="171" y="672"/>
                </a:cubicBezTo>
                <a:cubicBezTo>
                  <a:pt x="169" y="673"/>
                  <a:pt x="168" y="674"/>
                  <a:pt x="167" y="676"/>
                </a:cubicBezTo>
                <a:cubicBezTo>
                  <a:pt x="132" y="667"/>
                  <a:pt x="132" y="667"/>
                  <a:pt x="132" y="667"/>
                </a:cubicBezTo>
                <a:cubicBezTo>
                  <a:pt x="132" y="666"/>
                  <a:pt x="132" y="666"/>
                  <a:pt x="132" y="666"/>
                </a:cubicBezTo>
                <a:cubicBezTo>
                  <a:pt x="132" y="663"/>
                  <a:pt x="130" y="660"/>
                  <a:pt x="126" y="660"/>
                </a:cubicBezTo>
                <a:cubicBezTo>
                  <a:pt x="125" y="660"/>
                  <a:pt x="125" y="660"/>
                  <a:pt x="124" y="661"/>
                </a:cubicBezTo>
                <a:lnTo>
                  <a:pt x="43" y="544"/>
                </a:lnTo>
                <a:close/>
                <a:moveTo>
                  <a:pt x="252" y="743"/>
                </a:moveTo>
                <a:cubicBezTo>
                  <a:pt x="252" y="743"/>
                  <a:pt x="252" y="743"/>
                  <a:pt x="252" y="742"/>
                </a:cubicBezTo>
                <a:cubicBezTo>
                  <a:pt x="252" y="739"/>
                  <a:pt x="250" y="736"/>
                  <a:pt x="246" y="736"/>
                </a:cubicBezTo>
                <a:cubicBezTo>
                  <a:pt x="245" y="736"/>
                  <a:pt x="243" y="737"/>
                  <a:pt x="242" y="738"/>
                </a:cubicBezTo>
                <a:cubicBezTo>
                  <a:pt x="132" y="668"/>
                  <a:pt x="132" y="668"/>
                  <a:pt x="132" y="668"/>
                </a:cubicBezTo>
                <a:cubicBezTo>
                  <a:pt x="132" y="668"/>
                  <a:pt x="132" y="668"/>
                  <a:pt x="132" y="667"/>
                </a:cubicBezTo>
                <a:cubicBezTo>
                  <a:pt x="148" y="672"/>
                  <a:pt x="148" y="672"/>
                  <a:pt x="148" y="672"/>
                </a:cubicBezTo>
                <a:cubicBezTo>
                  <a:pt x="167" y="677"/>
                  <a:pt x="167" y="677"/>
                  <a:pt x="167" y="677"/>
                </a:cubicBezTo>
                <a:cubicBezTo>
                  <a:pt x="167" y="678"/>
                  <a:pt x="167" y="678"/>
                  <a:pt x="167" y="679"/>
                </a:cubicBezTo>
                <a:cubicBezTo>
                  <a:pt x="167" y="684"/>
                  <a:pt x="170" y="688"/>
                  <a:pt x="175" y="688"/>
                </a:cubicBezTo>
                <a:cubicBezTo>
                  <a:pt x="178" y="688"/>
                  <a:pt x="180" y="686"/>
                  <a:pt x="182" y="684"/>
                </a:cubicBezTo>
                <a:cubicBezTo>
                  <a:pt x="273" y="749"/>
                  <a:pt x="273" y="749"/>
                  <a:pt x="273" y="749"/>
                </a:cubicBezTo>
                <a:cubicBezTo>
                  <a:pt x="272" y="749"/>
                  <a:pt x="272" y="750"/>
                  <a:pt x="272" y="750"/>
                </a:cubicBezTo>
                <a:lnTo>
                  <a:pt x="252" y="743"/>
                </a:lnTo>
                <a:close/>
                <a:moveTo>
                  <a:pt x="284" y="752"/>
                </a:moveTo>
                <a:cubicBezTo>
                  <a:pt x="284" y="752"/>
                  <a:pt x="284" y="752"/>
                  <a:pt x="284" y="752"/>
                </a:cubicBezTo>
                <a:cubicBezTo>
                  <a:pt x="284" y="748"/>
                  <a:pt x="281" y="746"/>
                  <a:pt x="278" y="746"/>
                </a:cubicBezTo>
                <a:cubicBezTo>
                  <a:pt x="276" y="746"/>
                  <a:pt x="274" y="747"/>
                  <a:pt x="273" y="748"/>
                </a:cubicBezTo>
                <a:cubicBezTo>
                  <a:pt x="233" y="719"/>
                  <a:pt x="233" y="719"/>
                  <a:pt x="233" y="719"/>
                </a:cubicBezTo>
                <a:cubicBezTo>
                  <a:pt x="182" y="684"/>
                  <a:pt x="182" y="684"/>
                  <a:pt x="182" y="684"/>
                </a:cubicBezTo>
                <a:cubicBezTo>
                  <a:pt x="183" y="683"/>
                  <a:pt x="183" y="681"/>
                  <a:pt x="184" y="680"/>
                </a:cubicBezTo>
                <a:cubicBezTo>
                  <a:pt x="192" y="681"/>
                  <a:pt x="192" y="681"/>
                  <a:pt x="192" y="681"/>
                </a:cubicBezTo>
                <a:cubicBezTo>
                  <a:pt x="262" y="688"/>
                  <a:pt x="262" y="688"/>
                  <a:pt x="262" y="688"/>
                </a:cubicBezTo>
                <a:cubicBezTo>
                  <a:pt x="262" y="688"/>
                  <a:pt x="262" y="688"/>
                  <a:pt x="262" y="689"/>
                </a:cubicBezTo>
                <a:cubicBezTo>
                  <a:pt x="262" y="694"/>
                  <a:pt x="266" y="697"/>
                  <a:pt x="271" y="697"/>
                </a:cubicBezTo>
                <a:cubicBezTo>
                  <a:pt x="273" y="697"/>
                  <a:pt x="275" y="697"/>
                  <a:pt x="276" y="695"/>
                </a:cubicBezTo>
                <a:cubicBezTo>
                  <a:pt x="325" y="754"/>
                  <a:pt x="325" y="754"/>
                  <a:pt x="325" y="754"/>
                </a:cubicBezTo>
                <a:cubicBezTo>
                  <a:pt x="325" y="755"/>
                  <a:pt x="324" y="756"/>
                  <a:pt x="324" y="757"/>
                </a:cubicBezTo>
                <a:lnTo>
                  <a:pt x="284" y="752"/>
                </a:lnTo>
                <a:close/>
                <a:moveTo>
                  <a:pt x="335" y="758"/>
                </a:moveTo>
                <a:cubicBezTo>
                  <a:pt x="335" y="755"/>
                  <a:pt x="332" y="752"/>
                  <a:pt x="329" y="752"/>
                </a:cubicBezTo>
                <a:cubicBezTo>
                  <a:pt x="328" y="752"/>
                  <a:pt x="327" y="753"/>
                  <a:pt x="326" y="753"/>
                </a:cubicBezTo>
                <a:cubicBezTo>
                  <a:pt x="297" y="719"/>
                  <a:pt x="297" y="719"/>
                  <a:pt x="297" y="719"/>
                </a:cubicBezTo>
                <a:cubicBezTo>
                  <a:pt x="277" y="695"/>
                  <a:pt x="277" y="695"/>
                  <a:pt x="277" y="695"/>
                </a:cubicBezTo>
                <a:cubicBezTo>
                  <a:pt x="278" y="693"/>
                  <a:pt x="279" y="691"/>
                  <a:pt x="279" y="689"/>
                </a:cubicBezTo>
                <a:cubicBezTo>
                  <a:pt x="376" y="692"/>
                  <a:pt x="376" y="692"/>
                  <a:pt x="376" y="692"/>
                </a:cubicBezTo>
                <a:cubicBezTo>
                  <a:pt x="376" y="696"/>
                  <a:pt x="380" y="700"/>
                  <a:pt x="384" y="700"/>
                </a:cubicBezTo>
                <a:cubicBezTo>
                  <a:pt x="384" y="756"/>
                  <a:pt x="384" y="756"/>
                  <a:pt x="384" y="756"/>
                </a:cubicBezTo>
                <a:cubicBezTo>
                  <a:pt x="382" y="756"/>
                  <a:pt x="379" y="758"/>
                  <a:pt x="379" y="760"/>
                </a:cubicBezTo>
                <a:lnTo>
                  <a:pt x="335" y="758"/>
                </a:lnTo>
                <a:close/>
                <a:moveTo>
                  <a:pt x="390" y="760"/>
                </a:moveTo>
                <a:cubicBezTo>
                  <a:pt x="390" y="758"/>
                  <a:pt x="388" y="756"/>
                  <a:pt x="385" y="756"/>
                </a:cubicBezTo>
                <a:cubicBezTo>
                  <a:pt x="385" y="700"/>
                  <a:pt x="385" y="700"/>
                  <a:pt x="385" y="700"/>
                </a:cubicBezTo>
                <a:cubicBezTo>
                  <a:pt x="389" y="699"/>
                  <a:pt x="392" y="696"/>
                  <a:pt x="393" y="692"/>
                </a:cubicBezTo>
                <a:cubicBezTo>
                  <a:pt x="490" y="689"/>
                  <a:pt x="490" y="689"/>
                  <a:pt x="490" y="689"/>
                </a:cubicBezTo>
                <a:cubicBezTo>
                  <a:pt x="491" y="691"/>
                  <a:pt x="492" y="693"/>
                  <a:pt x="493" y="694"/>
                </a:cubicBezTo>
                <a:cubicBezTo>
                  <a:pt x="444" y="752"/>
                  <a:pt x="444" y="752"/>
                  <a:pt x="444" y="752"/>
                </a:cubicBezTo>
                <a:cubicBezTo>
                  <a:pt x="443" y="752"/>
                  <a:pt x="442" y="751"/>
                  <a:pt x="441" y="751"/>
                </a:cubicBezTo>
                <a:cubicBezTo>
                  <a:pt x="437" y="751"/>
                  <a:pt x="435" y="754"/>
                  <a:pt x="435" y="757"/>
                </a:cubicBezTo>
                <a:cubicBezTo>
                  <a:pt x="435" y="757"/>
                  <a:pt x="435" y="758"/>
                  <a:pt x="435" y="758"/>
                </a:cubicBezTo>
                <a:lnTo>
                  <a:pt x="390" y="760"/>
                </a:lnTo>
                <a:close/>
                <a:moveTo>
                  <a:pt x="527" y="739"/>
                </a:moveTo>
                <a:cubicBezTo>
                  <a:pt x="526" y="737"/>
                  <a:pt x="525" y="736"/>
                  <a:pt x="523" y="736"/>
                </a:cubicBezTo>
                <a:cubicBezTo>
                  <a:pt x="520" y="736"/>
                  <a:pt x="517" y="739"/>
                  <a:pt x="517" y="742"/>
                </a:cubicBezTo>
                <a:cubicBezTo>
                  <a:pt x="517" y="743"/>
                  <a:pt x="517" y="743"/>
                  <a:pt x="517" y="743"/>
                </a:cubicBezTo>
                <a:cubicBezTo>
                  <a:pt x="497" y="750"/>
                  <a:pt x="497" y="750"/>
                  <a:pt x="497" y="750"/>
                </a:cubicBezTo>
                <a:cubicBezTo>
                  <a:pt x="497" y="750"/>
                  <a:pt x="497" y="749"/>
                  <a:pt x="496" y="749"/>
                </a:cubicBezTo>
                <a:cubicBezTo>
                  <a:pt x="587" y="684"/>
                  <a:pt x="587" y="684"/>
                  <a:pt x="587" y="684"/>
                </a:cubicBezTo>
                <a:cubicBezTo>
                  <a:pt x="589" y="686"/>
                  <a:pt x="591" y="688"/>
                  <a:pt x="594" y="688"/>
                </a:cubicBezTo>
                <a:cubicBezTo>
                  <a:pt x="599" y="688"/>
                  <a:pt x="603" y="684"/>
                  <a:pt x="603" y="679"/>
                </a:cubicBezTo>
                <a:cubicBezTo>
                  <a:pt x="603" y="678"/>
                  <a:pt x="603" y="678"/>
                  <a:pt x="602" y="677"/>
                </a:cubicBezTo>
                <a:cubicBezTo>
                  <a:pt x="637" y="667"/>
                  <a:pt x="637" y="667"/>
                  <a:pt x="637" y="667"/>
                </a:cubicBezTo>
                <a:cubicBezTo>
                  <a:pt x="637" y="668"/>
                  <a:pt x="637" y="668"/>
                  <a:pt x="637" y="668"/>
                </a:cubicBezTo>
                <a:lnTo>
                  <a:pt x="527" y="739"/>
                </a:lnTo>
                <a:close/>
                <a:moveTo>
                  <a:pt x="645" y="661"/>
                </a:moveTo>
                <a:cubicBezTo>
                  <a:pt x="645" y="660"/>
                  <a:pt x="644" y="660"/>
                  <a:pt x="643" y="660"/>
                </a:cubicBezTo>
                <a:cubicBezTo>
                  <a:pt x="639" y="660"/>
                  <a:pt x="637" y="663"/>
                  <a:pt x="637" y="666"/>
                </a:cubicBezTo>
                <a:cubicBezTo>
                  <a:pt x="637" y="666"/>
                  <a:pt x="637" y="666"/>
                  <a:pt x="637" y="667"/>
                </a:cubicBezTo>
                <a:cubicBezTo>
                  <a:pt x="626" y="670"/>
                  <a:pt x="626" y="670"/>
                  <a:pt x="626" y="670"/>
                </a:cubicBezTo>
                <a:cubicBezTo>
                  <a:pt x="602" y="676"/>
                  <a:pt x="602" y="676"/>
                  <a:pt x="602" y="676"/>
                </a:cubicBezTo>
                <a:cubicBezTo>
                  <a:pt x="601" y="674"/>
                  <a:pt x="600" y="673"/>
                  <a:pt x="598" y="672"/>
                </a:cubicBezTo>
                <a:cubicBezTo>
                  <a:pt x="615" y="642"/>
                  <a:pt x="615" y="642"/>
                  <a:pt x="615" y="642"/>
                </a:cubicBezTo>
                <a:cubicBezTo>
                  <a:pt x="664" y="557"/>
                  <a:pt x="664" y="557"/>
                  <a:pt x="664" y="557"/>
                </a:cubicBezTo>
                <a:cubicBezTo>
                  <a:pt x="665" y="557"/>
                  <a:pt x="666" y="558"/>
                  <a:pt x="668" y="558"/>
                </a:cubicBezTo>
                <a:cubicBezTo>
                  <a:pt x="672" y="558"/>
                  <a:pt x="676" y="554"/>
                  <a:pt x="676" y="549"/>
                </a:cubicBezTo>
                <a:cubicBezTo>
                  <a:pt x="676" y="549"/>
                  <a:pt x="676" y="549"/>
                  <a:pt x="676" y="548"/>
                </a:cubicBezTo>
                <a:cubicBezTo>
                  <a:pt x="723" y="541"/>
                  <a:pt x="723" y="541"/>
                  <a:pt x="723" y="541"/>
                </a:cubicBezTo>
                <a:cubicBezTo>
                  <a:pt x="723" y="542"/>
                  <a:pt x="724" y="544"/>
                  <a:pt x="726" y="545"/>
                </a:cubicBezTo>
                <a:lnTo>
                  <a:pt x="645" y="661"/>
                </a:lnTo>
                <a:close/>
                <a:moveTo>
                  <a:pt x="730" y="534"/>
                </a:moveTo>
                <a:cubicBezTo>
                  <a:pt x="730" y="534"/>
                  <a:pt x="729" y="534"/>
                  <a:pt x="729" y="534"/>
                </a:cubicBezTo>
                <a:cubicBezTo>
                  <a:pt x="726" y="534"/>
                  <a:pt x="723" y="537"/>
                  <a:pt x="723" y="540"/>
                </a:cubicBezTo>
                <a:cubicBezTo>
                  <a:pt x="723" y="540"/>
                  <a:pt x="723" y="540"/>
                  <a:pt x="723" y="540"/>
                </a:cubicBezTo>
                <a:cubicBezTo>
                  <a:pt x="676" y="548"/>
                  <a:pt x="676" y="548"/>
                  <a:pt x="676" y="548"/>
                </a:cubicBezTo>
                <a:cubicBezTo>
                  <a:pt x="676" y="544"/>
                  <a:pt x="673" y="542"/>
                  <a:pt x="670" y="541"/>
                </a:cubicBezTo>
                <a:cubicBezTo>
                  <a:pt x="681" y="472"/>
                  <a:pt x="681" y="472"/>
                  <a:pt x="681" y="472"/>
                </a:cubicBezTo>
                <a:cubicBezTo>
                  <a:pt x="694" y="393"/>
                  <a:pt x="694" y="393"/>
                  <a:pt x="694" y="393"/>
                </a:cubicBezTo>
                <a:cubicBezTo>
                  <a:pt x="694" y="393"/>
                  <a:pt x="694" y="393"/>
                  <a:pt x="695" y="393"/>
                </a:cubicBezTo>
                <a:cubicBezTo>
                  <a:pt x="699" y="393"/>
                  <a:pt x="703" y="389"/>
                  <a:pt x="703" y="384"/>
                </a:cubicBezTo>
                <a:cubicBezTo>
                  <a:pt x="757" y="384"/>
                  <a:pt x="757" y="384"/>
                  <a:pt x="757" y="384"/>
                </a:cubicBezTo>
                <a:cubicBezTo>
                  <a:pt x="757" y="387"/>
                  <a:pt x="759" y="389"/>
                  <a:pt x="761" y="390"/>
                </a:cubicBezTo>
                <a:lnTo>
                  <a:pt x="730" y="534"/>
                </a:lnTo>
                <a:close/>
              </a:path>
            </a:pathLst>
          </a:custGeom>
          <a:gradFill>
            <a:gsLst>
              <a:gs pos="100000">
                <a:srgbClr val="153B6A"/>
              </a:gs>
              <a:gs pos="0">
                <a:srgbClr val="17D5F7"/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797269" y="2930527"/>
            <a:ext cx="32624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60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产品介绍</a:t>
            </a:r>
            <a:endParaRPr lang="zh-CN" altLang="en-US" sz="60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6"/>
          <p:cNvSpPr txBox="1">
            <a:spLocks noChangeArrowheads="1"/>
          </p:cNvSpPr>
          <p:nvPr/>
        </p:nvSpPr>
        <p:spPr bwMode="auto">
          <a:xfrm>
            <a:off x="1477549" y="2297259"/>
            <a:ext cx="1962397" cy="209288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6600">
                <a:ln w="38100">
                  <a:noFill/>
                </a:ln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sz="13000" dirty="0"/>
              <a:t>03</a:t>
            </a:r>
            <a:endParaRPr lang="zh-CN" altLang="en-US" sz="13000" dirty="0"/>
          </a:p>
        </p:txBody>
      </p:sp>
      <p:grpSp>
        <p:nvGrpSpPr>
          <p:cNvPr id="13" name="组合 12"/>
          <p:cNvGrpSpPr/>
          <p:nvPr/>
        </p:nvGrpSpPr>
        <p:grpSpPr>
          <a:xfrm>
            <a:off x="4714130" y="1889272"/>
            <a:ext cx="887413" cy="820737"/>
            <a:chOff x="4427538" y="566738"/>
            <a:chExt cx="887413" cy="820737"/>
          </a:xfrm>
        </p:grpSpPr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4429126" y="566738"/>
              <a:ext cx="885825" cy="815975"/>
            </a:xfrm>
            <a:custGeom>
              <a:avLst/>
              <a:gdLst>
                <a:gd name="T0" fmla="*/ 132 w 558"/>
                <a:gd name="T1" fmla="*/ 514 h 514"/>
                <a:gd name="T2" fmla="*/ 556 w 558"/>
                <a:gd name="T3" fmla="*/ 317 h 514"/>
                <a:gd name="T4" fmla="*/ 558 w 558"/>
                <a:gd name="T5" fmla="*/ 316 h 514"/>
                <a:gd name="T6" fmla="*/ 0 w 558"/>
                <a:gd name="T7" fmla="*/ 0 h 514"/>
                <a:gd name="T8" fmla="*/ 132 w 558"/>
                <a:gd name="T9" fmla="*/ 514 h 514"/>
                <a:gd name="T10" fmla="*/ 134 w 558"/>
                <a:gd name="T11" fmla="*/ 511 h 514"/>
                <a:gd name="T12" fmla="*/ 3 w 558"/>
                <a:gd name="T13" fmla="*/ 4 h 514"/>
                <a:gd name="T14" fmla="*/ 553 w 558"/>
                <a:gd name="T15" fmla="*/ 316 h 514"/>
                <a:gd name="T16" fmla="*/ 134 w 558"/>
                <a:gd name="T17" fmla="*/ 511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8" h="514">
                  <a:moveTo>
                    <a:pt x="132" y="514"/>
                  </a:moveTo>
                  <a:lnTo>
                    <a:pt x="556" y="317"/>
                  </a:lnTo>
                  <a:lnTo>
                    <a:pt x="558" y="316"/>
                  </a:lnTo>
                  <a:lnTo>
                    <a:pt x="0" y="0"/>
                  </a:lnTo>
                  <a:lnTo>
                    <a:pt x="132" y="514"/>
                  </a:lnTo>
                  <a:close/>
                  <a:moveTo>
                    <a:pt x="134" y="511"/>
                  </a:moveTo>
                  <a:lnTo>
                    <a:pt x="3" y="4"/>
                  </a:lnTo>
                  <a:lnTo>
                    <a:pt x="553" y="316"/>
                  </a:lnTo>
                  <a:lnTo>
                    <a:pt x="134" y="511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4629151" y="1066800"/>
              <a:ext cx="682625" cy="320675"/>
            </a:xfrm>
            <a:custGeom>
              <a:avLst/>
              <a:gdLst>
                <a:gd name="T0" fmla="*/ 111 w 430"/>
                <a:gd name="T1" fmla="*/ 110 h 202"/>
                <a:gd name="T2" fmla="*/ 111 w 430"/>
                <a:gd name="T3" fmla="*/ 110 h 202"/>
                <a:gd name="T4" fmla="*/ 0 w 430"/>
                <a:gd name="T5" fmla="*/ 202 h 202"/>
                <a:gd name="T6" fmla="*/ 430 w 430"/>
                <a:gd name="T7" fmla="*/ 2 h 202"/>
                <a:gd name="T8" fmla="*/ 429 w 430"/>
                <a:gd name="T9" fmla="*/ 0 h 202"/>
                <a:gd name="T10" fmla="*/ 111 w 430"/>
                <a:gd name="T11" fmla="*/ 110 h 202"/>
                <a:gd name="T12" fmla="*/ 14 w 430"/>
                <a:gd name="T13" fmla="*/ 193 h 202"/>
                <a:gd name="T14" fmla="*/ 112 w 430"/>
                <a:gd name="T15" fmla="*/ 112 h 202"/>
                <a:gd name="T16" fmla="*/ 409 w 430"/>
                <a:gd name="T17" fmla="*/ 9 h 202"/>
                <a:gd name="T18" fmla="*/ 14 w 430"/>
                <a:gd name="T19" fmla="*/ 19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0" h="202">
                  <a:moveTo>
                    <a:pt x="111" y="110"/>
                  </a:moveTo>
                  <a:lnTo>
                    <a:pt x="111" y="110"/>
                  </a:lnTo>
                  <a:lnTo>
                    <a:pt x="0" y="202"/>
                  </a:lnTo>
                  <a:lnTo>
                    <a:pt x="430" y="2"/>
                  </a:lnTo>
                  <a:lnTo>
                    <a:pt x="429" y="0"/>
                  </a:lnTo>
                  <a:lnTo>
                    <a:pt x="111" y="110"/>
                  </a:lnTo>
                  <a:close/>
                  <a:moveTo>
                    <a:pt x="14" y="193"/>
                  </a:moveTo>
                  <a:lnTo>
                    <a:pt x="112" y="112"/>
                  </a:lnTo>
                  <a:lnTo>
                    <a:pt x="409" y="9"/>
                  </a:lnTo>
                  <a:lnTo>
                    <a:pt x="14" y="193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0"/>
            <p:cNvSpPr>
              <a:spLocks noEditPoints="1"/>
            </p:cNvSpPr>
            <p:nvPr/>
          </p:nvSpPr>
          <p:spPr bwMode="auto">
            <a:xfrm>
              <a:off x="4427538" y="566738"/>
              <a:ext cx="887413" cy="677863"/>
            </a:xfrm>
            <a:custGeom>
              <a:avLst/>
              <a:gdLst>
                <a:gd name="T0" fmla="*/ 237 w 559"/>
                <a:gd name="T1" fmla="*/ 427 h 427"/>
                <a:gd name="T2" fmla="*/ 238 w 559"/>
                <a:gd name="T3" fmla="*/ 427 h 427"/>
                <a:gd name="T4" fmla="*/ 559 w 559"/>
                <a:gd name="T5" fmla="*/ 317 h 427"/>
                <a:gd name="T6" fmla="*/ 0 w 559"/>
                <a:gd name="T7" fmla="*/ 0 h 427"/>
                <a:gd name="T8" fmla="*/ 237 w 559"/>
                <a:gd name="T9" fmla="*/ 427 h 427"/>
                <a:gd name="T10" fmla="*/ 239 w 559"/>
                <a:gd name="T11" fmla="*/ 425 h 427"/>
                <a:gd name="T12" fmla="*/ 5 w 559"/>
                <a:gd name="T13" fmla="*/ 5 h 427"/>
                <a:gd name="T14" fmla="*/ 554 w 559"/>
                <a:gd name="T15" fmla="*/ 316 h 427"/>
                <a:gd name="T16" fmla="*/ 239 w 559"/>
                <a:gd name="T17" fmla="*/ 425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9" h="427">
                  <a:moveTo>
                    <a:pt x="237" y="427"/>
                  </a:moveTo>
                  <a:lnTo>
                    <a:pt x="238" y="427"/>
                  </a:lnTo>
                  <a:lnTo>
                    <a:pt x="559" y="317"/>
                  </a:lnTo>
                  <a:lnTo>
                    <a:pt x="0" y="0"/>
                  </a:lnTo>
                  <a:lnTo>
                    <a:pt x="237" y="427"/>
                  </a:lnTo>
                  <a:close/>
                  <a:moveTo>
                    <a:pt x="239" y="425"/>
                  </a:moveTo>
                  <a:lnTo>
                    <a:pt x="5" y="5"/>
                  </a:lnTo>
                  <a:lnTo>
                    <a:pt x="554" y="316"/>
                  </a:lnTo>
                  <a:lnTo>
                    <a:pt x="239" y="425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565782" y="4614658"/>
            <a:ext cx="755650" cy="527051"/>
            <a:chOff x="4672013" y="2482850"/>
            <a:chExt cx="755650" cy="527051"/>
          </a:xfrm>
        </p:grpSpPr>
        <p:sp>
          <p:nvSpPr>
            <p:cNvPr id="20" name="Freeform 17"/>
            <p:cNvSpPr>
              <a:spLocks noEditPoints="1"/>
            </p:cNvSpPr>
            <p:nvPr/>
          </p:nvSpPr>
          <p:spPr bwMode="auto">
            <a:xfrm>
              <a:off x="4672013" y="2484438"/>
              <a:ext cx="493713" cy="525463"/>
            </a:xfrm>
            <a:custGeom>
              <a:avLst/>
              <a:gdLst>
                <a:gd name="T0" fmla="*/ 0 w 311"/>
                <a:gd name="T1" fmla="*/ 331 h 331"/>
                <a:gd name="T2" fmla="*/ 311 w 311"/>
                <a:gd name="T3" fmla="*/ 95 h 331"/>
                <a:gd name="T4" fmla="*/ 183 w 311"/>
                <a:gd name="T5" fmla="*/ 0 h 331"/>
                <a:gd name="T6" fmla="*/ 0 w 311"/>
                <a:gd name="T7" fmla="*/ 331 h 331"/>
                <a:gd name="T8" fmla="*/ 308 w 311"/>
                <a:gd name="T9" fmla="*/ 95 h 331"/>
                <a:gd name="T10" fmla="*/ 7 w 311"/>
                <a:gd name="T11" fmla="*/ 323 h 331"/>
                <a:gd name="T12" fmla="*/ 183 w 311"/>
                <a:gd name="T13" fmla="*/ 3 h 331"/>
                <a:gd name="T14" fmla="*/ 308 w 311"/>
                <a:gd name="T15" fmla="*/ 95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1" h="331">
                  <a:moveTo>
                    <a:pt x="0" y="331"/>
                  </a:moveTo>
                  <a:lnTo>
                    <a:pt x="311" y="95"/>
                  </a:lnTo>
                  <a:lnTo>
                    <a:pt x="183" y="0"/>
                  </a:lnTo>
                  <a:lnTo>
                    <a:pt x="0" y="331"/>
                  </a:lnTo>
                  <a:close/>
                  <a:moveTo>
                    <a:pt x="308" y="95"/>
                  </a:moveTo>
                  <a:lnTo>
                    <a:pt x="7" y="323"/>
                  </a:lnTo>
                  <a:lnTo>
                    <a:pt x="183" y="3"/>
                  </a:lnTo>
                  <a:lnTo>
                    <a:pt x="308" y="95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4954588" y="2482850"/>
              <a:ext cx="473075" cy="153988"/>
            </a:xfrm>
            <a:custGeom>
              <a:avLst/>
              <a:gdLst>
                <a:gd name="T0" fmla="*/ 131 w 298"/>
                <a:gd name="T1" fmla="*/ 97 h 97"/>
                <a:gd name="T2" fmla="*/ 131 w 298"/>
                <a:gd name="T3" fmla="*/ 97 h 97"/>
                <a:gd name="T4" fmla="*/ 298 w 298"/>
                <a:gd name="T5" fmla="*/ 85 h 97"/>
                <a:gd name="T6" fmla="*/ 0 w 298"/>
                <a:gd name="T7" fmla="*/ 0 h 97"/>
                <a:gd name="T8" fmla="*/ 131 w 298"/>
                <a:gd name="T9" fmla="*/ 97 h 97"/>
                <a:gd name="T10" fmla="*/ 132 w 298"/>
                <a:gd name="T11" fmla="*/ 95 h 97"/>
                <a:gd name="T12" fmla="*/ 11 w 298"/>
                <a:gd name="T13" fmla="*/ 5 h 97"/>
                <a:gd name="T14" fmla="*/ 286 w 298"/>
                <a:gd name="T15" fmla="*/ 84 h 97"/>
                <a:gd name="T16" fmla="*/ 132 w 298"/>
                <a:gd name="T17" fmla="*/ 9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8" h="97">
                  <a:moveTo>
                    <a:pt x="131" y="97"/>
                  </a:moveTo>
                  <a:lnTo>
                    <a:pt x="131" y="97"/>
                  </a:lnTo>
                  <a:lnTo>
                    <a:pt x="298" y="85"/>
                  </a:lnTo>
                  <a:lnTo>
                    <a:pt x="0" y="0"/>
                  </a:lnTo>
                  <a:lnTo>
                    <a:pt x="131" y="97"/>
                  </a:lnTo>
                  <a:close/>
                  <a:moveTo>
                    <a:pt x="132" y="95"/>
                  </a:moveTo>
                  <a:lnTo>
                    <a:pt x="11" y="5"/>
                  </a:lnTo>
                  <a:lnTo>
                    <a:pt x="286" y="84"/>
                  </a:lnTo>
                  <a:lnTo>
                    <a:pt x="132" y="95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19"/>
            <p:cNvSpPr>
              <a:spLocks noEditPoints="1"/>
            </p:cNvSpPr>
            <p:nvPr/>
          </p:nvSpPr>
          <p:spPr bwMode="auto">
            <a:xfrm>
              <a:off x="4676776" y="2614613"/>
              <a:ext cx="749300" cy="390525"/>
            </a:xfrm>
            <a:custGeom>
              <a:avLst/>
              <a:gdLst>
                <a:gd name="T0" fmla="*/ 306 w 472"/>
                <a:gd name="T1" fmla="*/ 12 h 246"/>
                <a:gd name="T2" fmla="*/ 0 w 472"/>
                <a:gd name="T3" fmla="*/ 244 h 246"/>
                <a:gd name="T4" fmla="*/ 1 w 472"/>
                <a:gd name="T5" fmla="*/ 246 h 246"/>
                <a:gd name="T6" fmla="*/ 472 w 472"/>
                <a:gd name="T7" fmla="*/ 0 h 246"/>
                <a:gd name="T8" fmla="*/ 307 w 472"/>
                <a:gd name="T9" fmla="*/ 12 h 246"/>
                <a:gd name="T10" fmla="*/ 306 w 472"/>
                <a:gd name="T11" fmla="*/ 12 h 246"/>
                <a:gd name="T12" fmla="*/ 462 w 472"/>
                <a:gd name="T13" fmla="*/ 3 h 246"/>
                <a:gd name="T14" fmla="*/ 12 w 472"/>
                <a:gd name="T15" fmla="*/ 238 h 246"/>
                <a:gd name="T16" fmla="*/ 307 w 472"/>
                <a:gd name="T17" fmla="*/ 14 h 246"/>
                <a:gd name="T18" fmla="*/ 462 w 472"/>
                <a:gd name="T19" fmla="*/ 3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2" h="246">
                  <a:moveTo>
                    <a:pt x="306" y="12"/>
                  </a:moveTo>
                  <a:lnTo>
                    <a:pt x="0" y="244"/>
                  </a:lnTo>
                  <a:lnTo>
                    <a:pt x="1" y="246"/>
                  </a:lnTo>
                  <a:lnTo>
                    <a:pt x="472" y="0"/>
                  </a:lnTo>
                  <a:lnTo>
                    <a:pt x="307" y="12"/>
                  </a:lnTo>
                  <a:lnTo>
                    <a:pt x="306" y="12"/>
                  </a:lnTo>
                  <a:close/>
                  <a:moveTo>
                    <a:pt x="462" y="3"/>
                  </a:moveTo>
                  <a:lnTo>
                    <a:pt x="12" y="238"/>
                  </a:lnTo>
                  <a:lnTo>
                    <a:pt x="307" y="14"/>
                  </a:lnTo>
                  <a:lnTo>
                    <a:pt x="462" y="3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 rot="3681175">
            <a:off x="8200223" y="3884897"/>
            <a:ext cx="815387" cy="719599"/>
            <a:chOff x="5651501" y="654050"/>
            <a:chExt cx="1182688" cy="512763"/>
          </a:xfrm>
        </p:grpSpPr>
        <p:sp>
          <p:nvSpPr>
            <p:cNvPr id="30" name="Freeform 14"/>
            <p:cNvSpPr>
              <a:spLocks noEditPoints="1"/>
            </p:cNvSpPr>
            <p:nvPr/>
          </p:nvSpPr>
          <p:spPr bwMode="auto">
            <a:xfrm>
              <a:off x="5659438" y="655638"/>
              <a:ext cx="1173163" cy="511175"/>
            </a:xfrm>
            <a:custGeom>
              <a:avLst/>
              <a:gdLst>
                <a:gd name="T0" fmla="*/ 0 w 739"/>
                <a:gd name="T1" fmla="*/ 211 h 322"/>
                <a:gd name="T2" fmla="*/ 549 w 739"/>
                <a:gd name="T3" fmla="*/ 322 h 322"/>
                <a:gd name="T4" fmla="*/ 738 w 739"/>
                <a:gd name="T5" fmla="*/ 2 h 322"/>
                <a:gd name="T6" fmla="*/ 739 w 739"/>
                <a:gd name="T7" fmla="*/ 0 h 322"/>
                <a:gd name="T8" fmla="*/ 4 w 739"/>
                <a:gd name="T9" fmla="*/ 209 h 322"/>
                <a:gd name="T10" fmla="*/ 0 w 739"/>
                <a:gd name="T11" fmla="*/ 211 h 322"/>
                <a:gd name="T12" fmla="*/ 734 w 739"/>
                <a:gd name="T13" fmla="*/ 3 h 322"/>
                <a:gd name="T14" fmla="*/ 548 w 739"/>
                <a:gd name="T15" fmla="*/ 319 h 322"/>
                <a:gd name="T16" fmla="*/ 9 w 739"/>
                <a:gd name="T17" fmla="*/ 210 h 322"/>
                <a:gd name="T18" fmla="*/ 734 w 739"/>
                <a:gd name="T19" fmla="*/ 3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9" h="322">
                  <a:moveTo>
                    <a:pt x="0" y="211"/>
                  </a:moveTo>
                  <a:lnTo>
                    <a:pt x="549" y="322"/>
                  </a:lnTo>
                  <a:lnTo>
                    <a:pt x="738" y="2"/>
                  </a:lnTo>
                  <a:lnTo>
                    <a:pt x="739" y="0"/>
                  </a:lnTo>
                  <a:lnTo>
                    <a:pt x="4" y="209"/>
                  </a:lnTo>
                  <a:lnTo>
                    <a:pt x="0" y="211"/>
                  </a:lnTo>
                  <a:close/>
                  <a:moveTo>
                    <a:pt x="734" y="3"/>
                  </a:moveTo>
                  <a:lnTo>
                    <a:pt x="548" y="319"/>
                  </a:lnTo>
                  <a:lnTo>
                    <a:pt x="9" y="210"/>
                  </a:lnTo>
                  <a:lnTo>
                    <a:pt x="734" y="3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15"/>
            <p:cNvSpPr>
              <a:spLocks noEditPoints="1"/>
            </p:cNvSpPr>
            <p:nvPr/>
          </p:nvSpPr>
          <p:spPr bwMode="auto">
            <a:xfrm>
              <a:off x="5651501" y="657225"/>
              <a:ext cx="1177925" cy="334963"/>
            </a:xfrm>
            <a:custGeom>
              <a:avLst/>
              <a:gdLst>
                <a:gd name="T0" fmla="*/ 0 w 742"/>
                <a:gd name="T1" fmla="*/ 211 h 211"/>
                <a:gd name="T2" fmla="*/ 311 w 742"/>
                <a:gd name="T3" fmla="*/ 197 h 211"/>
                <a:gd name="T4" fmla="*/ 311 w 742"/>
                <a:gd name="T5" fmla="*/ 197 h 211"/>
                <a:gd name="T6" fmla="*/ 742 w 742"/>
                <a:gd name="T7" fmla="*/ 2 h 211"/>
                <a:gd name="T8" fmla="*/ 742 w 742"/>
                <a:gd name="T9" fmla="*/ 0 h 211"/>
                <a:gd name="T10" fmla="*/ 0 w 742"/>
                <a:gd name="T11" fmla="*/ 211 h 211"/>
                <a:gd name="T12" fmla="*/ 311 w 742"/>
                <a:gd name="T13" fmla="*/ 195 h 211"/>
                <a:gd name="T14" fmla="*/ 19 w 742"/>
                <a:gd name="T15" fmla="*/ 208 h 211"/>
                <a:gd name="T16" fmla="*/ 728 w 742"/>
                <a:gd name="T17" fmla="*/ 6 h 211"/>
                <a:gd name="T18" fmla="*/ 311 w 742"/>
                <a:gd name="T19" fmla="*/ 19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2" h="211">
                  <a:moveTo>
                    <a:pt x="0" y="211"/>
                  </a:moveTo>
                  <a:lnTo>
                    <a:pt x="311" y="197"/>
                  </a:lnTo>
                  <a:lnTo>
                    <a:pt x="311" y="197"/>
                  </a:lnTo>
                  <a:lnTo>
                    <a:pt x="742" y="2"/>
                  </a:lnTo>
                  <a:lnTo>
                    <a:pt x="742" y="0"/>
                  </a:lnTo>
                  <a:lnTo>
                    <a:pt x="0" y="211"/>
                  </a:lnTo>
                  <a:close/>
                  <a:moveTo>
                    <a:pt x="311" y="195"/>
                  </a:moveTo>
                  <a:lnTo>
                    <a:pt x="19" y="208"/>
                  </a:lnTo>
                  <a:lnTo>
                    <a:pt x="728" y="6"/>
                  </a:lnTo>
                  <a:lnTo>
                    <a:pt x="311" y="195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16"/>
            <p:cNvSpPr>
              <a:spLocks noEditPoints="1"/>
            </p:cNvSpPr>
            <p:nvPr/>
          </p:nvSpPr>
          <p:spPr bwMode="auto">
            <a:xfrm>
              <a:off x="6140451" y="654050"/>
              <a:ext cx="693738" cy="512763"/>
            </a:xfrm>
            <a:custGeom>
              <a:avLst/>
              <a:gdLst>
                <a:gd name="T0" fmla="*/ 0 w 437"/>
                <a:gd name="T1" fmla="*/ 198 h 323"/>
                <a:gd name="T2" fmla="*/ 246 w 437"/>
                <a:gd name="T3" fmla="*/ 323 h 323"/>
                <a:gd name="T4" fmla="*/ 437 w 437"/>
                <a:gd name="T5" fmla="*/ 0 h 323"/>
                <a:gd name="T6" fmla="*/ 2 w 437"/>
                <a:gd name="T7" fmla="*/ 197 h 323"/>
                <a:gd name="T8" fmla="*/ 0 w 437"/>
                <a:gd name="T9" fmla="*/ 198 h 323"/>
                <a:gd name="T10" fmla="*/ 431 w 437"/>
                <a:gd name="T11" fmla="*/ 5 h 323"/>
                <a:gd name="T12" fmla="*/ 245 w 437"/>
                <a:gd name="T13" fmla="*/ 320 h 323"/>
                <a:gd name="T14" fmla="*/ 5 w 437"/>
                <a:gd name="T15" fmla="*/ 198 h 323"/>
                <a:gd name="T16" fmla="*/ 431 w 437"/>
                <a:gd name="T17" fmla="*/ 5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7" h="323">
                  <a:moveTo>
                    <a:pt x="0" y="198"/>
                  </a:moveTo>
                  <a:lnTo>
                    <a:pt x="246" y="323"/>
                  </a:lnTo>
                  <a:lnTo>
                    <a:pt x="437" y="0"/>
                  </a:lnTo>
                  <a:lnTo>
                    <a:pt x="2" y="197"/>
                  </a:lnTo>
                  <a:lnTo>
                    <a:pt x="0" y="198"/>
                  </a:lnTo>
                  <a:close/>
                  <a:moveTo>
                    <a:pt x="431" y="5"/>
                  </a:moveTo>
                  <a:lnTo>
                    <a:pt x="245" y="320"/>
                  </a:lnTo>
                  <a:lnTo>
                    <a:pt x="5" y="198"/>
                  </a:lnTo>
                  <a:lnTo>
                    <a:pt x="431" y="5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3" name="椭圆 32"/>
          <p:cNvSpPr/>
          <p:nvPr/>
        </p:nvSpPr>
        <p:spPr>
          <a:xfrm>
            <a:off x="5708548" y="4454815"/>
            <a:ext cx="159842" cy="159842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54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306941" y="5190318"/>
            <a:ext cx="116880" cy="116880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54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-65314" y="4571859"/>
            <a:ext cx="65462" cy="65462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8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2933747" y="5412699"/>
            <a:ext cx="122238" cy="122237"/>
          </a:xfrm>
          <a:prstGeom prst="ellipse">
            <a:avLst/>
          </a:prstGeom>
          <a:gradFill flip="none" rotWithShape="1">
            <a:gsLst>
              <a:gs pos="0">
                <a:srgbClr val="4DC9FE">
                  <a:alpha val="47000"/>
                </a:srgbClr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4622848" y="4872328"/>
            <a:ext cx="80963" cy="80963"/>
          </a:xfrm>
          <a:prstGeom prst="ellipse">
            <a:avLst/>
          </a:prstGeom>
          <a:gradFill flip="none" rotWithShape="1">
            <a:gsLst>
              <a:gs pos="0">
                <a:srgbClr val="4DC9FE">
                  <a:alpha val="69000"/>
                </a:srgbClr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8" name="任意多边形 28"/>
          <p:cNvSpPr/>
          <p:nvPr/>
        </p:nvSpPr>
        <p:spPr>
          <a:xfrm rot="8940187" flipV="1">
            <a:off x="4192295" y="825863"/>
            <a:ext cx="1353810" cy="86016"/>
          </a:xfrm>
          <a:custGeom>
            <a:avLst/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任意多边形 29"/>
          <p:cNvSpPr/>
          <p:nvPr/>
        </p:nvSpPr>
        <p:spPr>
          <a:xfrm rot="8940187" flipV="1">
            <a:off x="8897095" y="1964112"/>
            <a:ext cx="1353810" cy="75573"/>
          </a:xfrm>
          <a:custGeom>
            <a:avLst/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任意多边形 30"/>
          <p:cNvSpPr/>
          <p:nvPr/>
        </p:nvSpPr>
        <p:spPr>
          <a:xfrm rot="8940187" flipV="1">
            <a:off x="9627285" y="3024880"/>
            <a:ext cx="1353810" cy="75573"/>
          </a:xfrm>
          <a:custGeom>
            <a:avLst/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7"/>
          <p:cNvSpPr>
            <a:spLocks noEditPoints="1"/>
          </p:cNvSpPr>
          <p:nvPr/>
        </p:nvSpPr>
        <p:spPr bwMode="auto">
          <a:xfrm>
            <a:off x="327547" y="1265196"/>
            <a:ext cx="4144562" cy="4140018"/>
          </a:xfrm>
          <a:custGeom>
            <a:avLst/>
            <a:gdLst>
              <a:gd name="T0" fmla="*/ 643 w 769"/>
              <a:gd name="T1" fmla="*/ 96 h 768"/>
              <a:gd name="T2" fmla="*/ 486 w 769"/>
              <a:gd name="T3" fmla="*/ 14 h 768"/>
              <a:gd name="T4" fmla="*/ 378 w 769"/>
              <a:gd name="T5" fmla="*/ 6 h 768"/>
              <a:gd name="T6" fmla="*/ 252 w 769"/>
              <a:gd name="T7" fmla="*/ 23 h 768"/>
              <a:gd name="T8" fmla="*/ 39 w 769"/>
              <a:gd name="T9" fmla="*/ 222 h 768"/>
              <a:gd name="T10" fmla="*/ 33 w 769"/>
              <a:gd name="T11" fmla="*/ 539 h 768"/>
              <a:gd name="T12" fmla="*/ 246 w 769"/>
              <a:gd name="T13" fmla="*/ 748 h 768"/>
              <a:gd name="T14" fmla="*/ 335 w 769"/>
              <a:gd name="T15" fmla="*/ 759 h 768"/>
              <a:gd name="T16" fmla="*/ 486 w 769"/>
              <a:gd name="T17" fmla="*/ 753 h 768"/>
              <a:gd name="T18" fmla="*/ 643 w 769"/>
              <a:gd name="T19" fmla="*/ 672 h 768"/>
              <a:gd name="T20" fmla="*/ 769 w 769"/>
              <a:gd name="T21" fmla="*/ 384 h 768"/>
              <a:gd name="T22" fmla="*/ 676 w 769"/>
              <a:gd name="T23" fmla="*/ 220 h 768"/>
              <a:gd name="T24" fmla="*/ 447 w 769"/>
              <a:gd name="T25" fmla="*/ 757 h 768"/>
              <a:gd name="T26" fmla="*/ 496 w 769"/>
              <a:gd name="T27" fmla="*/ 748 h 768"/>
              <a:gd name="T28" fmla="*/ 541 w 769"/>
              <a:gd name="T29" fmla="*/ 566 h 768"/>
              <a:gd name="T30" fmla="*/ 271 w 769"/>
              <a:gd name="T31" fmla="*/ 680 h 768"/>
              <a:gd name="T32" fmla="*/ 384 w 769"/>
              <a:gd name="T33" fmla="*/ 683 h 768"/>
              <a:gd name="T34" fmla="*/ 227 w 769"/>
              <a:gd name="T35" fmla="*/ 567 h 768"/>
              <a:gd name="T36" fmla="*/ 184 w 769"/>
              <a:gd name="T37" fmla="*/ 88 h 768"/>
              <a:gd name="T38" fmla="*/ 106 w 769"/>
              <a:gd name="T39" fmla="*/ 210 h 768"/>
              <a:gd name="T40" fmla="*/ 228 w 769"/>
              <a:gd name="T41" fmla="*/ 201 h 768"/>
              <a:gd name="T42" fmla="*/ 499 w 769"/>
              <a:gd name="T43" fmla="*/ 87 h 768"/>
              <a:gd name="T44" fmla="*/ 394 w 769"/>
              <a:gd name="T45" fmla="*/ 76 h 768"/>
              <a:gd name="T46" fmla="*/ 501 w 769"/>
              <a:gd name="T47" fmla="*/ 86 h 768"/>
              <a:gd name="T48" fmla="*/ 561 w 769"/>
              <a:gd name="T49" fmla="*/ 372 h 768"/>
              <a:gd name="T50" fmla="*/ 546 w 769"/>
              <a:gd name="T51" fmla="*/ 542 h 768"/>
              <a:gd name="T52" fmla="*/ 560 w 769"/>
              <a:gd name="T53" fmla="*/ 396 h 768"/>
              <a:gd name="T54" fmla="*/ 209 w 769"/>
              <a:gd name="T55" fmla="*/ 396 h 768"/>
              <a:gd name="T56" fmla="*/ 333 w 769"/>
              <a:gd name="T57" fmla="*/ 210 h 768"/>
              <a:gd name="T58" fmla="*/ 397 w 769"/>
              <a:gd name="T59" fmla="*/ 208 h 768"/>
              <a:gd name="T60" fmla="*/ 385 w 769"/>
              <a:gd name="T61" fmla="*/ 367 h 768"/>
              <a:gd name="T62" fmla="*/ 208 w 769"/>
              <a:gd name="T63" fmla="*/ 371 h 768"/>
              <a:gd name="T64" fmla="*/ 207 w 769"/>
              <a:gd name="T65" fmla="*/ 396 h 768"/>
              <a:gd name="T66" fmla="*/ 83 w 769"/>
              <a:gd name="T67" fmla="*/ 384 h 768"/>
              <a:gd name="T68" fmla="*/ 559 w 769"/>
              <a:gd name="T69" fmla="*/ 555 h 768"/>
              <a:gd name="T70" fmla="*/ 575 w 769"/>
              <a:gd name="T71" fmla="*/ 553 h 768"/>
              <a:gd name="T72" fmla="*/ 669 w 769"/>
              <a:gd name="T73" fmla="*/ 541 h 768"/>
              <a:gd name="T74" fmla="*/ 633 w 769"/>
              <a:gd name="T75" fmla="*/ 155 h 768"/>
              <a:gd name="T76" fmla="*/ 517 w 769"/>
              <a:gd name="T77" fmla="*/ 25 h 768"/>
              <a:gd name="T78" fmla="*/ 496 w 769"/>
              <a:gd name="T79" fmla="*/ 18 h 768"/>
              <a:gd name="T80" fmla="*/ 576 w 769"/>
              <a:gd name="T81" fmla="*/ 86 h 768"/>
              <a:gd name="T82" fmla="*/ 440 w 769"/>
              <a:gd name="T83" fmla="*/ 15 h 768"/>
              <a:gd name="T84" fmla="*/ 434 w 769"/>
              <a:gd name="T85" fmla="*/ 9 h 768"/>
              <a:gd name="T86" fmla="*/ 378 w 769"/>
              <a:gd name="T87" fmla="*/ 7 h 768"/>
              <a:gd name="T88" fmla="*/ 182 w 769"/>
              <a:gd name="T89" fmla="*/ 84 h 768"/>
              <a:gd name="T90" fmla="*/ 252 w 769"/>
              <a:gd name="T91" fmla="*/ 24 h 768"/>
              <a:gd name="T92" fmla="*/ 242 w 769"/>
              <a:gd name="T93" fmla="*/ 29 h 768"/>
              <a:gd name="T94" fmla="*/ 102 w 769"/>
              <a:gd name="T95" fmla="*/ 209 h 768"/>
              <a:gd name="T96" fmla="*/ 45 w 769"/>
              <a:gd name="T97" fmla="*/ 227 h 768"/>
              <a:gd name="T98" fmla="*/ 39 w 769"/>
              <a:gd name="T99" fmla="*/ 234 h 768"/>
              <a:gd name="T100" fmla="*/ 90 w 769"/>
              <a:gd name="T101" fmla="*/ 547 h 768"/>
              <a:gd name="T102" fmla="*/ 93 w 769"/>
              <a:gd name="T103" fmla="*/ 548 h 768"/>
              <a:gd name="T104" fmla="*/ 126 w 769"/>
              <a:gd name="T105" fmla="*/ 660 h 768"/>
              <a:gd name="T106" fmla="*/ 148 w 769"/>
              <a:gd name="T107" fmla="*/ 672 h 768"/>
              <a:gd name="T108" fmla="*/ 284 w 769"/>
              <a:gd name="T109" fmla="*/ 752 h 768"/>
              <a:gd name="T110" fmla="*/ 271 w 769"/>
              <a:gd name="T111" fmla="*/ 697 h 768"/>
              <a:gd name="T112" fmla="*/ 277 w 769"/>
              <a:gd name="T113" fmla="*/ 695 h 768"/>
              <a:gd name="T114" fmla="*/ 385 w 769"/>
              <a:gd name="T115" fmla="*/ 700 h 768"/>
              <a:gd name="T116" fmla="*/ 527 w 769"/>
              <a:gd name="T117" fmla="*/ 739 h 768"/>
              <a:gd name="T118" fmla="*/ 602 w 769"/>
              <a:gd name="T119" fmla="*/ 677 h 768"/>
              <a:gd name="T120" fmla="*/ 602 w 769"/>
              <a:gd name="T121" fmla="*/ 676 h 768"/>
              <a:gd name="T122" fmla="*/ 645 w 769"/>
              <a:gd name="T123" fmla="*/ 661 h 768"/>
              <a:gd name="T124" fmla="*/ 695 w 769"/>
              <a:gd name="T125" fmla="*/ 39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9" h="768">
                <a:moveTo>
                  <a:pt x="763" y="378"/>
                </a:moveTo>
                <a:cubicBezTo>
                  <a:pt x="762" y="378"/>
                  <a:pt x="762" y="378"/>
                  <a:pt x="762" y="378"/>
                </a:cubicBezTo>
                <a:cubicBezTo>
                  <a:pt x="732" y="234"/>
                  <a:pt x="732" y="234"/>
                  <a:pt x="732" y="234"/>
                </a:cubicBezTo>
                <a:cubicBezTo>
                  <a:pt x="734" y="234"/>
                  <a:pt x="736" y="231"/>
                  <a:pt x="736" y="228"/>
                </a:cubicBezTo>
                <a:cubicBezTo>
                  <a:pt x="736" y="225"/>
                  <a:pt x="734" y="222"/>
                  <a:pt x="730" y="222"/>
                </a:cubicBezTo>
                <a:cubicBezTo>
                  <a:pt x="729" y="222"/>
                  <a:pt x="728" y="223"/>
                  <a:pt x="727" y="223"/>
                </a:cubicBezTo>
                <a:cubicBezTo>
                  <a:pt x="646" y="106"/>
                  <a:pt x="646" y="106"/>
                  <a:pt x="646" y="106"/>
                </a:cubicBezTo>
                <a:cubicBezTo>
                  <a:pt x="648" y="105"/>
                  <a:pt x="649" y="103"/>
                  <a:pt x="649" y="101"/>
                </a:cubicBezTo>
                <a:cubicBezTo>
                  <a:pt x="649" y="98"/>
                  <a:pt x="646" y="96"/>
                  <a:pt x="643" y="96"/>
                </a:cubicBezTo>
                <a:cubicBezTo>
                  <a:pt x="641" y="96"/>
                  <a:pt x="639" y="97"/>
                  <a:pt x="638" y="98"/>
                </a:cubicBezTo>
                <a:cubicBezTo>
                  <a:pt x="528" y="28"/>
                  <a:pt x="528" y="28"/>
                  <a:pt x="528" y="28"/>
                </a:cubicBezTo>
                <a:cubicBezTo>
                  <a:pt x="528" y="27"/>
                  <a:pt x="529" y="26"/>
                  <a:pt x="529" y="25"/>
                </a:cubicBezTo>
                <a:cubicBezTo>
                  <a:pt x="529" y="22"/>
                  <a:pt x="526" y="19"/>
                  <a:pt x="523" y="19"/>
                </a:cubicBezTo>
                <a:cubicBezTo>
                  <a:pt x="520" y="19"/>
                  <a:pt x="518" y="21"/>
                  <a:pt x="517" y="23"/>
                </a:cubicBezTo>
                <a:cubicBezTo>
                  <a:pt x="497" y="17"/>
                  <a:pt x="497" y="17"/>
                  <a:pt x="497" y="17"/>
                </a:cubicBezTo>
                <a:cubicBezTo>
                  <a:pt x="497" y="16"/>
                  <a:pt x="497" y="15"/>
                  <a:pt x="497" y="15"/>
                </a:cubicBezTo>
                <a:cubicBezTo>
                  <a:pt x="497" y="12"/>
                  <a:pt x="495" y="9"/>
                  <a:pt x="492" y="9"/>
                </a:cubicBezTo>
                <a:cubicBezTo>
                  <a:pt x="489" y="9"/>
                  <a:pt x="486" y="11"/>
                  <a:pt x="486" y="14"/>
                </a:cubicBezTo>
                <a:cubicBezTo>
                  <a:pt x="446" y="10"/>
                  <a:pt x="446" y="10"/>
                  <a:pt x="446" y="10"/>
                </a:cubicBezTo>
                <a:cubicBezTo>
                  <a:pt x="446" y="9"/>
                  <a:pt x="446" y="9"/>
                  <a:pt x="446" y="9"/>
                </a:cubicBezTo>
                <a:cubicBezTo>
                  <a:pt x="446" y="6"/>
                  <a:pt x="443" y="3"/>
                  <a:pt x="440" y="3"/>
                </a:cubicBezTo>
                <a:cubicBezTo>
                  <a:pt x="437" y="3"/>
                  <a:pt x="434" y="5"/>
                  <a:pt x="434" y="9"/>
                </a:cubicBezTo>
                <a:cubicBezTo>
                  <a:pt x="390" y="6"/>
                  <a:pt x="390" y="6"/>
                  <a:pt x="390" y="6"/>
                </a:cubicBezTo>
                <a:cubicBezTo>
                  <a:pt x="390" y="6"/>
                  <a:pt x="390" y="6"/>
                  <a:pt x="390" y="6"/>
                </a:cubicBezTo>
                <a:cubicBezTo>
                  <a:pt x="390" y="2"/>
                  <a:pt x="387" y="0"/>
                  <a:pt x="384" y="0"/>
                </a:cubicBezTo>
                <a:cubicBezTo>
                  <a:pt x="381" y="0"/>
                  <a:pt x="378" y="2"/>
                  <a:pt x="378" y="6"/>
                </a:cubicBezTo>
                <a:cubicBezTo>
                  <a:pt x="378" y="6"/>
                  <a:pt x="378" y="6"/>
                  <a:pt x="378" y="6"/>
                </a:cubicBezTo>
                <a:cubicBezTo>
                  <a:pt x="335" y="9"/>
                  <a:pt x="335" y="9"/>
                  <a:pt x="335" y="9"/>
                </a:cubicBezTo>
                <a:cubicBezTo>
                  <a:pt x="334" y="6"/>
                  <a:pt x="332" y="3"/>
                  <a:pt x="329" y="3"/>
                </a:cubicBezTo>
                <a:cubicBezTo>
                  <a:pt x="325" y="3"/>
                  <a:pt x="323" y="6"/>
                  <a:pt x="323" y="9"/>
                </a:cubicBezTo>
                <a:cubicBezTo>
                  <a:pt x="323" y="9"/>
                  <a:pt x="323" y="9"/>
                  <a:pt x="323" y="10"/>
                </a:cubicBezTo>
                <a:cubicBezTo>
                  <a:pt x="283" y="14"/>
                  <a:pt x="283" y="14"/>
                  <a:pt x="283" y="14"/>
                </a:cubicBezTo>
                <a:cubicBezTo>
                  <a:pt x="283" y="11"/>
                  <a:pt x="281" y="9"/>
                  <a:pt x="278" y="9"/>
                </a:cubicBezTo>
                <a:cubicBezTo>
                  <a:pt x="274" y="9"/>
                  <a:pt x="272" y="12"/>
                  <a:pt x="272" y="15"/>
                </a:cubicBezTo>
                <a:cubicBezTo>
                  <a:pt x="272" y="15"/>
                  <a:pt x="272" y="16"/>
                  <a:pt x="272" y="17"/>
                </a:cubicBezTo>
                <a:cubicBezTo>
                  <a:pt x="252" y="23"/>
                  <a:pt x="252" y="23"/>
                  <a:pt x="252" y="23"/>
                </a:cubicBezTo>
                <a:cubicBezTo>
                  <a:pt x="251" y="21"/>
                  <a:pt x="249" y="19"/>
                  <a:pt x="246" y="19"/>
                </a:cubicBezTo>
                <a:cubicBezTo>
                  <a:pt x="243" y="19"/>
                  <a:pt x="241" y="22"/>
                  <a:pt x="241" y="25"/>
                </a:cubicBezTo>
                <a:cubicBezTo>
                  <a:pt x="241" y="26"/>
                  <a:pt x="241" y="27"/>
                  <a:pt x="241" y="28"/>
                </a:cubicBezTo>
                <a:cubicBezTo>
                  <a:pt x="131" y="98"/>
                  <a:pt x="131" y="98"/>
                  <a:pt x="131" y="98"/>
                </a:cubicBezTo>
                <a:cubicBezTo>
                  <a:pt x="130" y="97"/>
                  <a:pt x="128" y="96"/>
                  <a:pt x="126" y="96"/>
                </a:cubicBezTo>
                <a:cubicBezTo>
                  <a:pt x="123" y="96"/>
                  <a:pt x="120" y="98"/>
                  <a:pt x="120" y="101"/>
                </a:cubicBezTo>
                <a:cubicBezTo>
                  <a:pt x="120" y="103"/>
                  <a:pt x="121" y="105"/>
                  <a:pt x="123" y="106"/>
                </a:cubicBezTo>
                <a:cubicBezTo>
                  <a:pt x="42" y="223"/>
                  <a:pt x="42" y="223"/>
                  <a:pt x="42" y="223"/>
                </a:cubicBezTo>
                <a:cubicBezTo>
                  <a:pt x="41" y="222"/>
                  <a:pt x="40" y="222"/>
                  <a:pt x="39" y="222"/>
                </a:cubicBezTo>
                <a:cubicBezTo>
                  <a:pt x="36" y="222"/>
                  <a:pt x="33" y="224"/>
                  <a:pt x="33" y="228"/>
                </a:cubicBezTo>
                <a:cubicBezTo>
                  <a:pt x="33" y="231"/>
                  <a:pt x="35" y="233"/>
                  <a:pt x="38" y="233"/>
                </a:cubicBezTo>
                <a:cubicBezTo>
                  <a:pt x="7" y="378"/>
                  <a:pt x="7" y="378"/>
                  <a:pt x="7" y="378"/>
                </a:cubicBezTo>
                <a:cubicBezTo>
                  <a:pt x="7" y="378"/>
                  <a:pt x="7" y="378"/>
                  <a:pt x="6" y="378"/>
                </a:cubicBezTo>
                <a:cubicBezTo>
                  <a:pt x="3" y="378"/>
                  <a:pt x="0" y="381"/>
                  <a:pt x="0" y="384"/>
                </a:cubicBezTo>
                <a:cubicBezTo>
                  <a:pt x="0" y="387"/>
                  <a:pt x="3" y="390"/>
                  <a:pt x="6" y="390"/>
                </a:cubicBezTo>
                <a:cubicBezTo>
                  <a:pt x="7" y="390"/>
                  <a:pt x="7" y="390"/>
                  <a:pt x="8" y="390"/>
                </a:cubicBezTo>
                <a:cubicBezTo>
                  <a:pt x="38" y="534"/>
                  <a:pt x="38" y="534"/>
                  <a:pt x="38" y="534"/>
                </a:cubicBezTo>
                <a:cubicBezTo>
                  <a:pt x="35" y="534"/>
                  <a:pt x="33" y="537"/>
                  <a:pt x="33" y="539"/>
                </a:cubicBezTo>
                <a:cubicBezTo>
                  <a:pt x="33" y="543"/>
                  <a:pt x="36" y="545"/>
                  <a:pt x="39" y="545"/>
                </a:cubicBezTo>
                <a:cubicBezTo>
                  <a:pt x="40" y="545"/>
                  <a:pt x="41" y="545"/>
                  <a:pt x="42" y="544"/>
                </a:cubicBezTo>
                <a:cubicBezTo>
                  <a:pt x="123" y="661"/>
                  <a:pt x="123" y="661"/>
                  <a:pt x="123" y="661"/>
                </a:cubicBezTo>
                <a:cubicBezTo>
                  <a:pt x="122" y="662"/>
                  <a:pt x="121" y="664"/>
                  <a:pt x="121" y="666"/>
                </a:cubicBezTo>
                <a:cubicBezTo>
                  <a:pt x="121" y="669"/>
                  <a:pt x="123" y="672"/>
                  <a:pt x="126" y="672"/>
                </a:cubicBezTo>
                <a:cubicBezTo>
                  <a:pt x="129" y="672"/>
                  <a:pt x="130" y="671"/>
                  <a:pt x="131" y="669"/>
                </a:cubicBezTo>
                <a:cubicBezTo>
                  <a:pt x="241" y="739"/>
                  <a:pt x="241" y="739"/>
                  <a:pt x="241" y="739"/>
                </a:cubicBezTo>
                <a:cubicBezTo>
                  <a:pt x="241" y="740"/>
                  <a:pt x="240" y="741"/>
                  <a:pt x="240" y="742"/>
                </a:cubicBezTo>
                <a:cubicBezTo>
                  <a:pt x="240" y="746"/>
                  <a:pt x="243" y="748"/>
                  <a:pt x="246" y="748"/>
                </a:cubicBezTo>
                <a:cubicBezTo>
                  <a:pt x="249" y="748"/>
                  <a:pt x="251" y="746"/>
                  <a:pt x="252" y="744"/>
                </a:cubicBezTo>
                <a:cubicBezTo>
                  <a:pt x="272" y="751"/>
                  <a:pt x="272" y="751"/>
                  <a:pt x="272" y="751"/>
                </a:cubicBezTo>
                <a:cubicBezTo>
                  <a:pt x="272" y="751"/>
                  <a:pt x="272" y="751"/>
                  <a:pt x="272" y="752"/>
                </a:cubicBezTo>
                <a:cubicBezTo>
                  <a:pt x="272" y="755"/>
                  <a:pt x="275" y="757"/>
                  <a:pt x="278" y="757"/>
                </a:cubicBezTo>
                <a:cubicBezTo>
                  <a:pt x="281" y="757"/>
                  <a:pt x="283" y="756"/>
                  <a:pt x="283" y="753"/>
                </a:cubicBezTo>
                <a:cubicBezTo>
                  <a:pt x="323" y="758"/>
                  <a:pt x="323" y="758"/>
                  <a:pt x="323" y="758"/>
                </a:cubicBezTo>
                <a:cubicBezTo>
                  <a:pt x="323" y="758"/>
                  <a:pt x="323" y="758"/>
                  <a:pt x="323" y="758"/>
                </a:cubicBezTo>
                <a:cubicBezTo>
                  <a:pt x="323" y="762"/>
                  <a:pt x="326" y="764"/>
                  <a:pt x="329" y="764"/>
                </a:cubicBezTo>
                <a:cubicBezTo>
                  <a:pt x="332" y="764"/>
                  <a:pt x="335" y="762"/>
                  <a:pt x="335" y="759"/>
                </a:cubicBezTo>
                <a:cubicBezTo>
                  <a:pt x="379" y="761"/>
                  <a:pt x="379" y="761"/>
                  <a:pt x="379" y="761"/>
                </a:cubicBezTo>
                <a:cubicBezTo>
                  <a:pt x="379" y="761"/>
                  <a:pt x="379" y="762"/>
                  <a:pt x="379" y="762"/>
                </a:cubicBezTo>
                <a:cubicBezTo>
                  <a:pt x="379" y="765"/>
                  <a:pt x="381" y="768"/>
                  <a:pt x="385" y="768"/>
                </a:cubicBezTo>
                <a:cubicBezTo>
                  <a:pt x="388" y="768"/>
                  <a:pt x="390" y="765"/>
                  <a:pt x="390" y="762"/>
                </a:cubicBezTo>
                <a:cubicBezTo>
                  <a:pt x="390" y="762"/>
                  <a:pt x="390" y="761"/>
                  <a:pt x="390" y="761"/>
                </a:cubicBezTo>
                <a:cubicBezTo>
                  <a:pt x="435" y="759"/>
                  <a:pt x="435" y="759"/>
                  <a:pt x="435" y="759"/>
                </a:cubicBezTo>
                <a:cubicBezTo>
                  <a:pt x="436" y="761"/>
                  <a:pt x="438" y="763"/>
                  <a:pt x="441" y="763"/>
                </a:cubicBezTo>
                <a:cubicBezTo>
                  <a:pt x="444" y="763"/>
                  <a:pt x="447" y="761"/>
                  <a:pt x="447" y="758"/>
                </a:cubicBezTo>
                <a:cubicBezTo>
                  <a:pt x="486" y="753"/>
                  <a:pt x="486" y="753"/>
                  <a:pt x="486" y="753"/>
                </a:cubicBezTo>
                <a:cubicBezTo>
                  <a:pt x="486" y="756"/>
                  <a:pt x="489" y="758"/>
                  <a:pt x="492" y="758"/>
                </a:cubicBezTo>
                <a:cubicBezTo>
                  <a:pt x="495" y="758"/>
                  <a:pt x="497" y="756"/>
                  <a:pt x="497" y="752"/>
                </a:cubicBezTo>
                <a:cubicBezTo>
                  <a:pt x="497" y="752"/>
                  <a:pt x="497" y="751"/>
                  <a:pt x="497" y="751"/>
                </a:cubicBezTo>
                <a:cubicBezTo>
                  <a:pt x="517" y="744"/>
                  <a:pt x="517" y="744"/>
                  <a:pt x="517" y="744"/>
                </a:cubicBezTo>
                <a:cubicBezTo>
                  <a:pt x="518" y="747"/>
                  <a:pt x="520" y="748"/>
                  <a:pt x="523" y="748"/>
                </a:cubicBezTo>
                <a:cubicBezTo>
                  <a:pt x="526" y="748"/>
                  <a:pt x="529" y="746"/>
                  <a:pt x="529" y="742"/>
                </a:cubicBezTo>
                <a:cubicBezTo>
                  <a:pt x="529" y="741"/>
                  <a:pt x="528" y="740"/>
                  <a:pt x="528" y="739"/>
                </a:cubicBezTo>
                <a:cubicBezTo>
                  <a:pt x="638" y="669"/>
                  <a:pt x="638" y="669"/>
                  <a:pt x="638" y="669"/>
                </a:cubicBezTo>
                <a:cubicBezTo>
                  <a:pt x="639" y="671"/>
                  <a:pt x="641" y="672"/>
                  <a:pt x="643" y="672"/>
                </a:cubicBezTo>
                <a:cubicBezTo>
                  <a:pt x="646" y="672"/>
                  <a:pt x="649" y="669"/>
                  <a:pt x="649" y="666"/>
                </a:cubicBezTo>
                <a:cubicBezTo>
                  <a:pt x="649" y="664"/>
                  <a:pt x="648" y="662"/>
                  <a:pt x="646" y="661"/>
                </a:cubicBezTo>
                <a:cubicBezTo>
                  <a:pt x="726" y="545"/>
                  <a:pt x="726" y="545"/>
                  <a:pt x="726" y="545"/>
                </a:cubicBezTo>
                <a:cubicBezTo>
                  <a:pt x="727" y="546"/>
                  <a:pt x="728" y="546"/>
                  <a:pt x="729" y="546"/>
                </a:cubicBezTo>
                <a:cubicBezTo>
                  <a:pt x="732" y="546"/>
                  <a:pt x="735" y="543"/>
                  <a:pt x="735" y="540"/>
                </a:cubicBezTo>
                <a:cubicBezTo>
                  <a:pt x="735" y="537"/>
                  <a:pt x="733" y="535"/>
                  <a:pt x="731" y="535"/>
                </a:cubicBezTo>
                <a:cubicBezTo>
                  <a:pt x="762" y="390"/>
                  <a:pt x="762" y="390"/>
                  <a:pt x="762" y="390"/>
                </a:cubicBezTo>
                <a:cubicBezTo>
                  <a:pt x="762" y="390"/>
                  <a:pt x="762" y="390"/>
                  <a:pt x="763" y="390"/>
                </a:cubicBezTo>
                <a:cubicBezTo>
                  <a:pt x="766" y="390"/>
                  <a:pt x="769" y="387"/>
                  <a:pt x="769" y="384"/>
                </a:cubicBezTo>
                <a:cubicBezTo>
                  <a:pt x="769" y="381"/>
                  <a:pt x="766" y="378"/>
                  <a:pt x="763" y="378"/>
                </a:cubicBezTo>
                <a:close/>
                <a:moveTo>
                  <a:pt x="761" y="378"/>
                </a:moveTo>
                <a:cubicBezTo>
                  <a:pt x="759" y="379"/>
                  <a:pt x="757" y="381"/>
                  <a:pt x="757" y="383"/>
                </a:cubicBezTo>
                <a:cubicBezTo>
                  <a:pt x="703" y="383"/>
                  <a:pt x="703" y="383"/>
                  <a:pt x="703" y="383"/>
                </a:cubicBezTo>
                <a:cubicBezTo>
                  <a:pt x="703" y="379"/>
                  <a:pt x="699" y="375"/>
                  <a:pt x="695" y="375"/>
                </a:cubicBezTo>
                <a:cubicBezTo>
                  <a:pt x="695" y="375"/>
                  <a:pt x="694" y="376"/>
                  <a:pt x="694" y="376"/>
                </a:cubicBezTo>
                <a:cubicBezTo>
                  <a:pt x="690" y="349"/>
                  <a:pt x="690" y="349"/>
                  <a:pt x="690" y="349"/>
                </a:cubicBezTo>
                <a:cubicBezTo>
                  <a:pt x="670" y="226"/>
                  <a:pt x="670" y="226"/>
                  <a:pt x="670" y="226"/>
                </a:cubicBezTo>
                <a:cubicBezTo>
                  <a:pt x="673" y="226"/>
                  <a:pt x="676" y="223"/>
                  <a:pt x="676" y="220"/>
                </a:cubicBezTo>
                <a:cubicBezTo>
                  <a:pt x="680" y="220"/>
                  <a:pt x="680" y="220"/>
                  <a:pt x="680" y="220"/>
                </a:cubicBezTo>
                <a:cubicBezTo>
                  <a:pt x="725" y="227"/>
                  <a:pt x="725" y="227"/>
                  <a:pt x="725" y="227"/>
                </a:cubicBezTo>
                <a:cubicBezTo>
                  <a:pt x="724" y="228"/>
                  <a:pt x="724" y="228"/>
                  <a:pt x="724" y="228"/>
                </a:cubicBezTo>
                <a:cubicBezTo>
                  <a:pt x="724" y="232"/>
                  <a:pt x="727" y="234"/>
                  <a:pt x="730" y="234"/>
                </a:cubicBezTo>
                <a:cubicBezTo>
                  <a:pt x="730" y="234"/>
                  <a:pt x="731" y="234"/>
                  <a:pt x="731" y="234"/>
                </a:cubicBezTo>
                <a:lnTo>
                  <a:pt x="761" y="378"/>
                </a:lnTo>
                <a:close/>
                <a:moveTo>
                  <a:pt x="492" y="747"/>
                </a:moveTo>
                <a:cubicBezTo>
                  <a:pt x="488" y="747"/>
                  <a:pt x="486" y="749"/>
                  <a:pt x="486" y="752"/>
                </a:cubicBezTo>
                <a:cubicBezTo>
                  <a:pt x="447" y="757"/>
                  <a:pt x="447" y="757"/>
                  <a:pt x="447" y="757"/>
                </a:cubicBezTo>
                <a:cubicBezTo>
                  <a:pt x="446" y="755"/>
                  <a:pt x="446" y="754"/>
                  <a:pt x="445" y="753"/>
                </a:cubicBezTo>
                <a:cubicBezTo>
                  <a:pt x="494" y="695"/>
                  <a:pt x="494" y="695"/>
                  <a:pt x="494" y="695"/>
                </a:cubicBezTo>
                <a:cubicBezTo>
                  <a:pt x="495" y="696"/>
                  <a:pt x="497" y="696"/>
                  <a:pt x="499" y="696"/>
                </a:cubicBezTo>
                <a:cubicBezTo>
                  <a:pt x="504" y="696"/>
                  <a:pt x="507" y="693"/>
                  <a:pt x="507" y="688"/>
                </a:cubicBezTo>
                <a:cubicBezTo>
                  <a:pt x="507" y="688"/>
                  <a:pt x="507" y="688"/>
                  <a:pt x="507" y="688"/>
                </a:cubicBezTo>
                <a:cubicBezTo>
                  <a:pt x="584" y="680"/>
                  <a:pt x="584" y="680"/>
                  <a:pt x="584" y="680"/>
                </a:cubicBezTo>
                <a:cubicBezTo>
                  <a:pt x="586" y="680"/>
                  <a:pt x="586" y="680"/>
                  <a:pt x="586" y="680"/>
                </a:cubicBezTo>
                <a:cubicBezTo>
                  <a:pt x="586" y="681"/>
                  <a:pt x="586" y="682"/>
                  <a:pt x="587" y="683"/>
                </a:cubicBezTo>
                <a:cubicBezTo>
                  <a:pt x="496" y="748"/>
                  <a:pt x="496" y="748"/>
                  <a:pt x="496" y="748"/>
                </a:cubicBezTo>
                <a:cubicBezTo>
                  <a:pt x="495" y="747"/>
                  <a:pt x="493" y="747"/>
                  <a:pt x="492" y="747"/>
                </a:cubicBezTo>
                <a:close/>
                <a:moveTo>
                  <a:pt x="393" y="691"/>
                </a:moveTo>
                <a:cubicBezTo>
                  <a:pt x="393" y="687"/>
                  <a:pt x="389" y="683"/>
                  <a:pt x="385" y="683"/>
                </a:cubicBezTo>
                <a:cubicBezTo>
                  <a:pt x="385" y="572"/>
                  <a:pt x="385" y="572"/>
                  <a:pt x="385" y="572"/>
                </a:cubicBezTo>
                <a:cubicBezTo>
                  <a:pt x="392" y="572"/>
                  <a:pt x="397" y="567"/>
                  <a:pt x="397" y="560"/>
                </a:cubicBezTo>
                <a:cubicBezTo>
                  <a:pt x="397" y="560"/>
                  <a:pt x="397" y="560"/>
                  <a:pt x="397" y="560"/>
                </a:cubicBezTo>
                <a:cubicBezTo>
                  <a:pt x="493" y="557"/>
                  <a:pt x="493" y="557"/>
                  <a:pt x="493" y="557"/>
                </a:cubicBezTo>
                <a:cubicBezTo>
                  <a:pt x="534" y="556"/>
                  <a:pt x="534" y="556"/>
                  <a:pt x="534" y="556"/>
                </a:cubicBezTo>
                <a:cubicBezTo>
                  <a:pt x="534" y="561"/>
                  <a:pt x="537" y="565"/>
                  <a:pt x="541" y="566"/>
                </a:cubicBezTo>
                <a:cubicBezTo>
                  <a:pt x="501" y="680"/>
                  <a:pt x="501" y="680"/>
                  <a:pt x="501" y="680"/>
                </a:cubicBezTo>
                <a:cubicBezTo>
                  <a:pt x="500" y="679"/>
                  <a:pt x="500" y="679"/>
                  <a:pt x="499" y="679"/>
                </a:cubicBezTo>
                <a:cubicBezTo>
                  <a:pt x="494" y="679"/>
                  <a:pt x="490" y="683"/>
                  <a:pt x="490" y="688"/>
                </a:cubicBezTo>
                <a:cubicBezTo>
                  <a:pt x="490" y="688"/>
                  <a:pt x="490" y="688"/>
                  <a:pt x="490" y="688"/>
                </a:cubicBezTo>
                <a:cubicBezTo>
                  <a:pt x="486" y="688"/>
                  <a:pt x="486" y="688"/>
                  <a:pt x="486" y="688"/>
                </a:cubicBezTo>
                <a:lnTo>
                  <a:pt x="393" y="691"/>
                </a:lnTo>
                <a:close/>
                <a:moveTo>
                  <a:pt x="376" y="691"/>
                </a:moveTo>
                <a:cubicBezTo>
                  <a:pt x="279" y="688"/>
                  <a:pt x="279" y="688"/>
                  <a:pt x="279" y="688"/>
                </a:cubicBezTo>
                <a:cubicBezTo>
                  <a:pt x="279" y="684"/>
                  <a:pt x="275" y="680"/>
                  <a:pt x="271" y="680"/>
                </a:cubicBezTo>
                <a:cubicBezTo>
                  <a:pt x="270" y="680"/>
                  <a:pt x="269" y="680"/>
                  <a:pt x="269" y="681"/>
                </a:cubicBezTo>
                <a:cubicBezTo>
                  <a:pt x="255" y="642"/>
                  <a:pt x="255" y="642"/>
                  <a:pt x="255" y="642"/>
                </a:cubicBezTo>
                <a:cubicBezTo>
                  <a:pt x="228" y="567"/>
                  <a:pt x="228" y="567"/>
                  <a:pt x="228" y="567"/>
                </a:cubicBezTo>
                <a:cubicBezTo>
                  <a:pt x="232" y="565"/>
                  <a:pt x="236" y="561"/>
                  <a:pt x="236" y="556"/>
                </a:cubicBezTo>
                <a:cubicBezTo>
                  <a:pt x="296" y="558"/>
                  <a:pt x="296" y="558"/>
                  <a:pt x="296" y="558"/>
                </a:cubicBezTo>
                <a:cubicBezTo>
                  <a:pt x="372" y="560"/>
                  <a:pt x="372" y="560"/>
                  <a:pt x="372" y="560"/>
                </a:cubicBezTo>
                <a:cubicBezTo>
                  <a:pt x="372" y="560"/>
                  <a:pt x="372" y="560"/>
                  <a:pt x="372" y="560"/>
                </a:cubicBezTo>
                <a:cubicBezTo>
                  <a:pt x="372" y="567"/>
                  <a:pt x="377" y="572"/>
                  <a:pt x="384" y="572"/>
                </a:cubicBezTo>
                <a:cubicBezTo>
                  <a:pt x="384" y="683"/>
                  <a:pt x="384" y="683"/>
                  <a:pt x="384" y="683"/>
                </a:cubicBezTo>
                <a:cubicBezTo>
                  <a:pt x="380" y="683"/>
                  <a:pt x="376" y="686"/>
                  <a:pt x="376" y="691"/>
                </a:cubicBezTo>
                <a:close/>
                <a:moveTo>
                  <a:pt x="175" y="671"/>
                </a:moveTo>
                <a:cubicBezTo>
                  <a:pt x="174" y="671"/>
                  <a:pt x="173" y="671"/>
                  <a:pt x="172" y="672"/>
                </a:cubicBezTo>
                <a:cubicBezTo>
                  <a:pt x="106" y="556"/>
                  <a:pt x="106" y="556"/>
                  <a:pt x="106" y="556"/>
                </a:cubicBezTo>
                <a:cubicBezTo>
                  <a:pt x="108" y="555"/>
                  <a:pt x="110" y="553"/>
                  <a:pt x="110" y="550"/>
                </a:cubicBezTo>
                <a:cubicBezTo>
                  <a:pt x="160" y="553"/>
                  <a:pt x="160" y="553"/>
                  <a:pt x="160" y="553"/>
                </a:cubicBezTo>
                <a:cubicBezTo>
                  <a:pt x="211" y="555"/>
                  <a:pt x="211" y="555"/>
                  <a:pt x="211" y="555"/>
                </a:cubicBezTo>
                <a:cubicBezTo>
                  <a:pt x="211" y="562"/>
                  <a:pt x="217" y="567"/>
                  <a:pt x="224" y="567"/>
                </a:cubicBezTo>
                <a:cubicBezTo>
                  <a:pt x="225" y="567"/>
                  <a:pt x="226" y="567"/>
                  <a:pt x="227" y="567"/>
                </a:cubicBezTo>
                <a:cubicBezTo>
                  <a:pt x="268" y="681"/>
                  <a:pt x="268" y="681"/>
                  <a:pt x="268" y="681"/>
                </a:cubicBezTo>
                <a:cubicBezTo>
                  <a:pt x="265" y="682"/>
                  <a:pt x="263" y="684"/>
                  <a:pt x="262" y="687"/>
                </a:cubicBezTo>
                <a:cubicBezTo>
                  <a:pt x="193" y="680"/>
                  <a:pt x="193" y="680"/>
                  <a:pt x="193" y="680"/>
                </a:cubicBezTo>
                <a:cubicBezTo>
                  <a:pt x="184" y="679"/>
                  <a:pt x="184" y="679"/>
                  <a:pt x="184" y="679"/>
                </a:cubicBezTo>
                <a:cubicBezTo>
                  <a:pt x="184" y="679"/>
                  <a:pt x="184" y="679"/>
                  <a:pt x="184" y="679"/>
                </a:cubicBezTo>
                <a:cubicBezTo>
                  <a:pt x="184" y="675"/>
                  <a:pt x="180" y="671"/>
                  <a:pt x="175" y="671"/>
                </a:cubicBezTo>
                <a:close/>
                <a:moveTo>
                  <a:pt x="176" y="97"/>
                </a:moveTo>
                <a:cubicBezTo>
                  <a:pt x="180" y="97"/>
                  <a:pt x="184" y="93"/>
                  <a:pt x="184" y="89"/>
                </a:cubicBezTo>
                <a:cubicBezTo>
                  <a:pt x="184" y="88"/>
                  <a:pt x="184" y="88"/>
                  <a:pt x="184" y="88"/>
                </a:cubicBezTo>
                <a:cubicBezTo>
                  <a:pt x="262" y="80"/>
                  <a:pt x="262" y="80"/>
                  <a:pt x="262" y="80"/>
                </a:cubicBezTo>
                <a:cubicBezTo>
                  <a:pt x="262" y="83"/>
                  <a:pt x="264" y="86"/>
                  <a:pt x="267" y="87"/>
                </a:cubicBezTo>
                <a:cubicBezTo>
                  <a:pt x="229" y="194"/>
                  <a:pt x="229" y="194"/>
                  <a:pt x="229" y="194"/>
                </a:cubicBezTo>
                <a:cubicBezTo>
                  <a:pt x="227" y="201"/>
                  <a:pt x="227" y="201"/>
                  <a:pt x="227" y="201"/>
                </a:cubicBezTo>
                <a:cubicBezTo>
                  <a:pt x="226" y="200"/>
                  <a:pt x="224" y="200"/>
                  <a:pt x="223" y="200"/>
                </a:cubicBezTo>
                <a:cubicBezTo>
                  <a:pt x="216" y="200"/>
                  <a:pt x="210" y="205"/>
                  <a:pt x="210" y="212"/>
                </a:cubicBezTo>
                <a:cubicBezTo>
                  <a:pt x="160" y="215"/>
                  <a:pt x="160" y="215"/>
                  <a:pt x="160" y="215"/>
                </a:cubicBezTo>
                <a:cubicBezTo>
                  <a:pt x="110" y="217"/>
                  <a:pt x="110" y="217"/>
                  <a:pt x="110" y="217"/>
                </a:cubicBezTo>
                <a:cubicBezTo>
                  <a:pt x="110" y="214"/>
                  <a:pt x="109" y="211"/>
                  <a:pt x="106" y="210"/>
                </a:cubicBezTo>
                <a:cubicBezTo>
                  <a:pt x="171" y="96"/>
                  <a:pt x="171" y="96"/>
                  <a:pt x="171" y="96"/>
                </a:cubicBezTo>
                <a:cubicBezTo>
                  <a:pt x="173" y="97"/>
                  <a:pt x="174" y="97"/>
                  <a:pt x="176" y="97"/>
                </a:cubicBezTo>
                <a:close/>
                <a:moveTo>
                  <a:pt x="376" y="76"/>
                </a:moveTo>
                <a:cubicBezTo>
                  <a:pt x="377" y="80"/>
                  <a:pt x="380" y="84"/>
                  <a:pt x="384" y="84"/>
                </a:cubicBezTo>
                <a:cubicBezTo>
                  <a:pt x="384" y="196"/>
                  <a:pt x="384" y="196"/>
                  <a:pt x="384" y="196"/>
                </a:cubicBezTo>
                <a:cubicBezTo>
                  <a:pt x="377" y="196"/>
                  <a:pt x="372" y="201"/>
                  <a:pt x="372" y="208"/>
                </a:cubicBezTo>
                <a:cubicBezTo>
                  <a:pt x="276" y="210"/>
                  <a:pt x="276" y="210"/>
                  <a:pt x="276" y="210"/>
                </a:cubicBezTo>
                <a:cubicBezTo>
                  <a:pt x="235" y="211"/>
                  <a:pt x="235" y="211"/>
                  <a:pt x="235" y="211"/>
                </a:cubicBezTo>
                <a:cubicBezTo>
                  <a:pt x="235" y="207"/>
                  <a:pt x="232" y="203"/>
                  <a:pt x="228" y="201"/>
                </a:cubicBezTo>
                <a:cubicBezTo>
                  <a:pt x="268" y="88"/>
                  <a:pt x="268" y="88"/>
                  <a:pt x="268" y="88"/>
                </a:cubicBezTo>
                <a:cubicBezTo>
                  <a:pt x="269" y="88"/>
                  <a:pt x="270" y="88"/>
                  <a:pt x="270" y="88"/>
                </a:cubicBezTo>
                <a:cubicBezTo>
                  <a:pt x="275" y="88"/>
                  <a:pt x="279" y="84"/>
                  <a:pt x="279" y="79"/>
                </a:cubicBezTo>
                <a:cubicBezTo>
                  <a:pt x="279" y="79"/>
                  <a:pt x="279" y="79"/>
                  <a:pt x="279" y="79"/>
                </a:cubicBezTo>
                <a:cubicBezTo>
                  <a:pt x="283" y="79"/>
                  <a:pt x="283" y="79"/>
                  <a:pt x="283" y="79"/>
                </a:cubicBezTo>
                <a:lnTo>
                  <a:pt x="376" y="76"/>
                </a:lnTo>
                <a:close/>
                <a:moveTo>
                  <a:pt x="394" y="76"/>
                </a:moveTo>
                <a:cubicBezTo>
                  <a:pt x="490" y="79"/>
                  <a:pt x="490" y="79"/>
                  <a:pt x="490" y="79"/>
                </a:cubicBezTo>
                <a:cubicBezTo>
                  <a:pt x="490" y="83"/>
                  <a:pt x="494" y="87"/>
                  <a:pt x="499" y="87"/>
                </a:cubicBezTo>
                <a:cubicBezTo>
                  <a:pt x="499" y="87"/>
                  <a:pt x="500" y="87"/>
                  <a:pt x="501" y="87"/>
                </a:cubicBezTo>
                <a:cubicBezTo>
                  <a:pt x="514" y="125"/>
                  <a:pt x="514" y="125"/>
                  <a:pt x="514" y="125"/>
                </a:cubicBezTo>
                <a:cubicBezTo>
                  <a:pt x="541" y="201"/>
                  <a:pt x="541" y="201"/>
                  <a:pt x="541" y="201"/>
                </a:cubicBezTo>
                <a:cubicBezTo>
                  <a:pt x="537" y="202"/>
                  <a:pt x="533" y="206"/>
                  <a:pt x="533" y="211"/>
                </a:cubicBezTo>
                <a:cubicBezTo>
                  <a:pt x="473" y="210"/>
                  <a:pt x="473" y="210"/>
                  <a:pt x="473" y="210"/>
                </a:cubicBezTo>
                <a:cubicBezTo>
                  <a:pt x="397" y="208"/>
                  <a:pt x="397" y="208"/>
                  <a:pt x="397" y="208"/>
                </a:cubicBezTo>
                <a:cubicBezTo>
                  <a:pt x="396" y="201"/>
                  <a:pt x="391" y="196"/>
                  <a:pt x="385" y="196"/>
                </a:cubicBezTo>
                <a:cubicBezTo>
                  <a:pt x="385" y="84"/>
                  <a:pt x="385" y="84"/>
                  <a:pt x="385" y="84"/>
                </a:cubicBezTo>
                <a:cubicBezTo>
                  <a:pt x="390" y="84"/>
                  <a:pt x="393" y="81"/>
                  <a:pt x="394" y="76"/>
                </a:cubicBezTo>
                <a:close/>
                <a:moveTo>
                  <a:pt x="594" y="97"/>
                </a:moveTo>
                <a:cubicBezTo>
                  <a:pt x="595" y="97"/>
                  <a:pt x="597" y="97"/>
                  <a:pt x="598" y="96"/>
                </a:cubicBezTo>
                <a:cubicBezTo>
                  <a:pt x="664" y="211"/>
                  <a:pt x="664" y="211"/>
                  <a:pt x="664" y="211"/>
                </a:cubicBezTo>
                <a:cubicBezTo>
                  <a:pt x="661" y="212"/>
                  <a:pt x="660" y="214"/>
                  <a:pt x="659" y="217"/>
                </a:cubicBezTo>
                <a:cubicBezTo>
                  <a:pt x="609" y="215"/>
                  <a:pt x="609" y="215"/>
                  <a:pt x="609" y="215"/>
                </a:cubicBezTo>
                <a:cubicBezTo>
                  <a:pt x="558" y="212"/>
                  <a:pt x="558" y="212"/>
                  <a:pt x="558" y="212"/>
                </a:cubicBezTo>
                <a:cubicBezTo>
                  <a:pt x="558" y="205"/>
                  <a:pt x="552" y="200"/>
                  <a:pt x="545" y="200"/>
                </a:cubicBezTo>
                <a:cubicBezTo>
                  <a:pt x="544" y="200"/>
                  <a:pt x="543" y="200"/>
                  <a:pt x="542" y="200"/>
                </a:cubicBezTo>
                <a:cubicBezTo>
                  <a:pt x="501" y="86"/>
                  <a:pt x="501" y="86"/>
                  <a:pt x="501" y="86"/>
                </a:cubicBezTo>
                <a:cubicBezTo>
                  <a:pt x="504" y="85"/>
                  <a:pt x="506" y="83"/>
                  <a:pt x="507" y="80"/>
                </a:cubicBezTo>
                <a:cubicBezTo>
                  <a:pt x="575" y="87"/>
                  <a:pt x="575" y="87"/>
                  <a:pt x="575" y="87"/>
                </a:cubicBezTo>
                <a:cubicBezTo>
                  <a:pt x="585" y="88"/>
                  <a:pt x="585" y="88"/>
                  <a:pt x="585" y="88"/>
                </a:cubicBezTo>
                <a:cubicBezTo>
                  <a:pt x="585" y="88"/>
                  <a:pt x="585" y="88"/>
                  <a:pt x="585" y="89"/>
                </a:cubicBezTo>
                <a:cubicBezTo>
                  <a:pt x="585" y="93"/>
                  <a:pt x="589" y="97"/>
                  <a:pt x="594" y="97"/>
                </a:cubicBezTo>
                <a:close/>
                <a:moveTo>
                  <a:pt x="686" y="383"/>
                </a:moveTo>
                <a:cubicBezTo>
                  <a:pt x="575" y="383"/>
                  <a:pt x="575" y="383"/>
                  <a:pt x="575" y="383"/>
                </a:cubicBezTo>
                <a:cubicBezTo>
                  <a:pt x="574" y="377"/>
                  <a:pt x="569" y="371"/>
                  <a:pt x="562" y="371"/>
                </a:cubicBezTo>
                <a:cubicBezTo>
                  <a:pt x="562" y="371"/>
                  <a:pt x="562" y="372"/>
                  <a:pt x="561" y="372"/>
                </a:cubicBezTo>
                <a:cubicBezTo>
                  <a:pt x="547" y="225"/>
                  <a:pt x="547" y="225"/>
                  <a:pt x="547" y="225"/>
                </a:cubicBezTo>
                <a:cubicBezTo>
                  <a:pt x="553" y="224"/>
                  <a:pt x="558" y="219"/>
                  <a:pt x="558" y="213"/>
                </a:cubicBezTo>
                <a:cubicBezTo>
                  <a:pt x="659" y="218"/>
                  <a:pt x="659" y="218"/>
                  <a:pt x="659" y="218"/>
                </a:cubicBezTo>
                <a:cubicBezTo>
                  <a:pt x="659" y="218"/>
                  <a:pt x="659" y="218"/>
                  <a:pt x="659" y="218"/>
                </a:cubicBezTo>
                <a:cubicBezTo>
                  <a:pt x="659" y="223"/>
                  <a:pt x="663" y="227"/>
                  <a:pt x="668" y="227"/>
                </a:cubicBezTo>
                <a:cubicBezTo>
                  <a:pt x="668" y="227"/>
                  <a:pt x="669" y="227"/>
                  <a:pt x="669" y="227"/>
                </a:cubicBezTo>
                <a:cubicBezTo>
                  <a:pt x="693" y="376"/>
                  <a:pt x="693" y="376"/>
                  <a:pt x="693" y="376"/>
                </a:cubicBezTo>
                <a:cubicBezTo>
                  <a:pt x="690" y="376"/>
                  <a:pt x="687" y="379"/>
                  <a:pt x="686" y="383"/>
                </a:cubicBezTo>
                <a:close/>
                <a:moveTo>
                  <a:pt x="546" y="542"/>
                </a:moveTo>
                <a:cubicBezTo>
                  <a:pt x="539" y="542"/>
                  <a:pt x="534" y="548"/>
                  <a:pt x="534" y="555"/>
                </a:cubicBezTo>
                <a:cubicBezTo>
                  <a:pt x="534" y="555"/>
                  <a:pt x="534" y="555"/>
                  <a:pt x="534" y="555"/>
                </a:cubicBezTo>
                <a:cubicBezTo>
                  <a:pt x="436" y="558"/>
                  <a:pt x="436" y="558"/>
                  <a:pt x="436" y="558"/>
                </a:cubicBezTo>
                <a:cubicBezTo>
                  <a:pt x="397" y="559"/>
                  <a:pt x="397" y="559"/>
                  <a:pt x="397" y="559"/>
                </a:cubicBezTo>
                <a:cubicBezTo>
                  <a:pt x="396" y="553"/>
                  <a:pt x="391" y="548"/>
                  <a:pt x="385" y="547"/>
                </a:cubicBezTo>
                <a:cubicBezTo>
                  <a:pt x="385" y="401"/>
                  <a:pt x="385" y="401"/>
                  <a:pt x="385" y="401"/>
                </a:cubicBezTo>
                <a:cubicBezTo>
                  <a:pt x="395" y="401"/>
                  <a:pt x="402" y="394"/>
                  <a:pt x="402" y="384"/>
                </a:cubicBezTo>
                <a:cubicBezTo>
                  <a:pt x="550" y="384"/>
                  <a:pt x="550" y="384"/>
                  <a:pt x="550" y="384"/>
                </a:cubicBezTo>
                <a:cubicBezTo>
                  <a:pt x="550" y="390"/>
                  <a:pt x="554" y="395"/>
                  <a:pt x="560" y="396"/>
                </a:cubicBezTo>
                <a:cubicBezTo>
                  <a:pt x="547" y="542"/>
                  <a:pt x="547" y="542"/>
                  <a:pt x="547" y="542"/>
                </a:cubicBezTo>
                <a:cubicBezTo>
                  <a:pt x="546" y="542"/>
                  <a:pt x="546" y="542"/>
                  <a:pt x="546" y="542"/>
                </a:cubicBezTo>
                <a:close/>
                <a:moveTo>
                  <a:pt x="372" y="559"/>
                </a:moveTo>
                <a:cubicBezTo>
                  <a:pt x="240" y="555"/>
                  <a:pt x="240" y="555"/>
                  <a:pt x="240" y="555"/>
                </a:cubicBezTo>
                <a:cubicBezTo>
                  <a:pt x="236" y="555"/>
                  <a:pt x="236" y="555"/>
                  <a:pt x="236" y="555"/>
                </a:cubicBezTo>
                <a:cubicBezTo>
                  <a:pt x="236" y="555"/>
                  <a:pt x="236" y="555"/>
                  <a:pt x="236" y="555"/>
                </a:cubicBezTo>
                <a:cubicBezTo>
                  <a:pt x="236" y="548"/>
                  <a:pt x="231" y="542"/>
                  <a:pt x="224" y="542"/>
                </a:cubicBezTo>
                <a:cubicBezTo>
                  <a:pt x="223" y="542"/>
                  <a:pt x="223" y="542"/>
                  <a:pt x="223" y="542"/>
                </a:cubicBezTo>
                <a:cubicBezTo>
                  <a:pt x="209" y="396"/>
                  <a:pt x="209" y="396"/>
                  <a:pt x="209" y="396"/>
                </a:cubicBezTo>
                <a:cubicBezTo>
                  <a:pt x="215" y="395"/>
                  <a:pt x="219" y="390"/>
                  <a:pt x="219" y="384"/>
                </a:cubicBezTo>
                <a:cubicBezTo>
                  <a:pt x="368" y="384"/>
                  <a:pt x="368" y="384"/>
                  <a:pt x="368" y="384"/>
                </a:cubicBezTo>
                <a:cubicBezTo>
                  <a:pt x="368" y="393"/>
                  <a:pt x="375" y="401"/>
                  <a:pt x="384" y="401"/>
                </a:cubicBezTo>
                <a:cubicBezTo>
                  <a:pt x="384" y="547"/>
                  <a:pt x="384" y="547"/>
                  <a:pt x="384" y="547"/>
                </a:cubicBezTo>
                <a:cubicBezTo>
                  <a:pt x="378" y="547"/>
                  <a:pt x="372" y="552"/>
                  <a:pt x="372" y="559"/>
                </a:cubicBezTo>
                <a:close/>
                <a:moveTo>
                  <a:pt x="223" y="225"/>
                </a:moveTo>
                <a:cubicBezTo>
                  <a:pt x="230" y="225"/>
                  <a:pt x="235" y="219"/>
                  <a:pt x="235" y="212"/>
                </a:cubicBezTo>
                <a:cubicBezTo>
                  <a:pt x="235" y="212"/>
                  <a:pt x="235" y="212"/>
                  <a:pt x="235" y="212"/>
                </a:cubicBezTo>
                <a:cubicBezTo>
                  <a:pt x="333" y="210"/>
                  <a:pt x="333" y="210"/>
                  <a:pt x="333" y="210"/>
                </a:cubicBezTo>
                <a:cubicBezTo>
                  <a:pt x="372" y="209"/>
                  <a:pt x="372" y="209"/>
                  <a:pt x="372" y="209"/>
                </a:cubicBezTo>
                <a:cubicBezTo>
                  <a:pt x="372" y="215"/>
                  <a:pt x="377" y="221"/>
                  <a:pt x="384" y="221"/>
                </a:cubicBezTo>
                <a:cubicBezTo>
                  <a:pt x="384" y="367"/>
                  <a:pt x="384" y="367"/>
                  <a:pt x="384" y="367"/>
                </a:cubicBezTo>
                <a:cubicBezTo>
                  <a:pt x="375" y="367"/>
                  <a:pt x="368" y="374"/>
                  <a:pt x="368" y="383"/>
                </a:cubicBezTo>
                <a:cubicBezTo>
                  <a:pt x="219" y="383"/>
                  <a:pt x="219" y="383"/>
                  <a:pt x="219" y="383"/>
                </a:cubicBezTo>
                <a:cubicBezTo>
                  <a:pt x="219" y="377"/>
                  <a:pt x="215" y="372"/>
                  <a:pt x="209" y="371"/>
                </a:cubicBezTo>
                <a:cubicBezTo>
                  <a:pt x="223" y="225"/>
                  <a:pt x="223" y="225"/>
                  <a:pt x="223" y="225"/>
                </a:cubicBezTo>
                <a:cubicBezTo>
                  <a:pt x="223" y="225"/>
                  <a:pt x="223" y="225"/>
                  <a:pt x="223" y="225"/>
                </a:cubicBezTo>
                <a:close/>
                <a:moveTo>
                  <a:pt x="397" y="208"/>
                </a:moveTo>
                <a:cubicBezTo>
                  <a:pt x="529" y="212"/>
                  <a:pt x="529" y="212"/>
                  <a:pt x="529" y="212"/>
                </a:cubicBezTo>
                <a:cubicBezTo>
                  <a:pt x="533" y="212"/>
                  <a:pt x="533" y="212"/>
                  <a:pt x="533" y="212"/>
                </a:cubicBezTo>
                <a:cubicBezTo>
                  <a:pt x="533" y="212"/>
                  <a:pt x="533" y="212"/>
                  <a:pt x="533" y="212"/>
                </a:cubicBezTo>
                <a:cubicBezTo>
                  <a:pt x="533" y="219"/>
                  <a:pt x="538" y="225"/>
                  <a:pt x="545" y="225"/>
                </a:cubicBezTo>
                <a:cubicBezTo>
                  <a:pt x="546" y="225"/>
                  <a:pt x="546" y="225"/>
                  <a:pt x="547" y="225"/>
                </a:cubicBezTo>
                <a:cubicBezTo>
                  <a:pt x="560" y="372"/>
                  <a:pt x="560" y="372"/>
                  <a:pt x="560" y="372"/>
                </a:cubicBezTo>
                <a:cubicBezTo>
                  <a:pt x="555" y="373"/>
                  <a:pt x="550" y="377"/>
                  <a:pt x="550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2" y="374"/>
                  <a:pt x="394" y="367"/>
                  <a:pt x="385" y="367"/>
                </a:cubicBezTo>
                <a:cubicBezTo>
                  <a:pt x="385" y="221"/>
                  <a:pt x="385" y="221"/>
                  <a:pt x="385" y="221"/>
                </a:cubicBezTo>
                <a:cubicBezTo>
                  <a:pt x="391" y="220"/>
                  <a:pt x="397" y="215"/>
                  <a:pt x="397" y="208"/>
                </a:cubicBezTo>
                <a:close/>
                <a:moveTo>
                  <a:pt x="102" y="226"/>
                </a:moveTo>
                <a:cubicBezTo>
                  <a:pt x="106" y="226"/>
                  <a:pt x="110" y="222"/>
                  <a:pt x="110" y="218"/>
                </a:cubicBezTo>
                <a:cubicBezTo>
                  <a:pt x="194" y="214"/>
                  <a:pt x="194" y="214"/>
                  <a:pt x="194" y="214"/>
                </a:cubicBezTo>
                <a:cubicBezTo>
                  <a:pt x="210" y="213"/>
                  <a:pt x="210" y="213"/>
                  <a:pt x="210" y="213"/>
                </a:cubicBezTo>
                <a:cubicBezTo>
                  <a:pt x="211" y="219"/>
                  <a:pt x="216" y="224"/>
                  <a:pt x="222" y="225"/>
                </a:cubicBezTo>
                <a:cubicBezTo>
                  <a:pt x="218" y="267"/>
                  <a:pt x="218" y="267"/>
                  <a:pt x="218" y="267"/>
                </a:cubicBezTo>
                <a:cubicBezTo>
                  <a:pt x="208" y="371"/>
                  <a:pt x="208" y="371"/>
                  <a:pt x="208" y="371"/>
                </a:cubicBezTo>
                <a:cubicBezTo>
                  <a:pt x="208" y="371"/>
                  <a:pt x="207" y="371"/>
                  <a:pt x="207" y="371"/>
                </a:cubicBezTo>
                <a:cubicBezTo>
                  <a:pt x="200" y="371"/>
                  <a:pt x="194" y="376"/>
                  <a:pt x="194" y="383"/>
                </a:cubicBezTo>
                <a:cubicBezTo>
                  <a:pt x="83" y="383"/>
                  <a:pt x="83" y="383"/>
                  <a:pt x="83" y="383"/>
                </a:cubicBezTo>
                <a:cubicBezTo>
                  <a:pt x="83" y="379"/>
                  <a:pt x="80" y="375"/>
                  <a:pt x="76" y="375"/>
                </a:cubicBezTo>
                <a:cubicBezTo>
                  <a:pt x="100" y="226"/>
                  <a:pt x="100" y="226"/>
                  <a:pt x="100" y="226"/>
                </a:cubicBezTo>
                <a:cubicBezTo>
                  <a:pt x="101" y="226"/>
                  <a:pt x="101" y="226"/>
                  <a:pt x="102" y="226"/>
                </a:cubicBezTo>
                <a:close/>
                <a:moveTo>
                  <a:pt x="83" y="384"/>
                </a:moveTo>
                <a:cubicBezTo>
                  <a:pt x="194" y="384"/>
                  <a:pt x="194" y="384"/>
                  <a:pt x="194" y="384"/>
                </a:cubicBezTo>
                <a:cubicBezTo>
                  <a:pt x="195" y="391"/>
                  <a:pt x="200" y="396"/>
                  <a:pt x="207" y="396"/>
                </a:cubicBezTo>
                <a:cubicBezTo>
                  <a:pt x="207" y="396"/>
                  <a:pt x="208" y="396"/>
                  <a:pt x="208" y="396"/>
                </a:cubicBezTo>
                <a:cubicBezTo>
                  <a:pt x="222" y="542"/>
                  <a:pt x="222" y="542"/>
                  <a:pt x="222" y="542"/>
                </a:cubicBezTo>
                <a:cubicBezTo>
                  <a:pt x="216" y="543"/>
                  <a:pt x="212" y="548"/>
                  <a:pt x="211" y="554"/>
                </a:cubicBezTo>
                <a:cubicBezTo>
                  <a:pt x="110" y="549"/>
                  <a:pt x="110" y="549"/>
                  <a:pt x="110" y="549"/>
                </a:cubicBezTo>
                <a:cubicBezTo>
                  <a:pt x="110" y="549"/>
                  <a:pt x="110" y="549"/>
                  <a:pt x="110" y="549"/>
                </a:cubicBezTo>
                <a:cubicBezTo>
                  <a:pt x="110" y="544"/>
                  <a:pt x="106" y="540"/>
                  <a:pt x="102" y="540"/>
                </a:cubicBezTo>
                <a:cubicBezTo>
                  <a:pt x="101" y="540"/>
                  <a:pt x="101" y="540"/>
                  <a:pt x="100" y="541"/>
                </a:cubicBezTo>
                <a:cubicBezTo>
                  <a:pt x="76" y="392"/>
                  <a:pt x="76" y="392"/>
                  <a:pt x="76" y="392"/>
                </a:cubicBezTo>
                <a:cubicBezTo>
                  <a:pt x="80" y="391"/>
                  <a:pt x="83" y="388"/>
                  <a:pt x="83" y="384"/>
                </a:cubicBezTo>
                <a:close/>
                <a:moveTo>
                  <a:pt x="594" y="671"/>
                </a:moveTo>
                <a:cubicBezTo>
                  <a:pt x="589" y="671"/>
                  <a:pt x="586" y="675"/>
                  <a:pt x="586" y="679"/>
                </a:cubicBezTo>
                <a:cubicBezTo>
                  <a:pt x="586" y="679"/>
                  <a:pt x="586" y="679"/>
                  <a:pt x="586" y="679"/>
                </a:cubicBezTo>
                <a:cubicBezTo>
                  <a:pt x="507" y="687"/>
                  <a:pt x="507" y="687"/>
                  <a:pt x="507" y="687"/>
                </a:cubicBezTo>
                <a:cubicBezTo>
                  <a:pt x="507" y="684"/>
                  <a:pt x="505" y="681"/>
                  <a:pt x="502" y="680"/>
                </a:cubicBezTo>
                <a:cubicBezTo>
                  <a:pt x="540" y="574"/>
                  <a:pt x="540" y="574"/>
                  <a:pt x="540" y="574"/>
                </a:cubicBezTo>
                <a:cubicBezTo>
                  <a:pt x="542" y="567"/>
                  <a:pt x="542" y="567"/>
                  <a:pt x="542" y="567"/>
                </a:cubicBezTo>
                <a:cubicBezTo>
                  <a:pt x="543" y="567"/>
                  <a:pt x="545" y="567"/>
                  <a:pt x="546" y="567"/>
                </a:cubicBezTo>
                <a:cubicBezTo>
                  <a:pt x="553" y="567"/>
                  <a:pt x="559" y="562"/>
                  <a:pt x="559" y="555"/>
                </a:cubicBezTo>
                <a:cubicBezTo>
                  <a:pt x="609" y="553"/>
                  <a:pt x="609" y="553"/>
                  <a:pt x="609" y="553"/>
                </a:cubicBezTo>
                <a:cubicBezTo>
                  <a:pt x="659" y="550"/>
                  <a:pt x="659" y="550"/>
                  <a:pt x="659" y="550"/>
                </a:cubicBezTo>
                <a:cubicBezTo>
                  <a:pt x="660" y="553"/>
                  <a:pt x="661" y="555"/>
                  <a:pt x="664" y="556"/>
                </a:cubicBezTo>
                <a:cubicBezTo>
                  <a:pt x="598" y="671"/>
                  <a:pt x="598" y="671"/>
                  <a:pt x="598" y="671"/>
                </a:cubicBezTo>
                <a:cubicBezTo>
                  <a:pt x="597" y="671"/>
                  <a:pt x="595" y="671"/>
                  <a:pt x="594" y="671"/>
                </a:cubicBezTo>
                <a:close/>
                <a:moveTo>
                  <a:pt x="668" y="540"/>
                </a:moveTo>
                <a:cubicBezTo>
                  <a:pt x="663" y="540"/>
                  <a:pt x="659" y="544"/>
                  <a:pt x="659" y="549"/>
                </a:cubicBezTo>
                <a:cubicBezTo>
                  <a:pt x="659" y="549"/>
                  <a:pt x="659" y="549"/>
                  <a:pt x="659" y="549"/>
                </a:cubicBezTo>
                <a:cubicBezTo>
                  <a:pt x="575" y="553"/>
                  <a:pt x="575" y="553"/>
                  <a:pt x="575" y="553"/>
                </a:cubicBezTo>
                <a:cubicBezTo>
                  <a:pt x="559" y="554"/>
                  <a:pt x="559" y="554"/>
                  <a:pt x="559" y="554"/>
                </a:cubicBezTo>
                <a:cubicBezTo>
                  <a:pt x="558" y="548"/>
                  <a:pt x="554" y="543"/>
                  <a:pt x="547" y="542"/>
                </a:cubicBezTo>
                <a:cubicBezTo>
                  <a:pt x="551" y="500"/>
                  <a:pt x="551" y="500"/>
                  <a:pt x="551" y="500"/>
                </a:cubicBezTo>
                <a:cubicBezTo>
                  <a:pt x="561" y="396"/>
                  <a:pt x="561" y="396"/>
                  <a:pt x="561" y="396"/>
                </a:cubicBezTo>
                <a:cubicBezTo>
                  <a:pt x="562" y="396"/>
                  <a:pt x="562" y="397"/>
                  <a:pt x="562" y="397"/>
                </a:cubicBezTo>
                <a:cubicBezTo>
                  <a:pt x="569" y="397"/>
                  <a:pt x="575" y="391"/>
                  <a:pt x="575" y="384"/>
                </a:cubicBezTo>
                <a:cubicBezTo>
                  <a:pt x="686" y="384"/>
                  <a:pt x="686" y="384"/>
                  <a:pt x="686" y="384"/>
                </a:cubicBezTo>
                <a:cubicBezTo>
                  <a:pt x="686" y="388"/>
                  <a:pt x="689" y="392"/>
                  <a:pt x="693" y="392"/>
                </a:cubicBezTo>
                <a:cubicBezTo>
                  <a:pt x="669" y="541"/>
                  <a:pt x="669" y="541"/>
                  <a:pt x="669" y="541"/>
                </a:cubicBezTo>
                <a:cubicBezTo>
                  <a:pt x="669" y="540"/>
                  <a:pt x="668" y="540"/>
                  <a:pt x="668" y="540"/>
                </a:cubicBezTo>
                <a:close/>
                <a:moveTo>
                  <a:pt x="727" y="224"/>
                </a:moveTo>
                <a:cubicBezTo>
                  <a:pt x="726" y="225"/>
                  <a:pt x="725" y="226"/>
                  <a:pt x="725" y="227"/>
                </a:cubicBezTo>
                <a:cubicBezTo>
                  <a:pt x="690" y="221"/>
                  <a:pt x="690" y="221"/>
                  <a:pt x="690" y="221"/>
                </a:cubicBezTo>
                <a:cubicBezTo>
                  <a:pt x="676" y="219"/>
                  <a:pt x="676" y="219"/>
                  <a:pt x="676" y="219"/>
                </a:cubicBezTo>
                <a:cubicBezTo>
                  <a:pt x="676" y="219"/>
                  <a:pt x="676" y="218"/>
                  <a:pt x="676" y="218"/>
                </a:cubicBezTo>
                <a:cubicBezTo>
                  <a:pt x="676" y="213"/>
                  <a:pt x="672" y="210"/>
                  <a:pt x="668" y="210"/>
                </a:cubicBezTo>
                <a:cubicBezTo>
                  <a:pt x="666" y="210"/>
                  <a:pt x="665" y="210"/>
                  <a:pt x="664" y="210"/>
                </a:cubicBezTo>
                <a:cubicBezTo>
                  <a:pt x="633" y="155"/>
                  <a:pt x="633" y="155"/>
                  <a:pt x="633" y="155"/>
                </a:cubicBezTo>
                <a:cubicBezTo>
                  <a:pt x="599" y="96"/>
                  <a:pt x="599" y="96"/>
                  <a:pt x="599" y="96"/>
                </a:cubicBezTo>
                <a:cubicBezTo>
                  <a:pt x="600" y="95"/>
                  <a:pt x="601" y="93"/>
                  <a:pt x="602" y="91"/>
                </a:cubicBezTo>
                <a:cubicBezTo>
                  <a:pt x="637" y="101"/>
                  <a:pt x="637" y="101"/>
                  <a:pt x="637" y="101"/>
                </a:cubicBezTo>
                <a:cubicBezTo>
                  <a:pt x="637" y="101"/>
                  <a:pt x="637" y="101"/>
                  <a:pt x="637" y="101"/>
                </a:cubicBezTo>
                <a:cubicBezTo>
                  <a:pt x="637" y="105"/>
                  <a:pt x="640" y="107"/>
                  <a:pt x="643" y="107"/>
                </a:cubicBezTo>
                <a:cubicBezTo>
                  <a:pt x="644" y="107"/>
                  <a:pt x="645" y="107"/>
                  <a:pt x="645" y="107"/>
                </a:cubicBezTo>
                <a:lnTo>
                  <a:pt x="727" y="224"/>
                </a:lnTo>
                <a:close/>
                <a:moveTo>
                  <a:pt x="517" y="24"/>
                </a:moveTo>
                <a:cubicBezTo>
                  <a:pt x="517" y="24"/>
                  <a:pt x="517" y="25"/>
                  <a:pt x="517" y="25"/>
                </a:cubicBezTo>
                <a:cubicBezTo>
                  <a:pt x="517" y="28"/>
                  <a:pt x="520" y="31"/>
                  <a:pt x="523" y="31"/>
                </a:cubicBezTo>
                <a:cubicBezTo>
                  <a:pt x="525" y="31"/>
                  <a:pt x="526" y="30"/>
                  <a:pt x="527" y="29"/>
                </a:cubicBezTo>
                <a:cubicBezTo>
                  <a:pt x="638" y="99"/>
                  <a:pt x="638" y="99"/>
                  <a:pt x="638" y="99"/>
                </a:cubicBezTo>
                <a:cubicBezTo>
                  <a:pt x="637" y="99"/>
                  <a:pt x="637" y="100"/>
                  <a:pt x="637" y="100"/>
                </a:cubicBezTo>
                <a:cubicBezTo>
                  <a:pt x="602" y="90"/>
                  <a:pt x="602" y="90"/>
                  <a:pt x="602" y="90"/>
                </a:cubicBezTo>
                <a:cubicBezTo>
                  <a:pt x="602" y="90"/>
                  <a:pt x="602" y="89"/>
                  <a:pt x="602" y="89"/>
                </a:cubicBezTo>
                <a:cubicBezTo>
                  <a:pt x="602" y="84"/>
                  <a:pt x="598" y="80"/>
                  <a:pt x="594" y="80"/>
                </a:cubicBezTo>
                <a:cubicBezTo>
                  <a:pt x="591" y="80"/>
                  <a:pt x="589" y="81"/>
                  <a:pt x="587" y="83"/>
                </a:cubicBezTo>
                <a:cubicBezTo>
                  <a:pt x="496" y="18"/>
                  <a:pt x="496" y="18"/>
                  <a:pt x="496" y="18"/>
                </a:cubicBezTo>
                <a:cubicBezTo>
                  <a:pt x="497" y="18"/>
                  <a:pt x="497" y="18"/>
                  <a:pt x="497" y="17"/>
                </a:cubicBezTo>
                <a:lnTo>
                  <a:pt x="517" y="24"/>
                </a:lnTo>
                <a:close/>
                <a:moveTo>
                  <a:pt x="486" y="15"/>
                </a:moveTo>
                <a:cubicBezTo>
                  <a:pt x="486" y="18"/>
                  <a:pt x="488" y="21"/>
                  <a:pt x="492" y="21"/>
                </a:cubicBezTo>
                <a:cubicBezTo>
                  <a:pt x="493" y="21"/>
                  <a:pt x="495" y="20"/>
                  <a:pt x="496" y="19"/>
                </a:cubicBezTo>
                <a:cubicBezTo>
                  <a:pt x="536" y="47"/>
                  <a:pt x="536" y="47"/>
                  <a:pt x="536" y="47"/>
                </a:cubicBezTo>
                <a:cubicBezTo>
                  <a:pt x="587" y="84"/>
                  <a:pt x="587" y="84"/>
                  <a:pt x="587" y="84"/>
                </a:cubicBezTo>
                <a:cubicBezTo>
                  <a:pt x="586" y="85"/>
                  <a:pt x="586" y="86"/>
                  <a:pt x="585" y="87"/>
                </a:cubicBezTo>
                <a:cubicBezTo>
                  <a:pt x="576" y="86"/>
                  <a:pt x="576" y="86"/>
                  <a:pt x="576" y="86"/>
                </a:cubicBezTo>
                <a:cubicBezTo>
                  <a:pt x="507" y="79"/>
                  <a:pt x="507" y="79"/>
                  <a:pt x="507" y="79"/>
                </a:cubicBezTo>
                <a:cubicBezTo>
                  <a:pt x="507" y="79"/>
                  <a:pt x="507" y="79"/>
                  <a:pt x="507" y="78"/>
                </a:cubicBezTo>
                <a:cubicBezTo>
                  <a:pt x="507" y="74"/>
                  <a:pt x="503" y="70"/>
                  <a:pt x="499" y="70"/>
                </a:cubicBezTo>
                <a:cubicBezTo>
                  <a:pt x="496" y="70"/>
                  <a:pt x="495" y="71"/>
                  <a:pt x="493" y="72"/>
                </a:cubicBezTo>
                <a:cubicBezTo>
                  <a:pt x="444" y="13"/>
                  <a:pt x="444" y="13"/>
                  <a:pt x="444" y="13"/>
                </a:cubicBezTo>
                <a:cubicBezTo>
                  <a:pt x="445" y="13"/>
                  <a:pt x="445" y="12"/>
                  <a:pt x="446" y="10"/>
                </a:cubicBezTo>
                <a:lnTo>
                  <a:pt x="486" y="15"/>
                </a:lnTo>
                <a:close/>
                <a:moveTo>
                  <a:pt x="434" y="9"/>
                </a:moveTo>
                <a:cubicBezTo>
                  <a:pt x="434" y="12"/>
                  <a:pt x="437" y="15"/>
                  <a:pt x="440" y="15"/>
                </a:cubicBezTo>
                <a:cubicBezTo>
                  <a:pt x="441" y="15"/>
                  <a:pt x="442" y="14"/>
                  <a:pt x="443" y="14"/>
                </a:cubicBezTo>
                <a:cubicBezTo>
                  <a:pt x="472" y="48"/>
                  <a:pt x="472" y="48"/>
                  <a:pt x="472" y="48"/>
                </a:cubicBezTo>
                <a:cubicBezTo>
                  <a:pt x="492" y="73"/>
                  <a:pt x="492" y="73"/>
                  <a:pt x="492" y="73"/>
                </a:cubicBezTo>
                <a:cubicBezTo>
                  <a:pt x="491" y="74"/>
                  <a:pt x="490" y="76"/>
                  <a:pt x="490" y="78"/>
                </a:cubicBezTo>
                <a:cubicBezTo>
                  <a:pt x="393" y="75"/>
                  <a:pt x="393" y="75"/>
                  <a:pt x="393" y="75"/>
                </a:cubicBezTo>
                <a:cubicBezTo>
                  <a:pt x="393" y="71"/>
                  <a:pt x="390" y="67"/>
                  <a:pt x="385" y="67"/>
                </a:cubicBezTo>
                <a:cubicBezTo>
                  <a:pt x="385" y="11"/>
                  <a:pt x="385" y="11"/>
                  <a:pt x="385" y="11"/>
                </a:cubicBezTo>
                <a:cubicBezTo>
                  <a:pt x="387" y="11"/>
                  <a:pt x="389" y="9"/>
                  <a:pt x="390" y="7"/>
                </a:cubicBezTo>
                <a:lnTo>
                  <a:pt x="434" y="9"/>
                </a:lnTo>
                <a:close/>
                <a:moveTo>
                  <a:pt x="384" y="11"/>
                </a:moveTo>
                <a:cubicBezTo>
                  <a:pt x="384" y="67"/>
                  <a:pt x="384" y="67"/>
                  <a:pt x="384" y="67"/>
                </a:cubicBezTo>
                <a:cubicBezTo>
                  <a:pt x="380" y="68"/>
                  <a:pt x="377" y="71"/>
                  <a:pt x="377" y="75"/>
                </a:cubicBezTo>
                <a:cubicBezTo>
                  <a:pt x="279" y="78"/>
                  <a:pt x="279" y="78"/>
                  <a:pt x="279" y="78"/>
                </a:cubicBezTo>
                <a:cubicBezTo>
                  <a:pt x="278" y="76"/>
                  <a:pt x="278" y="74"/>
                  <a:pt x="276" y="73"/>
                </a:cubicBezTo>
                <a:cubicBezTo>
                  <a:pt x="326" y="14"/>
                  <a:pt x="326" y="14"/>
                  <a:pt x="326" y="14"/>
                </a:cubicBezTo>
                <a:cubicBezTo>
                  <a:pt x="327" y="15"/>
                  <a:pt x="328" y="15"/>
                  <a:pt x="329" y="15"/>
                </a:cubicBezTo>
                <a:cubicBezTo>
                  <a:pt x="332" y="15"/>
                  <a:pt x="334" y="12"/>
                  <a:pt x="335" y="9"/>
                </a:cubicBezTo>
                <a:cubicBezTo>
                  <a:pt x="378" y="7"/>
                  <a:pt x="378" y="7"/>
                  <a:pt x="378" y="7"/>
                </a:cubicBezTo>
                <a:cubicBezTo>
                  <a:pt x="379" y="9"/>
                  <a:pt x="381" y="11"/>
                  <a:pt x="384" y="11"/>
                </a:cubicBezTo>
                <a:close/>
                <a:moveTo>
                  <a:pt x="325" y="14"/>
                </a:moveTo>
                <a:cubicBezTo>
                  <a:pt x="276" y="73"/>
                  <a:pt x="276" y="73"/>
                  <a:pt x="276" y="73"/>
                </a:cubicBezTo>
                <a:cubicBezTo>
                  <a:pt x="274" y="71"/>
                  <a:pt x="272" y="71"/>
                  <a:pt x="270" y="71"/>
                </a:cubicBezTo>
                <a:cubicBezTo>
                  <a:pt x="266" y="71"/>
                  <a:pt x="262" y="75"/>
                  <a:pt x="262" y="79"/>
                </a:cubicBezTo>
                <a:cubicBezTo>
                  <a:pt x="262" y="79"/>
                  <a:pt x="262" y="79"/>
                  <a:pt x="262" y="79"/>
                </a:cubicBezTo>
                <a:cubicBezTo>
                  <a:pt x="186" y="87"/>
                  <a:pt x="186" y="87"/>
                  <a:pt x="186" y="87"/>
                </a:cubicBezTo>
                <a:cubicBezTo>
                  <a:pt x="184" y="87"/>
                  <a:pt x="184" y="87"/>
                  <a:pt x="184" y="87"/>
                </a:cubicBezTo>
                <a:cubicBezTo>
                  <a:pt x="184" y="86"/>
                  <a:pt x="183" y="85"/>
                  <a:pt x="182" y="84"/>
                </a:cubicBezTo>
                <a:cubicBezTo>
                  <a:pt x="273" y="19"/>
                  <a:pt x="273" y="19"/>
                  <a:pt x="273" y="19"/>
                </a:cubicBezTo>
                <a:cubicBezTo>
                  <a:pt x="274" y="20"/>
                  <a:pt x="276" y="21"/>
                  <a:pt x="278" y="21"/>
                </a:cubicBezTo>
                <a:cubicBezTo>
                  <a:pt x="281" y="21"/>
                  <a:pt x="283" y="18"/>
                  <a:pt x="283" y="15"/>
                </a:cubicBezTo>
                <a:cubicBezTo>
                  <a:pt x="323" y="10"/>
                  <a:pt x="323" y="10"/>
                  <a:pt x="323" y="10"/>
                </a:cubicBezTo>
                <a:cubicBezTo>
                  <a:pt x="323" y="12"/>
                  <a:pt x="324" y="13"/>
                  <a:pt x="325" y="14"/>
                </a:cubicBezTo>
                <a:close/>
                <a:moveTo>
                  <a:pt x="242" y="29"/>
                </a:moveTo>
                <a:cubicBezTo>
                  <a:pt x="243" y="30"/>
                  <a:pt x="245" y="31"/>
                  <a:pt x="246" y="31"/>
                </a:cubicBezTo>
                <a:cubicBezTo>
                  <a:pt x="250" y="31"/>
                  <a:pt x="252" y="28"/>
                  <a:pt x="252" y="25"/>
                </a:cubicBezTo>
                <a:cubicBezTo>
                  <a:pt x="252" y="24"/>
                  <a:pt x="252" y="24"/>
                  <a:pt x="252" y="24"/>
                </a:cubicBezTo>
                <a:cubicBezTo>
                  <a:pt x="272" y="17"/>
                  <a:pt x="272" y="17"/>
                  <a:pt x="272" y="17"/>
                </a:cubicBezTo>
                <a:cubicBezTo>
                  <a:pt x="272" y="18"/>
                  <a:pt x="273" y="18"/>
                  <a:pt x="273" y="18"/>
                </a:cubicBezTo>
                <a:cubicBezTo>
                  <a:pt x="182" y="83"/>
                  <a:pt x="182" y="83"/>
                  <a:pt x="182" y="83"/>
                </a:cubicBezTo>
                <a:cubicBezTo>
                  <a:pt x="180" y="81"/>
                  <a:pt x="178" y="80"/>
                  <a:pt x="176" y="80"/>
                </a:cubicBezTo>
                <a:cubicBezTo>
                  <a:pt x="171" y="80"/>
                  <a:pt x="167" y="84"/>
                  <a:pt x="167" y="89"/>
                </a:cubicBezTo>
                <a:cubicBezTo>
                  <a:pt x="167" y="89"/>
                  <a:pt x="167" y="90"/>
                  <a:pt x="167" y="90"/>
                </a:cubicBezTo>
                <a:cubicBezTo>
                  <a:pt x="132" y="100"/>
                  <a:pt x="132" y="100"/>
                  <a:pt x="132" y="100"/>
                </a:cubicBezTo>
                <a:cubicBezTo>
                  <a:pt x="132" y="100"/>
                  <a:pt x="132" y="99"/>
                  <a:pt x="132" y="99"/>
                </a:cubicBezTo>
                <a:lnTo>
                  <a:pt x="242" y="29"/>
                </a:lnTo>
                <a:close/>
                <a:moveTo>
                  <a:pt x="124" y="107"/>
                </a:moveTo>
                <a:cubicBezTo>
                  <a:pt x="124" y="107"/>
                  <a:pt x="125" y="107"/>
                  <a:pt x="126" y="107"/>
                </a:cubicBezTo>
                <a:cubicBezTo>
                  <a:pt x="130" y="107"/>
                  <a:pt x="132" y="105"/>
                  <a:pt x="132" y="101"/>
                </a:cubicBezTo>
                <a:cubicBezTo>
                  <a:pt x="132" y="101"/>
                  <a:pt x="132" y="101"/>
                  <a:pt x="132" y="101"/>
                </a:cubicBezTo>
                <a:cubicBezTo>
                  <a:pt x="167" y="91"/>
                  <a:pt x="167" y="91"/>
                  <a:pt x="167" y="91"/>
                </a:cubicBezTo>
                <a:cubicBezTo>
                  <a:pt x="168" y="93"/>
                  <a:pt x="169" y="95"/>
                  <a:pt x="171" y="96"/>
                </a:cubicBezTo>
                <a:cubicBezTo>
                  <a:pt x="154" y="125"/>
                  <a:pt x="154" y="125"/>
                  <a:pt x="154" y="125"/>
                </a:cubicBezTo>
                <a:cubicBezTo>
                  <a:pt x="105" y="210"/>
                  <a:pt x="105" y="210"/>
                  <a:pt x="105" y="210"/>
                </a:cubicBezTo>
                <a:cubicBezTo>
                  <a:pt x="104" y="209"/>
                  <a:pt x="103" y="209"/>
                  <a:pt x="102" y="209"/>
                </a:cubicBezTo>
                <a:cubicBezTo>
                  <a:pt x="97" y="209"/>
                  <a:pt x="93" y="213"/>
                  <a:pt x="93" y="217"/>
                </a:cubicBezTo>
                <a:cubicBezTo>
                  <a:pt x="93" y="218"/>
                  <a:pt x="93" y="218"/>
                  <a:pt x="93" y="219"/>
                </a:cubicBezTo>
                <a:cubicBezTo>
                  <a:pt x="45" y="227"/>
                  <a:pt x="45" y="227"/>
                  <a:pt x="45" y="227"/>
                </a:cubicBezTo>
                <a:cubicBezTo>
                  <a:pt x="45" y="225"/>
                  <a:pt x="44" y="224"/>
                  <a:pt x="43" y="223"/>
                </a:cubicBezTo>
                <a:lnTo>
                  <a:pt x="124" y="107"/>
                </a:lnTo>
                <a:close/>
                <a:moveTo>
                  <a:pt x="39" y="234"/>
                </a:moveTo>
                <a:cubicBezTo>
                  <a:pt x="39" y="234"/>
                  <a:pt x="39" y="234"/>
                  <a:pt x="39" y="234"/>
                </a:cubicBezTo>
                <a:cubicBezTo>
                  <a:pt x="42" y="234"/>
                  <a:pt x="45" y="231"/>
                  <a:pt x="45" y="228"/>
                </a:cubicBezTo>
                <a:cubicBezTo>
                  <a:pt x="45" y="228"/>
                  <a:pt x="45" y="227"/>
                  <a:pt x="45" y="227"/>
                </a:cubicBezTo>
                <a:cubicBezTo>
                  <a:pt x="94" y="219"/>
                  <a:pt x="94" y="219"/>
                  <a:pt x="94" y="219"/>
                </a:cubicBezTo>
                <a:cubicBezTo>
                  <a:pt x="94" y="222"/>
                  <a:pt x="97" y="225"/>
                  <a:pt x="99" y="226"/>
                </a:cubicBezTo>
                <a:cubicBezTo>
                  <a:pt x="88" y="295"/>
                  <a:pt x="88" y="295"/>
                  <a:pt x="88" y="295"/>
                </a:cubicBezTo>
                <a:cubicBezTo>
                  <a:pt x="75" y="375"/>
                  <a:pt x="75" y="375"/>
                  <a:pt x="75" y="375"/>
                </a:cubicBezTo>
                <a:cubicBezTo>
                  <a:pt x="75" y="375"/>
                  <a:pt x="75" y="375"/>
                  <a:pt x="74" y="375"/>
                </a:cubicBezTo>
                <a:cubicBezTo>
                  <a:pt x="70" y="375"/>
                  <a:pt x="66" y="378"/>
                  <a:pt x="66" y="383"/>
                </a:cubicBezTo>
                <a:cubicBezTo>
                  <a:pt x="12" y="383"/>
                  <a:pt x="12" y="383"/>
                  <a:pt x="12" y="383"/>
                </a:cubicBezTo>
                <a:cubicBezTo>
                  <a:pt x="12" y="381"/>
                  <a:pt x="10" y="379"/>
                  <a:pt x="8" y="378"/>
                </a:cubicBezTo>
                <a:lnTo>
                  <a:pt x="39" y="234"/>
                </a:lnTo>
                <a:close/>
                <a:moveTo>
                  <a:pt x="8" y="390"/>
                </a:moveTo>
                <a:cubicBezTo>
                  <a:pt x="11" y="389"/>
                  <a:pt x="12" y="387"/>
                  <a:pt x="12" y="384"/>
                </a:cubicBezTo>
                <a:cubicBezTo>
                  <a:pt x="66" y="384"/>
                  <a:pt x="66" y="384"/>
                  <a:pt x="66" y="384"/>
                </a:cubicBezTo>
                <a:cubicBezTo>
                  <a:pt x="66" y="388"/>
                  <a:pt x="70" y="392"/>
                  <a:pt x="74" y="392"/>
                </a:cubicBezTo>
                <a:cubicBezTo>
                  <a:pt x="75" y="392"/>
                  <a:pt x="75" y="392"/>
                  <a:pt x="75" y="392"/>
                </a:cubicBezTo>
                <a:cubicBezTo>
                  <a:pt x="79" y="419"/>
                  <a:pt x="79" y="419"/>
                  <a:pt x="79" y="419"/>
                </a:cubicBezTo>
                <a:cubicBezTo>
                  <a:pt x="99" y="541"/>
                  <a:pt x="99" y="541"/>
                  <a:pt x="99" y="541"/>
                </a:cubicBezTo>
                <a:cubicBezTo>
                  <a:pt x="96" y="542"/>
                  <a:pt x="94" y="544"/>
                  <a:pt x="93" y="548"/>
                </a:cubicBezTo>
                <a:cubicBezTo>
                  <a:pt x="90" y="547"/>
                  <a:pt x="90" y="547"/>
                  <a:pt x="90" y="547"/>
                </a:cubicBezTo>
                <a:cubicBezTo>
                  <a:pt x="45" y="540"/>
                  <a:pt x="45" y="540"/>
                  <a:pt x="45" y="540"/>
                </a:cubicBezTo>
                <a:cubicBezTo>
                  <a:pt x="45" y="540"/>
                  <a:pt x="45" y="540"/>
                  <a:pt x="45" y="539"/>
                </a:cubicBezTo>
                <a:cubicBezTo>
                  <a:pt x="45" y="536"/>
                  <a:pt x="42" y="534"/>
                  <a:pt x="39" y="534"/>
                </a:cubicBezTo>
                <a:cubicBezTo>
                  <a:pt x="39" y="534"/>
                  <a:pt x="39" y="534"/>
                  <a:pt x="39" y="534"/>
                </a:cubicBezTo>
                <a:lnTo>
                  <a:pt x="8" y="390"/>
                </a:lnTo>
                <a:close/>
                <a:moveTo>
                  <a:pt x="43" y="544"/>
                </a:moveTo>
                <a:cubicBezTo>
                  <a:pt x="44" y="543"/>
                  <a:pt x="45" y="542"/>
                  <a:pt x="45" y="541"/>
                </a:cubicBezTo>
                <a:cubicBezTo>
                  <a:pt x="79" y="546"/>
                  <a:pt x="79" y="546"/>
                  <a:pt x="79" y="546"/>
                </a:cubicBezTo>
                <a:cubicBezTo>
                  <a:pt x="93" y="548"/>
                  <a:pt x="93" y="548"/>
                  <a:pt x="93" y="548"/>
                </a:cubicBezTo>
                <a:cubicBezTo>
                  <a:pt x="93" y="549"/>
                  <a:pt x="93" y="549"/>
                  <a:pt x="93" y="549"/>
                </a:cubicBezTo>
                <a:cubicBezTo>
                  <a:pt x="93" y="554"/>
                  <a:pt x="97" y="558"/>
                  <a:pt x="102" y="558"/>
                </a:cubicBezTo>
                <a:cubicBezTo>
                  <a:pt x="103" y="558"/>
                  <a:pt x="104" y="557"/>
                  <a:pt x="105" y="557"/>
                </a:cubicBezTo>
                <a:cubicBezTo>
                  <a:pt x="137" y="612"/>
                  <a:pt x="137" y="612"/>
                  <a:pt x="137" y="612"/>
                </a:cubicBezTo>
                <a:cubicBezTo>
                  <a:pt x="171" y="672"/>
                  <a:pt x="171" y="672"/>
                  <a:pt x="171" y="672"/>
                </a:cubicBezTo>
                <a:cubicBezTo>
                  <a:pt x="169" y="673"/>
                  <a:pt x="168" y="674"/>
                  <a:pt x="167" y="676"/>
                </a:cubicBezTo>
                <a:cubicBezTo>
                  <a:pt x="132" y="667"/>
                  <a:pt x="132" y="667"/>
                  <a:pt x="132" y="667"/>
                </a:cubicBezTo>
                <a:cubicBezTo>
                  <a:pt x="132" y="666"/>
                  <a:pt x="132" y="666"/>
                  <a:pt x="132" y="666"/>
                </a:cubicBezTo>
                <a:cubicBezTo>
                  <a:pt x="132" y="663"/>
                  <a:pt x="130" y="660"/>
                  <a:pt x="126" y="660"/>
                </a:cubicBezTo>
                <a:cubicBezTo>
                  <a:pt x="125" y="660"/>
                  <a:pt x="125" y="660"/>
                  <a:pt x="124" y="661"/>
                </a:cubicBezTo>
                <a:lnTo>
                  <a:pt x="43" y="544"/>
                </a:lnTo>
                <a:close/>
                <a:moveTo>
                  <a:pt x="252" y="743"/>
                </a:moveTo>
                <a:cubicBezTo>
                  <a:pt x="252" y="743"/>
                  <a:pt x="252" y="743"/>
                  <a:pt x="252" y="742"/>
                </a:cubicBezTo>
                <a:cubicBezTo>
                  <a:pt x="252" y="739"/>
                  <a:pt x="250" y="736"/>
                  <a:pt x="246" y="736"/>
                </a:cubicBezTo>
                <a:cubicBezTo>
                  <a:pt x="245" y="736"/>
                  <a:pt x="243" y="737"/>
                  <a:pt x="242" y="738"/>
                </a:cubicBezTo>
                <a:cubicBezTo>
                  <a:pt x="132" y="668"/>
                  <a:pt x="132" y="668"/>
                  <a:pt x="132" y="668"/>
                </a:cubicBezTo>
                <a:cubicBezTo>
                  <a:pt x="132" y="668"/>
                  <a:pt x="132" y="668"/>
                  <a:pt x="132" y="667"/>
                </a:cubicBezTo>
                <a:cubicBezTo>
                  <a:pt x="148" y="672"/>
                  <a:pt x="148" y="672"/>
                  <a:pt x="148" y="672"/>
                </a:cubicBezTo>
                <a:cubicBezTo>
                  <a:pt x="167" y="677"/>
                  <a:pt x="167" y="677"/>
                  <a:pt x="167" y="677"/>
                </a:cubicBezTo>
                <a:cubicBezTo>
                  <a:pt x="167" y="678"/>
                  <a:pt x="167" y="678"/>
                  <a:pt x="167" y="679"/>
                </a:cubicBezTo>
                <a:cubicBezTo>
                  <a:pt x="167" y="684"/>
                  <a:pt x="170" y="688"/>
                  <a:pt x="175" y="688"/>
                </a:cubicBezTo>
                <a:cubicBezTo>
                  <a:pt x="178" y="688"/>
                  <a:pt x="180" y="686"/>
                  <a:pt x="182" y="684"/>
                </a:cubicBezTo>
                <a:cubicBezTo>
                  <a:pt x="273" y="749"/>
                  <a:pt x="273" y="749"/>
                  <a:pt x="273" y="749"/>
                </a:cubicBezTo>
                <a:cubicBezTo>
                  <a:pt x="272" y="749"/>
                  <a:pt x="272" y="750"/>
                  <a:pt x="272" y="750"/>
                </a:cubicBezTo>
                <a:lnTo>
                  <a:pt x="252" y="743"/>
                </a:lnTo>
                <a:close/>
                <a:moveTo>
                  <a:pt x="284" y="752"/>
                </a:moveTo>
                <a:cubicBezTo>
                  <a:pt x="284" y="752"/>
                  <a:pt x="284" y="752"/>
                  <a:pt x="284" y="752"/>
                </a:cubicBezTo>
                <a:cubicBezTo>
                  <a:pt x="284" y="748"/>
                  <a:pt x="281" y="746"/>
                  <a:pt x="278" y="746"/>
                </a:cubicBezTo>
                <a:cubicBezTo>
                  <a:pt x="276" y="746"/>
                  <a:pt x="274" y="747"/>
                  <a:pt x="273" y="748"/>
                </a:cubicBezTo>
                <a:cubicBezTo>
                  <a:pt x="233" y="719"/>
                  <a:pt x="233" y="719"/>
                  <a:pt x="233" y="719"/>
                </a:cubicBezTo>
                <a:cubicBezTo>
                  <a:pt x="182" y="684"/>
                  <a:pt x="182" y="684"/>
                  <a:pt x="182" y="684"/>
                </a:cubicBezTo>
                <a:cubicBezTo>
                  <a:pt x="183" y="683"/>
                  <a:pt x="183" y="681"/>
                  <a:pt x="184" y="680"/>
                </a:cubicBezTo>
                <a:cubicBezTo>
                  <a:pt x="192" y="681"/>
                  <a:pt x="192" y="681"/>
                  <a:pt x="192" y="681"/>
                </a:cubicBezTo>
                <a:cubicBezTo>
                  <a:pt x="262" y="688"/>
                  <a:pt x="262" y="688"/>
                  <a:pt x="262" y="688"/>
                </a:cubicBezTo>
                <a:cubicBezTo>
                  <a:pt x="262" y="688"/>
                  <a:pt x="262" y="688"/>
                  <a:pt x="262" y="689"/>
                </a:cubicBezTo>
                <a:cubicBezTo>
                  <a:pt x="262" y="694"/>
                  <a:pt x="266" y="697"/>
                  <a:pt x="271" y="697"/>
                </a:cubicBezTo>
                <a:cubicBezTo>
                  <a:pt x="273" y="697"/>
                  <a:pt x="275" y="697"/>
                  <a:pt x="276" y="695"/>
                </a:cubicBezTo>
                <a:cubicBezTo>
                  <a:pt x="325" y="754"/>
                  <a:pt x="325" y="754"/>
                  <a:pt x="325" y="754"/>
                </a:cubicBezTo>
                <a:cubicBezTo>
                  <a:pt x="325" y="755"/>
                  <a:pt x="324" y="756"/>
                  <a:pt x="324" y="757"/>
                </a:cubicBezTo>
                <a:lnTo>
                  <a:pt x="284" y="752"/>
                </a:lnTo>
                <a:close/>
                <a:moveTo>
                  <a:pt x="335" y="758"/>
                </a:moveTo>
                <a:cubicBezTo>
                  <a:pt x="335" y="755"/>
                  <a:pt x="332" y="752"/>
                  <a:pt x="329" y="752"/>
                </a:cubicBezTo>
                <a:cubicBezTo>
                  <a:pt x="328" y="752"/>
                  <a:pt x="327" y="753"/>
                  <a:pt x="326" y="753"/>
                </a:cubicBezTo>
                <a:cubicBezTo>
                  <a:pt x="297" y="719"/>
                  <a:pt x="297" y="719"/>
                  <a:pt x="297" y="719"/>
                </a:cubicBezTo>
                <a:cubicBezTo>
                  <a:pt x="277" y="695"/>
                  <a:pt x="277" y="695"/>
                  <a:pt x="277" y="695"/>
                </a:cubicBezTo>
                <a:cubicBezTo>
                  <a:pt x="278" y="693"/>
                  <a:pt x="279" y="691"/>
                  <a:pt x="279" y="689"/>
                </a:cubicBezTo>
                <a:cubicBezTo>
                  <a:pt x="376" y="692"/>
                  <a:pt x="376" y="692"/>
                  <a:pt x="376" y="692"/>
                </a:cubicBezTo>
                <a:cubicBezTo>
                  <a:pt x="376" y="696"/>
                  <a:pt x="380" y="700"/>
                  <a:pt x="384" y="700"/>
                </a:cubicBezTo>
                <a:cubicBezTo>
                  <a:pt x="384" y="756"/>
                  <a:pt x="384" y="756"/>
                  <a:pt x="384" y="756"/>
                </a:cubicBezTo>
                <a:cubicBezTo>
                  <a:pt x="382" y="756"/>
                  <a:pt x="379" y="758"/>
                  <a:pt x="379" y="760"/>
                </a:cubicBezTo>
                <a:lnTo>
                  <a:pt x="335" y="758"/>
                </a:lnTo>
                <a:close/>
                <a:moveTo>
                  <a:pt x="390" y="760"/>
                </a:moveTo>
                <a:cubicBezTo>
                  <a:pt x="390" y="758"/>
                  <a:pt x="388" y="756"/>
                  <a:pt x="385" y="756"/>
                </a:cubicBezTo>
                <a:cubicBezTo>
                  <a:pt x="385" y="700"/>
                  <a:pt x="385" y="700"/>
                  <a:pt x="385" y="700"/>
                </a:cubicBezTo>
                <a:cubicBezTo>
                  <a:pt x="389" y="699"/>
                  <a:pt x="392" y="696"/>
                  <a:pt x="393" y="692"/>
                </a:cubicBezTo>
                <a:cubicBezTo>
                  <a:pt x="490" y="689"/>
                  <a:pt x="490" y="689"/>
                  <a:pt x="490" y="689"/>
                </a:cubicBezTo>
                <a:cubicBezTo>
                  <a:pt x="491" y="691"/>
                  <a:pt x="492" y="693"/>
                  <a:pt x="493" y="694"/>
                </a:cubicBezTo>
                <a:cubicBezTo>
                  <a:pt x="444" y="752"/>
                  <a:pt x="444" y="752"/>
                  <a:pt x="444" y="752"/>
                </a:cubicBezTo>
                <a:cubicBezTo>
                  <a:pt x="443" y="752"/>
                  <a:pt x="442" y="751"/>
                  <a:pt x="441" y="751"/>
                </a:cubicBezTo>
                <a:cubicBezTo>
                  <a:pt x="437" y="751"/>
                  <a:pt x="435" y="754"/>
                  <a:pt x="435" y="757"/>
                </a:cubicBezTo>
                <a:cubicBezTo>
                  <a:pt x="435" y="757"/>
                  <a:pt x="435" y="758"/>
                  <a:pt x="435" y="758"/>
                </a:cubicBezTo>
                <a:lnTo>
                  <a:pt x="390" y="760"/>
                </a:lnTo>
                <a:close/>
                <a:moveTo>
                  <a:pt x="527" y="739"/>
                </a:moveTo>
                <a:cubicBezTo>
                  <a:pt x="526" y="737"/>
                  <a:pt x="525" y="736"/>
                  <a:pt x="523" y="736"/>
                </a:cubicBezTo>
                <a:cubicBezTo>
                  <a:pt x="520" y="736"/>
                  <a:pt x="517" y="739"/>
                  <a:pt x="517" y="742"/>
                </a:cubicBezTo>
                <a:cubicBezTo>
                  <a:pt x="517" y="743"/>
                  <a:pt x="517" y="743"/>
                  <a:pt x="517" y="743"/>
                </a:cubicBezTo>
                <a:cubicBezTo>
                  <a:pt x="497" y="750"/>
                  <a:pt x="497" y="750"/>
                  <a:pt x="497" y="750"/>
                </a:cubicBezTo>
                <a:cubicBezTo>
                  <a:pt x="497" y="750"/>
                  <a:pt x="497" y="749"/>
                  <a:pt x="496" y="749"/>
                </a:cubicBezTo>
                <a:cubicBezTo>
                  <a:pt x="587" y="684"/>
                  <a:pt x="587" y="684"/>
                  <a:pt x="587" y="684"/>
                </a:cubicBezTo>
                <a:cubicBezTo>
                  <a:pt x="589" y="686"/>
                  <a:pt x="591" y="688"/>
                  <a:pt x="594" y="688"/>
                </a:cubicBezTo>
                <a:cubicBezTo>
                  <a:pt x="599" y="688"/>
                  <a:pt x="603" y="684"/>
                  <a:pt x="603" y="679"/>
                </a:cubicBezTo>
                <a:cubicBezTo>
                  <a:pt x="603" y="678"/>
                  <a:pt x="603" y="678"/>
                  <a:pt x="602" y="677"/>
                </a:cubicBezTo>
                <a:cubicBezTo>
                  <a:pt x="637" y="667"/>
                  <a:pt x="637" y="667"/>
                  <a:pt x="637" y="667"/>
                </a:cubicBezTo>
                <a:cubicBezTo>
                  <a:pt x="637" y="668"/>
                  <a:pt x="637" y="668"/>
                  <a:pt x="637" y="668"/>
                </a:cubicBezTo>
                <a:lnTo>
                  <a:pt x="527" y="739"/>
                </a:lnTo>
                <a:close/>
                <a:moveTo>
                  <a:pt x="645" y="661"/>
                </a:moveTo>
                <a:cubicBezTo>
                  <a:pt x="645" y="660"/>
                  <a:pt x="644" y="660"/>
                  <a:pt x="643" y="660"/>
                </a:cubicBezTo>
                <a:cubicBezTo>
                  <a:pt x="639" y="660"/>
                  <a:pt x="637" y="663"/>
                  <a:pt x="637" y="666"/>
                </a:cubicBezTo>
                <a:cubicBezTo>
                  <a:pt x="637" y="666"/>
                  <a:pt x="637" y="666"/>
                  <a:pt x="637" y="667"/>
                </a:cubicBezTo>
                <a:cubicBezTo>
                  <a:pt x="626" y="670"/>
                  <a:pt x="626" y="670"/>
                  <a:pt x="626" y="670"/>
                </a:cubicBezTo>
                <a:cubicBezTo>
                  <a:pt x="602" y="676"/>
                  <a:pt x="602" y="676"/>
                  <a:pt x="602" y="676"/>
                </a:cubicBezTo>
                <a:cubicBezTo>
                  <a:pt x="601" y="674"/>
                  <a:pt x="600" y="673"/>
                  <a:pt x="598" y="672"/>
                </a:cubicBezTo>
                <a:cubicBezTo>
                  <a:pt x="615" y="642"/>
                  <a:pt x="615" y="642"/>
                  <a:pt x="615" y="642"/>
                </a:cubicBezTo>
                <a:cubicBezTo>
                  <a:pt x="664" y="557"/>
                  <a:pt x="664" y="557"/>
                  <a:pt x="664" y="557"/>
                </a:cubicBezTo>
                <a:cubicBezTo>
                  <a:pt x="665" y="557"/>
                  <a:pt x="666" y="558"/>
                  <a:pt x="668" y="558"/>
                </a:cubicBezTo>
                <a:cubicBezTo>
                  <a:pt x="672" y="558"/>
                  <a:pt x="676" y="554"/>
                  <a:pt x="676" y="549"/>
                </a:cubicBezTo>
                <a:cubicBezTo>
                  <a:pt x="676" y="549"/>
                  <a:pt x="676" y="549"/>
                  <a:pt x="676" y="548"/>
                </a:cubicBezTo>
                <a:cubicBezTo>
                  <a:pt x="723" y="541"/>
                  <a:pt x="723" y="541"/>
                  <a:pt x="723" y="541"/>
                </a:cubicBezTo>
                <a:cubicBezTo>
                  <a:pt x="723" y="542"/>
                  <a:pt x="724" y="544"/>
                  <a:pt x="726" y="545"/>
                </a:cubicBezTo>
                <a:lnTo>
                  <a:pt x="645" y="661"/>
                </a:lnTo>
                <a:close/>
                <a:moveTo>
                  <a:pt x="730" y="534"/>
                </a:moveTo>
                <a:cubicBezTo>
                  <a:pt x="730" y="534"/>
                  <a:pt x="729" y="534"/>
                  <a:pt x="729" y="534"/>
                </a:cubicBezTo>
                <a:cubicBezTo>
                  <a:pt x="726" y="534"/>
                  <a:pt x="723" y="537"/>
                  <a:pt x="723" y="540"/>
                </a:cubicBezTo>
                <a:cubicBezTo>
                  <a:pt x="723" y="540"/>
                  <a:pt x="723" y="540"/>
                  <a:pt x="723" y="540"/>
                </a:cubicBezTo>
                <a:cubicBezTo>
                  <a:pt x="676" y="548"/>
                  <a:pt x="676" y="548"/>
                  <a:pt x="676" y="548"/>
                </a:cubicBezTo>
                <a:cubicBezTo>
                  <a:pt x="676" y="544"/>
                  <a:pt x="673" y="542"/>
                  <a:pt x="670" y="541"/>
                </a:cubicBezTo>
                <a:cubicBezTo>
                  <a:pt x="681" y="472"/>
                  <a:pt x="681" y="472"/>
                  <a:pt x="681" y="472"/>
                </a:cubicBezTo>
                <a:cubicBezTo>
                  <a:pt x="694" y="393"/>
                  <a:pt x="694" y="393"/>
                  <a:pt x="694" y="393"/>
                </a:cubicBezTo>
                <a:cubicBezTo>
                  <a:pt x="694" y="393"/>
                  <a:pt x="694" y="393"/>
                  <a:pt x="695" y="393"/>
                </a:cubicBezTo>
                <a:cubicBezTo>
                  <a:pt x="699" y="393"/>
                  <a:pt x="703" y="389"/>
                  <a:pt x="703" y="384"/>
                </a:cubicBezTo>
                <a:cubicBezTo>
                  <a:pt x="757" y="384"/>
                  <a:pt x="757" y="384"/>
                  <a:pt x="757" y="384"/>
                </a:cubicBezTo>
                <a:cubicBezTo>
                  <a:pt x="757" y="387"/>
                  <a:pt x="759" y="389"/>
                  <a:pt x="761" y="390"/>
                </a:cubicBezTo>
                <a:lnTo>
                  <a:pt x="730" y="534"/>
                </a:lnTo>
                <a:close/>
              </a:path>
            </a:pathLst>
          </a:custGeom>
          <a:gradFill>
            <a:gsLst>
              <a:gs pos="100000">
                <a:srgbClr val="153B6A"/>
              </a:gs>
              <a:gs pos="0">
                <a:srgbClr val="17D5F7"/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795991" y="2935827"/>
            <a:ext cx="32624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60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商业模式</a:t>
            </a:r>
            <a:endParaRPr lang="zh-CN" altLang="en-US" sz="60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6"/>
          <p:cNvSpPr txBox="1">
            <a:spLocks noChangeArrowheads="1"/>
          </p:cNvSpPr>
          <p:nvPr/>
        </p:nvSpPr>
        <p:spPr bwMode="auto">
          <a:xfrm>
            <a:off x="1542863" y="2297260"/>
            <a:ext cx="1911101" cy="209288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6600">
                <a:ln w="38100">
                  <a:noFill/>
                </a:ln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sz="13000" dirty="0"/>
              <a:t>04</a:t>
            </a:r>
            <a:endParaRPr lang="zh-CN" altLang="en-US" sz="13000" dirty="0"/>
          </a:p>
        </p:txBody>
      </p:sp>
      <p:grpSp>
        <p:nvGrpSpPr>
          <p:cNvPr id="13" name="组合 12"/>
          <p:cNvGrpSpPr/>
          <p:nvPr/>
        </p:nvGrpSpPr>
        <p:grpSpPr>
          <a:xfrm>
            <a:off x="4779444" y="1889273"/>
            <a:ext cx="887413" cy="820737"/>
            <a:chOff x="4427538" y="566738"/>
            <a:chExt cx="887413" cy="820737"/>
          </a:xfrm>
        </p:grpSpPr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4429126" y="566738"/>
              <a:ext cx="885825" cy="815975"/>
            </a:xfrm>
            <a:custGeom>
              <a:avLst/>
              <a:gdLst>
                <a:gd name="T0" fmla="*/ 132 w 558"/>
                <a:gd name="T1" fmla="*/ 514 h 514"/>
                <a:gd name="T2" fmla="*/ 556 w 558"/>
                <a:gd name="T3" fmla="*/ 317 h 514"/>
                <a:gd name="T4" fmla="*/ 558 w 558"/>
                <a:gd name="T5" fmla="*/ 316 h 514"/>
                <a:gd name="T6" fmla="*/ 0 w 558"/>
                <a:gd name="T7" fmla="*/ 0 h 514"/>
                <a:gd name="T8" fmla="*/ 132 w 558"/>
                <a:gd name="T9" fmla="*/ 514 h 514"/>
                <a:gd name="T10" fmla="*/ 134 w 558"/>
                <a:gd name="T11" fmla="*/ 511 h 514"/>
                <a:gd name="T12" fmla="*/ 3 w 558"/>
                <a:gd name="T13" fmla="*/ 4 h 514"/>
                <a:gd name="T14" fmla="*/ 553 w 558"/>
                <a:gd name="T15" fmla="*/ 316 h 514"/>
                <a:gd name="T16" fmla="*/ 134 w 558"/>
                <a:gd name="T17" fmla="*/ 511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8" h="514">
                  <a:moveTo>
                    <a:pt x="132" y="514"/>
                  </a:moveTo>
                  <a:lnTo>
                    <a:pt x="556" y="317"/>
                  </a:lnTo>
                  <a:lnTo>
                    <a:pt x="558" y="316"/>
                  </a:lnTo>
                  <a:lnTo>
                    <a:pt x="0" y="0"/>
                  </a:lnTo>
                  <a:lnTo>
                    <a:pt x="132" y="514"/>
                  </a:lnTo>
                  <a:close/>
                  <a:moveTo>
                    <a:pt x="134" y="511"/>
                  </a:moveTo>
                  <a:lnTo>
                    <a:pt x="3" y="4"/>
                  </a:lnTo>
                  <a:lnTo>
                    <a:pt x="553" y="316"/>
                  </a:lnTo>
                  <a:lnTo>
                    <a:pt x="134" y="511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4629151" y="1066800"/>
              <a:ext cx="682625" cy="320675"/>
            </a:xfrm>
            <a:custGeom>
              <a:avLst/>
              <a:gdLst>
                <a:gd name="T0" fmla="*/ 111 w 430"/>
                <a:gd name="T1" fmla="*/ 110 h 202"/>
                <a:gd name="T2" fmla="*/ 111 w 430"/>
                <a:gd name="T3" fmla="*/ 110 h 202"/>
                <a:gd name="T4" fmla="*/ 0 w 430"/>
                <a:gd name="T5" fmla="*/ 202 h 202"/>
                <a:gd name="T6" fmla="*/ 430 w 430"/>
                <a:gd name="T7" fmla="*/ 2 h 202"/>
                <a:gd name="T8" fmla="*/ 429 w 430"/>
                <a:gd name="T9" fmla="*/ 0 h 202"/>
                <a:gd name="T10" fmla="*/ 111 w 430"/>
                <a:gd name="T11" fmla="*/ 110 h 202"/>
                <a:gd name="T12" fmla="*/ 14 w 430"/>
                <a:gd name="T13" fmla="*/ 193 h 202"/>
                <a:gd name="T14" fmla="*/ 112 w 430"/>
                <a:gd name="T15" fmla="*/ 112 h 202"/>
                <a:gd name="T16" fmla="*/ 409 w 430"/>
                <a:gd name="T17" fmla="*/ 9 h 202"/>
                <a:gd name="T18" fmla="*/ 14 w 430"/>
                <a:gd name="T19" fmla="*/ 19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0" h="202">
                  <a:moveTo>
                    <a:pt x="111" y="110"/>
                  </a:moveTo>
                  <a:lnTo>
                    <a:pt x="111" y="110"/>
                  </a:lnTo>
                  <a:lnTo>
                    <a:pt x="0" y="202"/>
                  </a:lnTo>
                  <a:lnTo>
                    <a:pt x="430" y="2"/>
                  </a:lnTo>
                  <a:lnTo>
                    <a:pt x="429" y="0"/>
                  </a:lnTo>
                  <a:lnTo>
                    <a:pt x="111" y="110"/>
                  </a:lnTo>
                  <a:close/>
                  <a:moveTo>
                    <a:pt x="14" y="193"/>
                  </a:moveTo>
                  <a:lnTo>
                    <a:pt x="112" y="112"/>
                  </a:lnTo>
                  <a:lnTo>
                    <a:pt x="409" y="9"/>
                  </a:lnTo>
                  <a:lnTo>
                    <a:pt x="14" y="193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0"/>
            <p:cNvSpPr>
              <a:spLocks noEditPoints="1"/>
            </p:cNvSpPr>
            <p:nvPr/>
          </p:nvSpPr>
          <p:spPr bwMode="auto">
            <a:xfrm>
              <a:off x="4427538" y="566738"/>
              <a:ext cx="887413" cy="677863"/>
            </a:xfrm>
            <a:custGeom>
              <a:avLst/>
              <a:gdLst>
                <a:gd name="T0" fmla="*/ 237 w 559"/>
                <a:gd name="T1" fmla="*/ 427 h 427"/>
                <a:gd name="T2" fmla="*/ 238 w 559"/>
                <a:gd name="T3" fmla="*/ 427 h 427"/>
                <a:gd name="T4" fmla="*/ 559 w 559"/>
                <a:gd name="T5" fmla="*/ 317 h 427"/>
                <a:gd name="T6" fmla="*/ 0 w 559"/>
                <a:gd name="T7" fmla="*/ 0 h 427"/>
                <a:gd name="T8" fmla="*/ 237 w 559"/>
                <a:gd name="T9" fmla="*/ 427 h 427"/>
                <a:gd name="T10" fmla="*/ 239 w 559"/>
                <a:gd name="T11" fmla="*/ 425 h 427"/>
                <a:gd name="T12" fmla="*/ 5 w 559"/>
                <a:gd name="T13" fmla="*/ 5 h 427"/>
                <a:gd name="T14" fmla="*/ 554 w 559"/>
                <a:gd name="T15" fmla="*/ 316 h 427"/>
                <a:gd name="T16" fmla="*/ 239 w 559"/>
                <a:gd name="T17" fmla="*/ 425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9" h="427">
                  <a:moveTo>
                    <a:pt x="237" y="427"/>
                  </a:moveTo>
                  <a:lnTo>
                    <a:pt x="238" y="427"/>
                  </a:lnTo>
                  <a:lnTo>
                    <a:pt x="559" y="317"/>
                  </a:lnTo>
                  <a:lnTo>
                    <a:pt x="0" y="0"/>
                  </a:lnTo>
                  <a:lnTo>
                    <a:pt x="237" y="427"/>
                  </a:lnTo>
                  <a:close/>
                  <a:moveTo>
                    <a:pt x="239" y="425"/>
                  </a:moveTo>
                  <a:lnTo>
                    <a:pt x="5" y="5"/>
                  </a:lnTo>
                  <a:lnTo>
                    <a:pt x="554" y="316"/>
                  </a:lnTo>
                  <a:lnTo>
                    <a:pt x="239" y="425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631096" y="4614659"/>
            <a:ext cx="755650" cy="527051"/>
            <a:chOff x="4672013" y="2482850"/>
            <a:chExt cx="755650" cy="527051"/>
          </a:xfrm>
        </p:grpSpPr>
        <p:sp>
          <p:nvSpPr>
            <p:cNvPr id="20" name="Freeform 17"/>
            <p:cNvSpPr>
              <a:spLocks noEditPoints="1"/>
            </p:cNvSpPr>
            <p:nvPr/>
          </p:nvSpPr>
          <p:spPr bwMode="auto">
            <a:xfrm>
              <a:off x="4672013" y="2484438"/>
              <a:ext cx="493713" cy="525463"/>
            </a:xfrm>
            <a:custGeom>
              <a:avLst/>
              <a:gdLst>
                <a:gd name="T0" fmla="*/ 0 w 311"/>
                <a:gd name="T1" fmla="*/ 331 h 331"/>
                <a:gd name="T2" fmla="*/ 311 w 311"/>
                <a:gd name="T3" fmla="*/ 95 h 331"/>
                <a:gd name="T4" fmla="*/ 183 w 311"/>
                <a:gd name="T5" fmla="*/ 0 h 331"/>
                <a:gd name="T6" fmla="*/ 0 w 311"/>
                <a:gd name="T7" fmla="*/ 331 h 331"/>
                <a:gd name="T8" fmla="*/ 308 w 311"/>
                <a:gd name="T9" fmla="*/ 95 h 331"/>
                <a:gd name="T10" fmla="*/ 7 w 311"/>
                <a:gd name="T11" fmla="*/ 323 h 331"/>
                <a:gd name="T12" fmla="*/ 183 w 311"/>
                <a:gd name="T13" fmla="*/ 3 h 331"/>
                <a:gd name="T14" fmla="*/ 308 w 311"/>
                <a:gd name="T15" fmla="*/ 95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1" h="331">
                  <a:moveTo>
                    <a:pt x="0" y="331"/>
                  </a:moveTo>
                  <a:lnTo>
                    <a:pt x="311" y="95"/>
                  </a:lnTo>
                  <a:lnTo>
                    <a:pt x="183" y="0"/>
                  </a:lnTo>
                  <a:lnTo>
                    <a:pt x="0" y="331"/>
                  </a:lnTo>
                  <a:close/>
                  <a:moveTo>
                    <a:pt x="308" y="95"/>
                  </a:moveTo>
                  <a:lnTo>
                    <a:pt x="7" y="323"/>
                  </a:lnTo>
                  <a:lnTo>
                    <a:pt x="183" y="3"/>
                  </a:lnTo>
                  <a:lnTo>
                    <a:pt x="308" y="95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4954588" y="2482850"/>
              <a:ext cx="473075" cy="153988"/>
            </a:xfrm>
            <a:custGeom>
              <a:avLst/>
              <a:gdLst>
                <a:gd name="T0" fmla="*/ 131 w 298"/>
                <a:gd name="T1" fmla="*/ 97 h 97"/>
                <a:gd name="T2" fmla="*/ 131 w 298"/>
                <a:gd name="T3" fmla="*/ 97 h 97"/>
                <a:gd name="T4" fmla="*/ 298 w 298"/>
                <a:gd name="T5" fmla="*/ 85 h 97"/>
                <a:gd name="T6" fmla="*/ 0 w 298"/>
                <a:gd name="T7" fmla="*/ 0 h 97"/>
                <a:gd name="T8" fmla="*/ 131 w 298"/>
                <a:gd name="T9" fmla="*/ 97 h 97"/>
                <a:gd name="T10" fmla="*/ 132 w 298"/>
                <a:gd name="T11" fmla="*/ 95 h 97"/>
                <a:gd name="T12" fmla="*/ 11 w 298"/>
                <a:gd name="T13" fmla="*/ 5 h 97"/>
                <a:gd name="T14" fmla="*/ 286 w 298"/>
                <a:gd name="T15" fmla="*/ 84 h 97"/>
                <a:gd name="T16" fmla="*/ 132 w 298"/>
                <a:gd name="T17" fmla="*/ 9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8" h="97">
                  <a:moveTo>
                    <a:pt x="131" y="97"/>
                  </a:moveTo>
                  <a:lnTo>
                    <a:pt x="131" y="97"/>
                  </a:lnTo>
                  <a:lnTo>
                    <a:pt x="298" y="85"/>
                  </a:lnTo>
                  <a:lnTo>
                    <a:pt x="0" y="0"/>
                  </a:lnTo>
                  <a:lnTo>
                    <a:pt x="131" y="97"/>
                  </a:lnTo>
                  <a:close/>
                  <a:moveTo>
                    <a:pt x="132" y="95"/>
                  </a:moveTo>
                  <a:lnTo>
                    <a:pt x="11" y="5"/>
                  </a:lnTo>
                  <a:lnTo>
                    <a:pt x="286" y="84"/>
                  </a:lnTo>
                  <a:lnTo>
                    <a:pt x="132" y="95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19"/>
            <p:cNvSpPr>
              <a:spLocks noEditPoints="1"/>
            </p:cNvSpPr>
            <p:nvPr/>
          </p:nvSpPr>
          <p:spPr bwMode="auto">
            <a:xfrm>
              <a:off x="4676776" y="2614613"/>
              <a:ext cx="749300" cy="390525"/>
            </a:xfrm>
            <a:custGeom>
              <a:avLst/>
              <a:gdLst>
                <a:gd name="T0" fmla="*/ 306 w 472"/>
                <a:gd name="T1" fmla="*/ 12 h 246"/>
                <a:gd name="T2" fmla="*/ 0 w 472"/>
                <a:gd name="T3" fmla="*/ 244 h 246"/>
                <a:gd name="T4" fmla="*/ 1 w 472"/>
                <a:gd name="T5" fmla="*/ 246 h 246"/>
                <a:gd name="T6" fmla="*/ 472 w 472"/>
                <a:gd name="T7" fmla="*/ 0 h 246"/>
                <a:gd name="T8" fmla="*/ 307 w 472"/>
                <a:gd name="T9" fmla="*/ 12 h 246"/>
                <a:gd name="T10" fmla="*/ 306 w 472"/>
                <a:gd name="T11" fmla="*/ 12 h 246"/>
                <a:gd name="T12" fmla="*/ 462 w 472"/>
                <a:gd name="T13" fmla="*/ 3 h 246"/>
                <a:gd name="T14" fmla="*/ 12 w 472"/>
                <a:gd name="T15" fmla="*/ 238 h 246"/>
                <a:gd name="T16" fmla="*/ 307 w 472"/>
                <a:gd name="T17" fmla="*/ 14 h 246"/>
                <a:gd name="T18" fmla="*/ 462 w 472"/>
                <a:gd name="T19" fmla="*/ 3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2" h="246">
                  <a:moveTo>
                    <a:pt x="306" y="12"/>
                  </a:moveTo>
                  <a:lnTo>
                    <a:pt x="0" y="244"/>
                  </a:lnTo>
                  <a:lnTo>
                    <a:pt x="1" y="246"/>
                  </a:lnTo>
                  <a:lnTo>
                    <a:pt x="472" y="0"/>
                  </a:lnTo>
                  <a:lnTo>
                    <a:pt x="307" y="12"/>
                  </a:lnTo>
                  <a:lnTo>
                    <a:pt x="306" y="12"/>
                  </a:lnTo>
                  <a:close/>
                  <a:moveTo>
                    <a:pt x="462" y="3"/>
                  </a:moveTo>
                  <a:lnTo>
                    <a:pt x="12" y="238"/>
                  </a:lnTo>
                  <a:lnTo>
                    <a:pt x="307" y="14"/>
                  </a:lnTo>
                  <a:lnTo>
                    <a:pt x="462" y="3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 rot="3681175">
            <a:off x="8265537" y="3884898"/>
            <a:ext cx="815387" cy="719599"/>
            <a:chOff x="5651501" y="654050"/>
            <a:chExt cx="1182688" cy="512763"/>
          </a:xfrm>
        </p:grpSpPr>
        <p:sp>
          <p:nvSpPr>
            <p:cNvPr id="30" name="Freeform 14"/>
            <p:cNvSpPr>
              <a:spLocks noEditPoints="1"/>
            </p:cNvSpPr>
            <p:nvPr/>
          </p:nvSpPr>
          <p:spPr bwMode="auto">
            <a:xfrm>
              <a:off x="5659438" y="655638"/>
              <a:ext cx="1173163" cy="511175"/>
            </a:xfrm>
            <a:custGeom>
              <a:avLst/>
              <a:gdLst>
                <a:gd name="T0" fmla="*/ 0 w 739"/>
                <a:gd name="T1" fmla="*/ 211 h 322"/>
                <a:gd name="T2" fmla="*/ 549 w 739"/>
                <a:gd name="T3" fmla="*/ 322 h 322"/>
                <a:gd name="T4" fmla="*/ 738 w 739"/>
                <a:gd name="T5" fmla="*/ 2 h 322"/>
                <a:gd name="T6" fmla="*/ 739 w 739"/>
                <a:gd name="T7" fmla="*/ 0 h 322"/>
                <a:gd name="T8" fmla="*/ 4 w 739"/>
                <a:gd name="T9" fmla="*/ 209 h 322"/>
                <a:gd name="T10" fmla="*/ 0 w 739"/>
                <a:gd name="T11" fmla="*/ 211 h 322"/>
                <a:gd name="T12" fmla="*/ 734 w 739"/>
                <a:gd name="T13" fmla="*/ 3 h 322"/>
                <a:gd name="T14" fmla="*/ 548 w 739"/>
                <a:gd name="T15" fmla="*/ 319 h 322"/>
                <a:gd name="T16" fmla="*/ 9 w 739"/>
                <a:gd name="T17" fmla="*/ 210 h 322"/>
                <a:gd name="T18" fmla="*/ 734 w 739"/>
                <a:gd name="T19" fmla="*/ 3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9" h="322">
                  <a:moveTo>
                    <a:pt x="0" y="211"/>
                  </a:moveTo>
                  <a:lnTo>
                    <a:pt x="549" y="322"/>
                  </a:lnTo>
                  <a:lnTo>
                    <a:pt x="738" y="2"/>
                  </a:lnTo>
                  <a:lnTo>
                    <a:pt x="739" y="0"/>
                  </a:lnTo>
                  <a:lnTo>
                    <a:pt x="4" y="209"/>
                  </a:lnTo>
                  <a:lnTo>
                    <a:pt x="0" y="211"/>
                  </a:lnTo>
                  <a:close/>
                  <a:moveTo>
                    <a:pt x="734" y="3"/>
                  </a:moveTo>
                  <a:lnTo>
                    <a:pt x="548" y="319"/>
                  </a:lnTo>
                  <a:lnTo>
                    <a:pt x="9" y="210"/>
                  </a:lnTo>
                  <a:lnTo>
                    <a:pt x="734" y="3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15"/>
            <p:cNvSpPr>
              <a:spLocks noEditPoints="1"/>
            </p:cNvSpPr>
            <p:nvPr/>
          </p:nvSpPr>
          <p:spPr bwMode="auto">
            <a:xfrm>
              <a:off x="5651501" y="657225"/>
              <a:ext cx="1177925" cy="334963"/>
            </a:xfrm>
            <a:custGeom>
              <a:avLst/>
              <a:gdLst>
                <a:gd name="T0" fmla="*/ 0 w 742"/>
                <a:gd name="T1" fmla="*/ 211 h 211"/>
                <a:gd name="T2" fmla="*/ 311 w 742"/>
                <a:gd name="T3" fmla="*/ 197 h 211"/>
                <a:gd name="T4" fmla="*/ 311 w 742"/>
                <a:gd name="T5" fmla="*/ 197 h 211"/>
                <a:gd name="T6" fmla="*/ 742 w 742"/>
                <a:gd name="T7" fmla="*/ 2 h 211"/>
                <a:gd name="T8" fmla="*/ 742 w 742"/>
                <a:gd name="T9" fmla="*/ 0 h 211"/>
                <a:gd name="T10" fmla="*/ 0 w 742"/>
                <a:gd name="T11" fmla="*/ 211 h 211"/>
                <a:gd name="T12" fmla="*/ 311 w 742"/>
                <a:gd name="T13" fmla="*/ 195 h 211"/>
                <a:gd name="T14" fmla="*/ 19 w 742"/>
                <a:gd name="T15" fmla="*/ 208 h 211"/>
                <a:gd name="T16" fmla="*/ 728 w 742"/>
                <a:gd name="T17" fmla="*/ 6 h 211"/>
                <a:gd name="T18" fmla="*/ 311 w 742"/>
                <a:gd name="T19" fmla="*/ 19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2" h="211">
                  <a:moveTo>
                    <a:pt x="0" y="211"/>
                  </a:moveTo>
                  <a:lnTo>
                    <a:pt x="311" y="197"/>
                  </a:lnTo>
                  <a:lnTo>
                    <a:pt x="311" y="197"/>
                  </a:lnTo>
                  <a:lnTo>
                    <a:pt x="742" y="2"/>
                  </a:lnTo>
                  <a:lnTo>
                    <a:pt x="742" y="0"/>
                  </a:lnTo>
                  <a:lnTo>
                    <a:pt x="0" y="211"/>
                  </a:lnTo>
                  <a:close/>
                  <a:moveTo>
                    <a:pt x="311" y="195"/>
                  </a:moveTo>
                  <a:lnTo>
                    <a:pt x="19" y="208"/>
                  </a:lnTo>
                  <a:lnTo>
                    <a:pt x="728" y="6"/>
                  </a:lnTo>
                  <a:lnTo>
                    <a:pt x="311" y="195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16"/>
            <p:cNvSpPr>
              <a:spLocks noEditPoints="1"/>
            </p:cNvSpPr>
            <p:nvPr/>
          </p:nvSpPr>
          <p:spPr bwMode="auto">
            <a:xfrm>
              <a:off x="6140451" y="654050"/>
              <a:ext cx="693738" cy="512763"/>
            </a:xfrm>
            <a:custGeom>
              <a:avLst/>
              <a:gdLst>
                <a:gd name="T0" fmla="*/ 0 w 437"/>
                <a:gd name="T1" fmla="*/ 198 h 323"/>
                <a:gd name="T2" fmla="*/ 246 w 437"/>
                <a:gd name="T3" fmla="*/ 323 h 323"/>
                <a:gd name="T4" fmla="*/ 437 w 437"/>
                <a:gd name="T5" fmla="*/ 0 h 323"/>
                <a:gd name="T6" fmla="*/ 2 w 437"/>
                <a:gd name="T7" fmla="*/ 197 h 323"/>
                <a:gd name="T8" fmla="*/ 0 w 437"/>
                <a:gd name="T9" fmla="*/ 198 h 323"/>
                <a:gd name="T10" fmla="*/ 431 w 437"/>
                <a:gd name="T11" fmla="*/ 5 h 323"/>
                <a:gd name="T12" fmla="*/ 245 w 437"/>
                <a:gd name="T13" fmla="*/ 320 h 323"/>
                <a:gd name="T14" fmla="*/ 5 w 437"/>
                <a:gd name="T15" fmla="*/ 198 h 323"/>
                <a:gd name="T16" fmla="*/ 431 w 437"/>
                <a:gd name="T17" fmla="*/ 5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7" h="323">
                  <a:moveTo>
                    <a:pt x="0" y="198"/>
                  </a:moveTo>
                  <a:lnTo>
                    <a:pt x="246" y="323"/>
                  </a:lnTo>
                  <a:lnTo>
                    <a:pt x="437" y="0"/>
                  </a:lnTo>
                  <a:lnTo>
                    <a:pt x="2" y="197"/>
                  </a:lnTo>
                  <a:lnTo>
                    <a:pt x="0" y="198"/>
                  </a:lnTo>
                  <a:close/>
                  <a:moveTo>
                    <a:pt x="431" y="5"/>
                  </a:moveTo>
                  <a:lnTo>
                    <a:pt x="245" y="320"/>
                  </a:lnTo>
                  <a:lnTo>
                    <a:pt x="5" y="198"/>
                  </a:lnTo>
                  <a:lnTo>
                    <a:pt x="431" y="5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3" name="椭圆 32"/>
          <p:cNvSpPr/>
          <p:nvPr/>
        </p:nvSpPr>
        <p:spPr>
          <a:xfrm>
            <a:off x="5773862" y="4454816"/>
            <a:ext cx="159842" cy="159842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54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372255" y="5190319"/>
            <a:ext cx="116880" cy="116880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54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0" y="4571860"/>
            <a:ext cx="65462" cy="65462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8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2999061" y="5412700"/>
            <a:ext cx="122238" cy="122237"/>
          </a:xfrm>
          <a:prstGeom prst="ellipse">
            <a:avLst/>
          </a:prstGeom>
          <a:gradFill flip="none" rotWithShape="1">
            <a:gsLst>
              <a:gs pos="0">
                <a:srgbClr val="4DC9FE">
                  <a:alpha val="47000"/>
                </a:srgbClr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4688162" y="4872329"/>
            <a:ext cx="80963" cy="80963"/>
          </a:xfrm>
          <a:prstGeom prst="ellipse">
            <a:avLst/>
          </a:prstGeom>
          <a:gradFill flip="none" rotWithShape="1">
            <a:gsLst>
              <a:gs pos="0">
                <a:srgbClr val="4DC9FE">
                  <a:alpha val="69000"/>
                </a:srgbClr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8" name="任意多边形 28"/>
          <p:cNvSpPr/>
          <p:nvPr/>
        </p:nvSpPr>
        <p:spPr>
          <a:xfrm rot="8940187" flipV="1">
            <a:off x="4257609" y="825864"/>
            <a:ext cx="1353810" cy="86016"/>
          </a:xfrm>
          <a:custGeom>
            <a:avLst/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任意多边形 29"/>
          <p:cNvSpPr/>
          <p:nvPr/>
        </p:nvSpPr>
        <p:spPr>
          <a:xfrm rot="8940187" flipV="1">
            <a:off x="8962409" y="1964113"/>
            <a:ext cx="1353810" cy="75573"/>
          </a:xfrm>
          <a:custGeom>
            <a:avLst/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任意多边形 30"/>
          <p:cNvSpPr/>
          <p:nvPr/>
        </p:nvSpPr>
        <p:spPr>
          <a:xfrm rot="8940187" flipV="1">
            <a:off x="9692599" y="3024881"/>
            <a:ext cx="1353810" cy="75573"/>
          </a:xfrm>
          <a:custGeom>
            <a:avLst/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640921" y="1050804"/>
            <a:ext cx="1318683" cy="1316567"/>
            <a:chOff x="1013232" y="2364600"/>
            <a:chExt cx="1318683" cy="1316567"/>
          </a:xfrm>
        </p:grpSpPr>
        <p:sp>
          <p:nvSpPr>
            <p:cNvPr id="40" name="椭圆 39"/>
            <p:cNvSpPr/>
            <p:nvPr/>
          </p:nvSpPr>
          <p:spPr bwMode="auto">
            <a:xfrm>
              <a:off x="1013232" y="2364600"/>
              <a:ext cx="1318683" cy="1316567"/>
            </a:xfrm>
            <a:prstGeom prst="ellipse">
              <a:avLst/>
            </a:prstGeom>
            <a:solidFill>
              <a:schemeClr val="bg1">
                <a:lumMod val="85000"/>
                <a:alpha val="10000"/>
              </a:schemeClr>
            </a:solidFill>
            <a:ln w="3175">
              <a:solidFill>
                <a:srgbClr val="A4E2F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41" name="TextBox 28"/>
            <p:cNvSpPr txBox="1"/>
            <p:nvPr/>
          </p:nvSpPr>
          <p:spPr>
            <a:xfrm>
              <a:off x="1026703" y="2837281"/>
              <a:ext cx="129174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老  师</a:t>
              </a:r>
              <a:endPara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algn="ctr"/>
              <a:endParaRPr lang="en-US" altLang="zh-CN" sz="3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cxnSp>
        <p:nvCxnSpPr>
          <p:cNvPr id="42" name="Straight Connector 24"/>
          <p:cNvCxnSpPr>
            <a:stCxn id="45" idx="1"/>
            <a:endCxn id="40" idx="6"/>
          </p:cNvCxnSpPr>
          <p:nvPr/>
        </p:nvCxnSpPr>
        <p:spPr>
          <a:xfrm flipH="1">
            <a:off x="1959604" y="1708150"/>
            <a:ext cx="554996" cy="938"/>
          </a:xfrm>
          <a:prstGeom prst="line">
            <a:avLst/>
          </a:prstGeom>
          <a:ln w="19050">
            <a:solidFill>
              <a:srgbClr val="00B050"/>
            </a:solidFill>
            <a:prstDash val="sysDot"/>
            <a:headEnd type="none" w="lg" len="sm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24"/>
          <p:cNvCxnSpPr>
            <a:stCxn id="45" idx="3"/>
            <a:endCxn id="55" idx="1"/>
          </p:cNvCxnSpPr>
          <p:nvPr/>
        </p:nvCxnSpPr>
        <p:spPr>
          <a:xfrm>
            <a:off x="6414247" y="1708150"/>
            <a:ext cx="627021" cy="0"/>
          </a:xfrm>
          <a:prstGeom prst="line">
            <a:avLst/>
          </a:prstGeom>
          <a:ln w="19050">
            <a:solidFill>
              <a:srgbClr val="00B050"/>
            </a:solidFill>
            <a:prstDash val="sysDot"/>
            <a:headEnd type="none" w="lg" len="sm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itle 13"/>
          <p:cNvSpPr txBox="1"/>
          <p:nvPr/>
        </p:nvSpPr>
        <p:spPr>
          <a:xfrm>
            <a:off x="2628900" y="1349210"/>
            <a:ext cx="3630705" cy="3669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r>
              <a:rPr lang="zh-CN" altLang="en-US" sz="2000" b="1" dirty="0">
                <a:solidFill>
                  <a:srgbClr val="00B05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Arial" panose="020B0604020202020204" pitchFamily="34" charset="0"/>
              </a:rPr>
              <a:t>机构：</a:t>
            </a:r>
            <a:r>
              <a:rPr lang="en-US" altLang="zh-CN" sz="2000" b="1" dirty="0">
                <a:solidFill>
                  <a:srgbClr val="00B05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Arial" panose="020B0604020202020204" pitchFamily="34" charset="0"/>
              </a:rPr>
              <a:t>1</a:t>
            </a:r>
            <a:r>
              <a:rPr lang="zh-CN" altLang="en-US" sz="2000" b="1" dirty="0">
                <a:solidFill>
                  <a:srgbClr val="00B05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Arial" panose="020B0604020202020204" pitchFamily="34" charset="0"/>
              </a:rPr>
              <a:t>个学生</a:t>
            </a:r>
            <a:r>
              <a:rPr lang="en-US" altLang="zh-CN" sz="2000" b="1" dirty="0">
                <a:solidFill>
                  <a:srgbClr val="00B05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Arial" panose="020B0604020202020204" pitchFamily="34" charset="0"/>
              </a:rPr>
              <a:t>1</a:t>
            </a:r>
            <a:r>
              <a:rPr lang="zh-CN" altLang="en-US" sz="2000" b="1" dirty="0">
                <a:solidFill>
                  <a:srgbClr val="00B05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Arial" panose="020B0604020202020204" pitchFamily="34" charset="0"/>
              </a:rPr>
              <a:t>堂课抽取</a:t>
            </a:r>
            <a:r>
              <a:rPr lang="en-US" altLang="zh-CN" sz="2000" b="1" dirty="0">
                <a:solidFill>
                  <a:srgbClr val="00B05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Arial" panose="020B0604020202020204" pitchFamily="34" charset="0"/>
              </a:rPr>
              <a:t>3</a:t>
            </a:r>
            <a:r>
              <a:rPr lang="zh-CN" altLang="en-US" sz="2000" b="1" dirty="0">
                <a:solidFill>
                  <a:srgbClr val="00B05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Arial" panose="020B0604020202020204" pitchFamily="34" charset="0"/>
              </a:rPr>
              <a:t>元钱</a:t>
            </a:r>
            <a:endParaRPr lang="en-US" altLang="zh-CN" sz="1400" b="1" dirty="0"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2514600" y="1348150"/>
            <a:ext cx="3899647" cy="720000"/>
          </a:xfrm>
          <a:prstGeom prst="rect">
            <a:avLst/>
          </a:prstGeom>
          <a:noFill/>
          <a:ln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7004262" y="1373603"/>
            <a:ext cx="720000" cy="720000"/>
            <a:chOff x="3888605" y="1576704"/>
            <a:chExt cx="720000" cy="720000"/>
          </a:xfrm>
        </p:grpSpPr>
        <p:sp>
          <p:nvSpPr>
            <p:cNvPr id="53" name="椭圆 52"/>
            <p:cNvSpPr>
              <a:spLocks noChangeAspect="1"/>
            </p:cNvSpPr>
            <p:nvPr/>
          </p:nvSpPr>
          <p:spPr>
            <a:xfrm>
              <a:off x="3888605" y="1576704"/>
              <a:ext cx="720000" cy="720000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 w="1270">
              <a:solidFill>
                <a:srgbClr val="025D7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/>
            </a:p>
          </p:txBody>
        </p:sp>
        <p:sp>
          <p:nvSpPr>
            <p:cNvPr id="55" name="TextBox 28"/>
            <p:cNvSpPr txBox="1"/>
            <p:nvPr/>
          </p:nvSpPr>
          <p:spPr>
            <a:xfrm>
              <a:off x="3925611" y="1726585"/>
              <a:ext cx="6459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学生</a:t>
              </a:r>
              <a:endParaRPr lang="id-ID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7" name="文本框 56"/>
          <p:cNvSpPr txBox="1"/>
          <p:nvPr/>
        </p:nvSpPr>
        <p:spPr>
          <a:xfrm>
            <a:off x="1806930" y="261610"/>
            <a:ext cx="5344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平台在老师的收益中抽取服务费</a:t>
            </a:r>
            <a:endParaRPr lang="en-US" altLang="zh-CN" sz="28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58" name="Title 13"/>
          <p:cNvSpPr txBox="1"/>
          <p:nvPr/>
        </p:nvSpPr>
        <p:spPr>
          <a:xfrm>
            <a:off x="2628899" y="1690790"/>
            <a:ext cx="3667711" cy="3669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r>
              <a:rPr lang="zh-CN" altLang="en-US" sz="2000" b="1" dirty="0">
                <a:solidFill>
                  <a:srgbClr val="00B05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Arial" panose="020B0604020202020204" pitchFamily="34" charset="0"/>
              </a:rPr>
              <a:t>学校：</a:t>
            </a:r>
            <a:r>
              <a:rPr lang="en-US" altLang="zh-CN" sz="2000" b="1" dirty="0">
                <a:solidFill>
                  <a:srgbClr val="00B05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Arial" panose="020B0604020202020204" pitchFamily="34" charset="0"/>
              </a:rPr>
              <a:t>1</a:t>
            </a:r>
            <a:r>
              <a:rPr lang="zh-CN" altLang="en-US" sz="2000" b="1" dirty="0">
                <a:solidFill>
                  <a:srgbClr val="00B05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Arial" panose="020B0604020202020204" pitchFamily="34" charset="0"/>
              </a:rPr>
              <a:t>个学生</a:t>
            </a:r>
            <a:r>
              <a:rPr lang="en-US" altLang="zh-CN" sz="2000" b="1" dirty="0">
                <a:solidFill>
                  <a:srgbClr val="00B05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Arial" panose="020B0604020202020204" pitchFamily="34" charset="0"/>
              </a:rPr>
              <a:t>1</a:t>
            </a:r>
            <a:r>
              <a:rPr lang="zh-CN" altLang="en-US" sz="2000" b="1" dirty="0">
                <a:solidFill>
                  <a:srgbClr val="00B05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Arial" panose="020B0604020202020204" pitchFamily="34" charset="0"/>
              </a:rPr>
              <a:t>堂课抽取</a:t>
            </a:r>
            <a:r>
              <a:rPr lang="en-US" altLang="zh-CN" sz="2000" b="1" dirty="0">
                <a:solidFill>
                  <a:srgbClr val="00B05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Arial" panose="020B0604020202020204" pitchFamily="34" charset="0"/>
              </a:rPr>
              <a:t>8</a:t>
            </a:r>
            <a:r>
              <a:rPr lang="zh-CN" altLang="en-US" sz="2000" b="1" dirty="0">
                <a:solidFill>
                  <a:srgbClr val="00B05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Arial" panose="020B0604020202020204" pitchFamily="34" charset="0"/>
              </a:rPr>
              <a:t>元钱</a:t>
            </a:r>
            <a:endParaRPr lang="en-US" altLang="zh-CN" sz="1400" b="1" dirty="0">
              <a:solidFill>
                <a:schemeClr val="bg1">
                  <a:lumMod val="9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151254" y="3877404"/>
            <a:ext cx="8744956" cy="2193419"/>
            <a:chOff x="2738329" y="1480975"/>
            <a:chExt cx="5060015" cy="483126"/>
          </a:xfrm>
        </p:grpSpPr>
        <p:cxnSp>
          <p:nvCxnSpPr>
            <p:cNvPr id="63" name="直接连接符 62"/>
            <p:cNvCxnSpPr/>
            <p:nvPr/>
          </p:nvCxnSpPr>
          <p:spPr>
            <a:xfrm flipV="1">
              <a:off x="2744955" y="1482264"/>
              <a:ext cx="5053389" cy="192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V="1">
              <a:off x="2744955" y="1677100"/>
              <a:ext cx="5053389" cy="2608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>
              <a:off x="2738329" y="1484187"/>
              <a:ext cx="0" cy="47991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>
              <a:off x="3837269" y="1491250"/>
              <a:ext cx="772" cy="47285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文本框 67"/>
            <p:cNvSpPr txBox="1"/>
            <p:nvPr/>
          </p:nvSpPr>
          <p:spPr>
            <a:xfrm>
              <a:off x="2851873" y="1541836"/>
              <a:ext cx="767586" cy="88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</a:rPr>
                <a:t>课程单价</a:t>
              </a:r>
              <a:r>
                <a:rPr lang="en-US" altLang="zh-CN" sz="2000" dirty="0">
                  <a:solidFill>
                    <a:srgbClr val="00B050"/>
                  </a:solidFill>
                </a:rPr>
                <a:t>13</a:t>
              </a:r>
              <a:r>
                <a:rPr lang="zh-CN" altLang="en-US" sz="2000" dirty="0">
                  <a:solidFill>
                    <a:srgbClr val="00B050"/>
                  </a:solidFill>
                </a:rPr>
                <a:t>元</a:t>
              </a:r>
              <a:endParaRPr lang="zh-CN" altLang="en-US" sz="2000" dirty="0">
                <a:solidFill>
                  <a:srgbClr val="00B050"/>
                </a:solidFill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3920555" y="1545120"/>
              <a:ext cx="552066" cy="88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</a:rPr>
                <a:t>周课次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93" name="直接连接符 92"/>
            <p:cNvCxnSpPr/>
            <p:nvPr/>
          </p:nvCxnSpPr>
          <p:spPr>
            <a:xfrm>
              <a:off x="4459327" y="1490341"/>
              <a:ext cx="5808" cy="46504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文本框 93"/>
            <p:cNvSpPr txBox="1"/>
            <p:nvPr/>
          </p:nvSpPr>
          <p:spPr>
            <a:xfrm>
              <a:off x="4605673" y="1533856"/>
              <a:ext cx="215699" cy="101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</a:rPr>
                <a:t>月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95" name="直接连接符 94"/>
            <p:cNvCxnSpPr/>
            <p:nvPr/>
          </p:nvCxnSpPr>
          <p:spPr>
            <a:xfrm flipV="1">
              <a:off x="2744955" y="1948481"/>
              <a:ext cx="5053389" cy="156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文本框 95"/>
            <p:cNvSpPr txBox="1"/>
            <p:nvPr/>
          </p:nvSpPr>
          <p:spPr>
            <a:xfrm>
              <a:off x="2861767" y="1782273"/>
              <a:ext cx="767586" cy="88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</a:rPr>
                <a:t>学生人数</a:t>
              </a:r>
              <a:r>
                <a:rPr lang="en-US" altLang="zh-CN" sz="2000" dirty="0">
                  <a:solidFill>
                    <a:srgbClr val="00B050"/>
                  </a:solidFill>
                </a:rPr>
                <a:t>30</a:t>
              </a:r>
              <a:r>
                <a:rPr lang="zh-CN" altLang="en-US" sz="2000" dirty="0">
                  <a:solidFill>
                    <a:srgbClr val="00B050"/>
                  </a:solidFill>
                </a:rPr>
                <a:t>人</a:t>
              </a:r>
              <a:endParaRPr lang="zh-CN" altLang="en-US" sz="2000" dirty="0">
                <a:solidFill>
                  <a:srgbClr val="00B050"/>
                </a:solidFill>
              </a:endParaRPr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4018158" y="1782273"/>
              <a:ext cx="376767" cy="88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</a:rPr>
                <a:t>4</a:t>
              </a:r>
              <a:r>
                <a:rPr lang="zh-CN" altLang="en-US" sz="2000" dirty="0">
                  <a:solidFill>
                    <a:schemeClr val="bg1"/>
                  </a:solidFill>
                </a:rPr>
                <a:t>节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8" name="文本框 97"/>
            <p:cNvSpPr txBox="1"/>
            <p:nvPr/>
          </p:nvSpPr>
          <p:spPr>
            <a:xfrm>
              <a:off x="4516623" y="1774989"/>
              <a:ext cx="516757" cy="10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00B050"/>
                  </a:solidFill>
                </a:rPr>
                <a:t>12</a:t>
              </a:r>
              <a:r>
                <a:rPr lang="zh-CN" altLang="en-US" sz="2400" dirty="0">
                  <a:solidFill>
                    <a:srgbClr val="00B050"/>
                  </a:solidFill>
                </a:rPr>
                <a:t>节</a:t>
              </a:r>
              <a:endParaRPr lang="zh-CN" altLang="en-US" sz="2400" dirty="0">
                <a:solidFill>
                  <a:srgbClr val="00B050"/>
                </a:solidFill>
              </a:endParaRPr>
            </a:p>
          </p:txBody>
        </p:sp>
        <p:sp>
          <p:nvSpPr>
            <p:cNvPr id="99" name="文本框 98"/>
            <p:cNvSpPr txBox="1"/>
            <p:nvPr/>
          </p:nvSpPr>
          <p:spPr>
            <a:xfrm>
              <a:off x="6788769" y="1540574"/>
              <a:ext cx="725003" cy="101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00B050"/>
                  </a:solidFill>
                </a:rPr>
                <a:t>年</a:t>
              </a:r>
              <a:r>
                <a:rPr lang="en-US" altLang="zh-CN" sz="2400" dirty="0">
                  <a:solidFill>
                    <a:srgbClr val="00B050"/>
                  </a:solidFill>
                </a:rPr>
                <a:t>/</a:t>
              </a:r>
              <a:r>
                <a:rPr lang="zh-CN" altLang="en-US" sz="2400" dirty="0">
                  <a:solidFill>
                    <a:srgbClr val="00B050"/>
                  </a:solidFill>
                </a:rPr>
                <a:t>收益</a:t>
              </a:r>
              <a:endParaRPr lang="zh-CN" altLang="en-US" sz="2400" dirty="0">
                <a:solidFill>
                  <a:srgbClr val="00B050"/>
                </a:solidFill>
              </a:endParaRPr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6631328" y="1739247"/>
              <a:ext cx="1127369" cy="142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00B050"/>
                  </a:solidFill>
                </a:rPr>
                <a:t>平台年收益</a:t>
              </a:r>
              <a:r>
                <a:rPr lang="en-US" altLang="zh-CN" b="1" dirty="0">
                  <a:solidFill>
                    <a:srgbClr val="00B0F0"/>
                  </a:solidFill>
                </a:rPr>
                <a:t>1.3</a:t>
              </a:r>
              <a:r>
                <a:rPr lang="zh-CN" altLang="en-US" b="1" dirty="0">
                  <a:solidFill>
                    <a:srgbClr val="00B0F0"/>
                  </a:solidFill>
                </a:rPr>
                <a:t>万  </a:t>
              </a:r>
              <a:endParaRPr lang="en-US" altLang="zh-CN" b="1" dirty="0">
                <a:solidFill>
                  <a:srgbClr val="00B0F0"/>
                </a:solidFill>
              </a:endParaRPr>
            </a:p>
            <a:p>
              <a:r>
                <a:rPr lang="zh-CN" altLang="en-US" dirty="0">
                  <a:solidFill>
                    <a:srgbClr val="00B050"/>
                  </a:solidFill>
                </a:rPr>
                <a:t>老师年收益</a:t>
              </a:r>
              <a:r>
                <a:rPr lang="en-US" altLang="zh-CN" b="1" dirty="0">
                  <a:solidFill>
                    <a:srgbClr val="00B0F0"/>
                  </a:solidFill>
                </a:rPr>
                <a:t>4.3</a:t>
              </a:r>
              <a:r>
                <a:rPr lang="zh-CN" altLang="en-US" b="1" dirty="0">
                  <a:solidFill>
                    <a:srgbClr val="00B0F0"/>
                  </a:solidFill>
                </a:rPr>
                <a:t>万</a:t>
              </a:r>
              <a:endParaRPr lang="zh-CN" altLang="en-US" b="1" dirty="0">
                <a:solidFill>
                  <a:srgbClr val="00B0F0"/>
                </a:solidFill>
              </a:endParaRPr>
            </a:p>
          </p:txBody>
        </p:sp>
        <p:cxnSp>
          <p:nvCxnSpPr>
            <p:cNvPr id="101" name="直接连接符 100"/>
            <p:cNvCxnSpPr/>
            <p:nvPr/>
          </p:nvCxnSpPr>
          <p:spPr>
            <a:xfrm>
              <a:off x="7798344" y="1484187"/>
              <a:ext cx="0" cy="46429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>
              <a:off x="4954274" y="1480975"/>
              <a:ext cx="6110" cy="47680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>
              <a:off x="6590760" y="1484648"/>
              <a:ext cx="0" cy="47073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文本框 103"/>
            <p:cNvSpPr txBox="1"/>
            <p:nvPr/>
          </p:nvSpPr>
          <p:spPr>
            <a:xfrm>
              <a:off x="5493550" y="1528983"/>
              <a:ext cx="552729" cy="115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00B050"/>
                  </a:solidFill>
                </a:rPr>
                <a:t>月收益</a:t>
              </a:r>
              <a:endParaRPr lang="zh-CN" altLang="en-US" sz="2800" dirty="0">
                <a:solidFill>
                  <a:srgbClr val="00B050"/>
                </a:solidFill>
              </a:endParaRPr>
            </a:p>
          </p:txBody>
        </p:sp>
        <p:sp>
          <p:nvSpPr>
            <p:cNvPr id="105" name="文本框 104"/>
            <p:cNvSpPr txBox="1"/>
            <p:nvPr/>
          </p:nvSpPr>
          <p:spPr>
            <a:xfrm>
              <a:off x="4977607" y="1715878"/>
              <a:ext cx="1667827" cy="203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30</a:t>
              </a:r>
              <a:r>
                <a:rPr lang="zh-CN" altLang="en-US" dirty="0">
                  <a:solidFill>
                    <a:schemeClr val="bg1"/>
                  </a:solidFill>
                </a:rPr>
                <a:t>人</a:t>
              </a:r>
              <a:r>
                <a:rPr lang="en-US" altLang="zh-CN" dirty="0">
                  <a:solidFill>
                    <a:schemeClr val="bg1"/>
                  </a:solidFill>
                </a:rPr>
                <a:t>X12</a:t>
              </a:r>
              <a:r>
                <a:rPr lang="zh-CN" altLang="en-US" dirty="0">
                  <a:solidFill>
                    <a:schemeClr val="bg1"/>
                  </a:solidFill>
                </a:rPr>
                <a:t>节</a:t>
              </a:r>
              <a:r>
                <a:rPr lang="en-US" altLang="zh-CN" dirty="0">
                  <a:solidFill>
                    <a:schemeClr val="bg1"/>
                  </a:solidFill>
                </a:rPr>
                <a:t>X13</a:t>
              </a:r>
              <a:r>
                <a:rPr lang="zh-CN" altLang="en-US" dirty="0">
                  <a:solidFill>
                    <a:schemeClr val="bg1"/>
                  </a:solidFill>
                </a:rPr>
                <a:t>元</a:t>
              </a:r>
              <a:r>
                <a:rPr lang="en-US" altLang="zh-CN" dirty="0">
                  <a:solidFill>
                    <a:schemeClr val="bg1"/>
                  </a:solidFill>
                </a:rPr>
                <a:t>=4.6K/</a:t>
              </a:r>
              <a:r>
                <a:rPr lang="zh-CN" altLang="en-US" dirty="0">
                  <a:solidFill>
                    <a:schemeClr val="bg1"/>
                  </a:solidFill>
                </a:rPr>
                <a:t>月</a:t>
              </a:r>
              <a:endParaRPr lang="en-US" altLang="zh-CN" dirty="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dirty="0">
                  <a:solidFill>
                    <a:srgbClr val="00B050"/>
                  </a:solidFill>
                </a:rPr>
                <a:t>平台月收益</a:t>
              </a:r>
              <a:r>
                <a:rPr lang="en-US" altLang="zh-CN" b="1" dirty="0">
                  <a:solidFill>
                    <a:srgbClr val="00B0F0"/>
                  </a:solidFill>
                </a:rPr>
                <a:t>1.08k</a:t>
              </a:r>
              <a:r>
                <a:rPr lang="en-US" altLang="zh-CN" dirty="0">
                  <a:solidFill>
                    <a:srgbClr val="00B050"/>
                  </a:solidFill>
                </a:rPr>
                <a:t>  </a:t>
              </a:r>
              <a:endParaRPr lang="en-US" altLang="zh-CN" dirty="0">
                <a:solidFill>
                  <a:srgbClr val="00B050"/>
                </a:solidFill>
              </a:endParaRPr>
            </a:p>
            <a:p>
              <a:pPr algn="ctr"/>
              <a:r>
                <a:rPr lang="zh-CN" altLang="en-US" dirty="0">
                  <a:solidFill>
                    <a:srgbClr val="00B050"/>
                  </a:solidFill>
                </a:rPr>
                <a:t>老师月收益</a:t>
              </a:r>
              <a:r>
                <a:rPr lang="en-US" altLang="zh-CN" b="1" dirty="0">
                  <a:solidFill>
                    <a:srgbClr val="00B0F0"/>
                  </a:solidFill>
                </a:rPr>
                <a:t>3.6k</a:t>
              </a:r>
              <a:endParaRPr lang="zh-CN" altLang="en-US" b="1" dirty="0">
                <a:solidFill>
                  <a:srgbClr val="00B0F0"/>
                </a:solidFill>
              </a:endParaRPr>
            </a:p>
          </p:txBody>
        </p:sp>
      </p:grpSp>
      <p:sp>
        <p:nvSpPr>
          <p:cNvPr id="106" name="文本框 105"/>
          <p:cNvSpPr txBox="1"/>
          <p:nvPr/>
        </p:nvSpPr>
        <p:spPr>
          <a:xfrm>
            <a:off x="1932632" y="3146932"/>
            <a:ext cx="4971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单个老师财务模型</a:t>
            </a:r>
            <a:endParaRPr lang="en-US" altLang="zh-CN" sz="28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 animBg="1"/>
      <p:bldP spid="57" grpId="0"/>
      <p:bldP spid="58" grpId="0"/>
      <p:bldP spid="10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7"/>
          <p:cNvSpPr>
            <a:spLocks noEditPoints="1"/>
          </p:cNvSpPr>
          <p:nvPr/>
        </p:nvSpPr>
        <p:spPr bwMode="auto">
          <a:xfrm>
            <a:off x="234733" y="1272070"/>
            <a:ext cx="4144562" cy="4140018"/>
          </a:xfrm>
          <a:custGeom>
            <a:avLst/>
            <a:gdLst>
              <a:gd name="T0" fmla="*/ 643 w 769"/>
              <a:gd name="T1" fmla="*/ 96 h 768"/>
              <a:gd name="T2" fmla="*/ 486 w 769"/>
              <a:gd name="T3" fmla="*/ 14 h 768"/>
              <a:gd name="T4" fmla="*/ 378 w 769"/>
              <a:gd name="T5" fmla="*/ 6 h 768"/>
              <a:gd name="T6" fmla="*/ 252 w 769"/>
              <a:gd name="T7" fmla="*/ 23 h 768"/>
              <a:gd name="T8" fmla="*/ 39 w 769"/>
              <a:gd name="T9" fmla="*/ 222 h 768"/>
              <a:gd name="T10" fmla="*/ 33 w 769"/>
              <a:gd name="T11" fmla="*/ 539 h 768"/>
              <a:gd name="T12" fmla="*/ 246 w 769"/>
              <a:gd name="T13" fmla="*/ 748 h 768"/>
              <a:gd name="T14" fmla="*/ 335 w 769"/>
              <a:gd name="T15" fmla="*/ 759 h 768"/>
              <a:gd name="T16" fmla="*/ 486 w 769"/>
              <a:gd name="T17" fmla="*/ 753 h 768"/>
              <a:gd name="T18" fmla="*/ 643 w 769"/>
              <a:gd name="T19" fmla="*/ 672 h 768"/>
              <a:gd name="T20" fmla="*/ 769 w 769"/>
              <a:gd name="T21" fmla="*/ 384 h 768"/>
              <a:gd name="T22" fmla="*/ 676 w 769"/>
              <a:gd name="T23" fmla="*/ 220 h 768"/>
              <a:gd name="T24" fmla="*/ 447 w 769"/>
              <a:gd name="T25" fmla="*/ 757 h 768"/>
              <a:gd name="T26" fmla="*/ 496 w 769"/>
              <a:gd name="T27" fmla="*/ 748 h 768"/>
              <a:gd name="T28" fmla="*/ 541 w 769"/>
              <a:gd name="T29" fmla="*/ 566 h 768"/>
              <a:gd name="T30" fmla="*/ 271 w 769"/>
              <a:gd name="T31" fmla="*/ 680 h 768"/>
              <a:gd name="T32" fmla="*/ 384 w 769"/>
              <a:gd name="T33" fmla="*/ 683 h 768"/>
              <a:gd name="T34" fmla="*/ 227 w 769"/>
              <a:gd name="T35" fmla="*/ 567 h 768"/>
              <a:gd name="T36" fmla="*/ 184 w 769"/>
              <a:gd name="T37" fmla="*/ 88 h 768"/>
              <a:gd name="T38" fmla="*/ 106 w 769"/>
              <a:gd name="T39" fmla="*/ 210 h 768"/>
              <a:gd name="T40" fmla="*/ 228 w 769"/>
              <a:gd name="T41" fmla="*/ 201 h 768"/>
              <a:gd name="T42" fmla="*/ 499 w 769"/>
              <a:gd name="T43" fmla="*/ 87 h 768"/>
              <a:gd name="T44" fmla="*/ 394 w 769"/>
              <a:gd name="T45" fmla="*/ 76 h 768"/>
              <a:gd name="T46" fmla="*/ 501 w 769"/>
              <a:gd name="T47" fmla="*/ 86 h 768"/>
              <a:gd name="T48" fmla="*/ 561 w 769"/>
              <a:gd name="T49" fmla="*/ 372 h 768"/>
              <a:gd name="T50" fmla="*/ 546 w 769"/>
              <a:gd name="T51" fmla="*/ 542 h 768"/>
              <a:gd name="T52" fmla="*/ 560 w 769"/>
              <a:gd name="T53" fmla="*/ 396 h 768"/>
              <a:gd name="T54" fmla="*/ 209 w 769"/>
              <a:gd name="T55" fmla="*/ 396 h 768"/>
              <a:gd name="T56" fmla="*/ 333 w 769"/>
              <a:gd name="T57" fmla="*/ 210 h 768"/>
              <a:gd name="T58" fmla="*/ 397 w 769"/>
              <a:gd name="T59" fmla="*/ 208 h 768"/>
              <a:gd name="T60" fmla="*/ 385 w 769"/>
              <a:gd name="T61" fmla="*/ 367 h 768"/>
              <a:gd name="T62" fmla="*/ 208 w 769"/>
              <a:gd name="T63" fmla="*/ 371 h 768"/>
              <a:gd name="T64" fmla="*/ 207 w 769"/>
              <a:gd name="T65" fmla="*/ 396 h 768"/>
              <a:gd name="T66" fmla="*/ 83 w 769"/>
              <a:gd name="T67" fmla="*/ 384 h 768"/>
              <a:gd name="T68" fmla="*/ 559 w 769"/>
              <a:gd name="T69" fmla="*/ 555 h 768"/>
              <a:gd name="T70" fmla="*/ 575 w 769"/>
              <a:gd name="T71" fmla="*/ 553 h 768"/>
              <a:gd name="T72" fmla="*/ 669 w 769"/>
              <a:gd name="T73" fmla="*/ 541 h 768"/>
              <a:gd name="T74" fmla="*/ 633 w 769"/>
              <a:gd name="T75" fmla="*/ 155 h 768"/>
              <a:gd name="T76" fmla="*/ 517 w 769"/>
              <a:gd name="T77" fmla="*/ 25 h 768"/>
              <a:gd name="T78" fmla="*/ 496 w 769"/>
              <a:gd name="T79" fmla="*/ 18 h 768"/>
              <a:gd name="T80" fmla="*/ 576 w 769"/>
              <a:gd name="T81" fmla="*/ 86 h 768"/>
              <a:gd name="T82" fmla="*/ 440 w 769"/>
              <a:gd name="T83" fmla="*/ 15 h 768"/>
              <a:gd name="T84" fmla="*/ 434 w 769"/>
              <a:gd name="T85" fmla="*/ 9 h 768"/>
              <a:gd name="T86" fmla="*/ 378 w 769"/>
              <a:gd name="T87" fmla="*/ 7 h 768"/>
              <a:gd name="T88" fmla="*/ 182 w 769"/>
              <a:gd name="T89" fmla="*/ 84 h 768"/>
              <a:gd name="T90" fmla="*/ 252 w 769"/>
              <a:gd name="T91" fmla="*/ 24 h 768"/>
              <a:gd name="T92" fmla="*/ 242 w 769"/>
              <a:gd name="T93" fmla="*/ 29 h 768"/>
              <a:gd name="T94" fmla="*/ 102 w 769"/>
              <a:gd name="T95" fmla="*/ 209 h 768"/>
              <a:gd name="T96" fmla="*/ 45 w 769"/>
              <a:gd name="T97" fmla="*/ 227 h 768"/>
              <a:gd name="T98" fmla="*/ 39 w 769"/>
              <a:gd name="T99" fmla="*/ 234 h 768"/>
              <a:gd name="T100" fmla="*/ 90 w 769"/>
              <a:gd name="T101" fmla="*/ 547 h 768"/>
              <a:gd name="T102" fmla="*/ 93 w 769"/>
              <a:gd name="T103" fmla="*/ 548 h 768"/>
              <a:gd name="T104" fmla="*/ 126 w 769"/>
              <a:gd name="T105" fmla="*/ 660 h 768"/>
              <a:gd name="T106" fmla="*/ 148 w 769"/>
              <a:gd name="T107" fmla="*/ 672 h 768"/>
              <a:gd name="T108" fmla="*/ 284 w 769"/>
              <a:gd name="T109" fmla="*/ 752 h 768"/>
              <a:gd name="T110" fmla="*/ 271 w 769"/>
              <a:gd name="T111" fmla="*/ 697 h 768"/>
              <a:gd name="T112" fmla="*/ 277 w 769"/>
              <a:gd name="T113" fmla="*/ 695 h 768"/>
              <a:gd name="T114" fmla="*/ 385 w 769"/>
              <a:gd name="T115" fmla="*/ 700 h 768"/>
              <a:gd name="T116" fmla="*/ 527 w 769"/>
              <a:gd name="T117" fmla="*/ 739 h 768"/>
              <a:gd name="T118" fmla="*/ 602 w 769"/>
              <a:gd name="T119" fmla="*/ 677 h 768"/>
              <a:gd name="T120" fmla="*/ 602 w 769"/>
              <a:gd name="T121" fmla="*/ 676 h 768"/>
              <a:gd name="T122" fmla="*/ 645 w 769"/>
              <a:gd name="T123" fmla="*/ 661 h 768"/>
              <a:gd name="T124" fmla="*/ 695 w 769"/>
              <a:gd name="T125" fmla="*/ 39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9" h="768">
                <a:moveTo>
                  <a:pt x="763" y="378"/>
                </a:moveTo>
                <a:cubicBezTo>
                  <a:pt x="762" y="378"/>
                  <a:pt x="762" y="378"/>
                  <a:pt x="762" y="378"/>
                </a:cubicBezTo>
                <a:cubicBezTo>
                  <a:pt x="732" y="234"/>
                  <a:pt x="732" y="234"/>
                  <a:pt x="732" y="234"/>
                </a:cubicBezTo>
                <a:cubicBezTo>
                  <a:pt x="734" y="234"/>
                  <a:pt x="736" y="231"/>
                  <a:pt x="736" y="228"/>
                </a:cubicBezTo>
                <a:cubicBezTo>
                  <a:pt x="736" y="225"/>
                  <a:pt x="734" y="222"/>
                  <a:pt x="730" y="222"/>
                </a:cubicBezTo>
                <a:cubicBezTo>
                  <a:pt x="729" y="222"/>
                  <a:pt x="728" y="223"/>
                  <a:pt x="727" y="223"/>
                </a:cubicBezTo>
                <a:cubicBezTo>
                  <a:pt x="646" y="106"/>
                  <a:pt x="646" y="106"/>
                  <a:pt x="646" y="106"/>
                </a:cubicBezTo>
                <a:cubicBezTo>
                  <a:pt x="648" y="105"/>
                  <a:pt x="649" y="103"/>
                  <a:pt x="649" y="101"/>
                </a:cubicBezTo>
                <a:cubicBezTo>
                  <a:pt x="649" y="98"/>
                  <a:pt x="646" y="96"/>
                  <a:pt x="643" y="96"/>
                </a:cubicBezTo>
                <a:cubicBezTo>
                  <a:pt x="641" y="96"/>
                  <a:pt x="639" y="97"/>
                  <a:pt x="638" y="98"/>
                </a:cubicBezTo>
                <a:cubicBezTo>
                  <a:pt x="528" y="28"/>
                  <a:pt x="528" y="28"/>
                  <a:pt x="528" y="28"/>
                </a:cubicBezTo>
                <a:cubicBezTo>
                  <a:pt x="528" y="27"/>
                  <a:pt x="529" y="26"/>
                  <a:pt x="529" y="25"/>
                </a:cubicBezTo>
                <a:cubicBezTo>
                  <a:pt x="529" y="22"/>
                  <a:pt x="526" y="19"/>
                  <a:pt x="523" y="19"/>
                </a:cubicBezTo>
                <a:cubicBezTo>
                  <a:pt x="520" y="19"/>
                  <a:pt x="518" y="21"/>
                  <a:pt x="517" y="23"/>
                </a:cubicBezTo>
                <a:cubicBezTo>
                  <a:pt x="497" y="17"/>
                  <a:pt x="497" y="17"/>
                  <a:pt x="497" y="17"/>
                </a:cubicBezTo>
                <a:cubicBezTo>
                  <a:pt x="497" y="16"/>
                  <a:pt x="497" y="15"/>
                  <a:pt x="497" y="15"/>
                </a:cubicBezTo>
                <a:cubicBezTo>
                  <a:pt x="497" y="12"/>
                  <a:pt x="495" y="9"/>
                  <a:pt x="492" y="9"/>
                </a:cubicBezTo>
                <a:cubicBezTo>
                  <a:pt x="489" y="9"/>
                  <a:pt x="486" y="11"/>
                  <a:pt x="486" y="14"/>
                </a:cubicBezTo>
                <a:cubicBezTo>
                  <a:pt x="446" y="10"/>
                  <a:pt x="446" y="10"/>
                  <a:pt x="446" y="10"/>
                </a:cubicBezTo>
                <a:cubicBezTo>
                  <a:pt x="446" y="9"/>
                  <a:pt x="446" y="9"/>
                  <a:pt x="446" y="9"/>
                </a:cubicBezTo>
                <a:cubicBezTo>
                  <a:pt x="446" y="6"/>
                  <a:pt x="443" y="3"/>
                  <a:pt x="440" y="3"/>
                </a:cubicBezTo>
                <a:cubicBezTo>
                  <a:pt x="437" y="3"/>
                  <a:pt x="434" y="5"/>
                  <a:pt x="434" y="9"/>
                </a:cubicBezTo>
                <a:cubicBezTo>
                  <a:pt x="390" y="6"/>
                  <a:pt x="390" y="6"/>
                  <a:pt x="390" y="6"/>
                </a:cubicBezTo>
                <a:cubicBezTo>
                  <a:pt x="390" y="6"/>
                  <a:pt x="390" y="6"/>
                  <a:pt x="390" y="6"/>
                </a:cubicBezTo>
                <a:cubicBezTo>
                  <a:pt x="390" y="2"/>
                  <a:pt x="387" y="0"/>
                  <a:pt x="384" y="0"/>
                </a:cubicBezTo>
                <a:cubicBezTo>
                  <a:pt x="381" y="0"/>
                  <a:pt x="378" y="2"/>
                  <a:pt x="378" y="6"/>
                </a:cubicBezTo>
                <a:cubicBezTo>
                  <a:pt x="378" y="6"/>
                  <a:pt x="378" y="6"/>
                  <a:pt x="378" y="6"/>
                </a:cubicBezTo>
                <a:cubicBezTo>
                  <a:pt x="335" y="9"/>
                  <a:pt x="335" y="9"/>
                  <a:pt x="335" y="9"/>
                </a:cubicBezTo>
                <a:cubicBezTo>
                  <a:pt x="334" y="6"/>
                  <a:pt x="332" y="3"/>
                  <a:pt x="329" y="3"/>
                </a:cubicBezTo>
                <a:cubicBezTo>
                  <a:pt x="325" y="3"/>
                  <a:pt x="323" y="6"/>
                  <a:pt x="323" y="9"/>
                </a:cubicBezTo>
                <a:cubicBezTo>
                  <a:pt x="323" y="9"/>
                  <a:pt x="323" y="9"/>
                  <a:pt x="323" y="10"/>
                </a:cubicBezTo>
                <a:cubicBezTo>
                  <a:pt x="283" y="14"/>
                  <a:pt x="283" y="14"/>
                  <a:pt x="283" y="14"/>
                </a:cubicBezTo>
                <a:cubicBezTo>
                  <a:pt x="283" y="11"/>
                  <a:pt x="281" y="9"/>
                  <a:pt x="278" y="9"/>
                </a:cubicBezTo>
                <a:cubicBezTo>
                  <a:pt x="274" y="9"/>
                  <a:pt x="272" y="12"/>
                  <a:pt x="272" y="15"/>
                </a:cubicBezTo>
                <a:cubicBezTo>
                  <a:pt x="272" y="15"/>
                  <a:pt x="272" y="16"/>
                  <a:pt x="272" y="17"/>
                </a:cubicBezTo>
                <a:cubicBezTo>
                  <a:pt x="252" y="23"/>
                  <a:pt x="252" y="23"/>
                  <a:pt x="252" y="23"/>
                </a:cubicBezTo>
                <a:cubicBezTo>
                  <a:pt x="251" y="21"/>
                  <a:pt x="249" y="19"/>
                  <a:pt x="246" y="19"/>
                </a:cubicBezTo>
                <a:cubicBezTo>
                  <a:pt x="243" y="19"/>
                  <a:pt x="241" y="22"/>
                  <a:pt x="241" y="25"/>
                </a:cubicBezTo>
                <a:cubicBezTo>
                  <a:pt x="241" y="26"/>
                  <a:pt x="241" y="27"/>
                  <a:pt x="241" y="28"/>
                </a:cubicBezTo>
                <a:cubicBezTo>
                  <a:pt x="131" y="98"/>
                  <a:pt x="131" y="98"/>
                  <a:pt x="131" y="98"/>
                </a:cubicBezTo>
                <a:cubicBezTo>
                  <a:pt x="130" y="97"/>
                  <a:pt x="128" y="96"/>
                  <a:pt x="126" y="96"/>
                </a:cubicBezTo>
                <a:cubicBezTo>
                  <a:pt x="123" y="96"/>
                  <a:pt x="120" y="98"/>
                  <a:pt x="120" y="101"/>
                </a:cubicBezTo>
                <a:cubicBezTo>
                  <a:pt x="120" y="103"/>
                  <a:pt x="121" y="105"/>
                  <a:pt x="123" y="106"/>
                </a:cubicBezTo>
                <a:cubicBezTo>
                  <a:pt x="42" y="223"/>
                  <a:pt x="42" y="223"/>
                  <a:pt x="42" y="223"/>
                </a:cubicBezTo>
                <a:cubicBezTo>
                  <a:pt x="41" y="222"/>
                  <a:pt x="40" y="222"/>
                  <a:pt x="39" y="222"/>
                </a:cubicBezTo>
                <a:cubicBezTo>
                  <a:pt x="36" y="222"/>
                  <a:pt x="33" y="224"/>
                  <a:pt x="33" y="228"/>
                </a:cubicBezTo>
                <a:cubicBezTo>
                  <a:pt x="33" y="231"/>
                  <a:pt x="35" y="233"/>
                  <a:pt x="38" y="233"/>
                </a:cubicBezTo>
                <a:cubicBezTo>
                  <a:pt x="7" y="378"/>
                  <a:pt x="7" y="378"/>
                  <a:pt x="7" y="378"/>
                </a:cubicBezTo>
                <a:cubicBezTo>
                  <a:pt x="7" y="378"/>
                  <a:pt x="7" y="378"/>
                  <a:pt x="6" y="378"/>
                </a:cubicBezTo>
                <a:cubicBezTo>
                  <a:pt x="3" y="378"/>
                  <a:pt x="0" y="381"/>
                  <a:pt x="0" y="384"/>
                </a:cubicBezTo>
                <a:cubicBezTo>
                  <a:pt x="0" y="387"/>
                  <a:pt x="3" y="390"/>
                  <a:pt x="6" y="390"/>
                </a:cubicBezTo>
                <a:cubicBezTo>
                  <a:pt x="7" y="390"/>
                  <a:pt x="7" y="390"/>
                  <a:pt x="8" y="390"/>
                </a:cubicBezTo>
                <a:cubicBezTo>
                  <a:pt x="38" y="534"/>
                  <a:pt x="38" y="534"/>
                  <a:pt x="38" y="534"/>
                </a:cubicBezTo>
                <a:cubicBezTo>
                  <a:pt x="35" y="534"/>
                  <a:pt x="33" y="537"/>
                  <a:pt x="33" y="539"/>
                </a:cubicBezTo>
                <a:cubicBezTo>
                  <a:pt x="33" y="543"/>
                  <a:pt x="36" y="545"/>
                  <a:pt x="39" y="545"/>
                </a:cubicBezTo>
                <a:cubicBezTo>
                  <a:pt x="40" y="545"/>
                  <a:pt x="41" y="545"/>
                  <a:pt x="42" y="544"/>
                </a:cubicBezTo>
                <a:cubicBezTo>
                  <a:pt x="123" y="661"/>
                  <a:pt x="123" y="661"/>
                  <a:pt x="123" y="661"/>
                </a:cubicBezTo>
                <a:cubicBezTo>
                  <a:pt x="122" y="662"/>
                  <a:pt x="121" y="664"/>
                  <a:pt x="121" y="666"/>
                </a:cubicBezTo>
                <a:cubicBezTo>
                  <a:pt x="121" y="669"/>
                  <a:pt x="123" y="672"/>
                  <a:pt x="126" y="672"/>
                </a:cubicBezTo>
                <a:cubicBezTo>
                  <a:pt x="129" y="672"/>
                  <a:pt x="130" y="671"/>
                  <a:pt x="131" y="669"/>
                </a:cubicBezTo>
                <a:cubicBezTo>
                  <a:pt x="241" y="739"/>
                  <a:pt x="241" y="739"/>
                  <a:pt x="241" y="739"/>
                </a:cubicBezTo>
                <a:cubicBezTo>
                  <a:pt x="241" y="740"/>
                  <a:pt x="240" y="741"/>
                  <a:pt x="240" y="742"/>
                </a:cubicBezTo>
                <a:cubicBezTo>
                  <a:pt x="240" y="746"/>
                  <a:pt x="243" y="748"/>
                  <a:pt x="246" y="748"/>
                </a:cubicBezTo>
                <a:cubicBezTo>
                  <a:pt x="249" y="748"/>
                  <a:pt x="251" y="746"/>
                  <a:pt x="252" y="744"/>
                </a:cubicBezTo>
                <a:cubicBezTo>
                  <a:pt x="272" y="751"/>
                  <a:pt x="272" y="751"/>
                  <a:pt x="272" y="751"/>
                </a:cubicBezTo>
                <a:cubicBezTo>
                  <a:pt x="272" y="751"/>
                  <a:pt x="272" y="751"/>
                  <a:pt x="272" y="752"/>
                </a:cubicBezTo>
                <a:cubicBezTo>
                  <a:pt x="272" y="755"/>
                  <a:pt x="275" y="757"/>
                  <a:pt x="278" y="757"/>
                </a:cubicBezTo>
                <a:cubicBezTo>
                  <a:pt x="281" y="757"/>
                  <a:pt x="283" y="756"/>
                  <a:pt x="283" y="753"/>
                </a:cubicBezTo>
                <a:cubicBezTo>
                  <a:pt x="323" y="758"/>
                  <a:pt x="323" y="758"/>
                  <a:pt x="323" y="758"/>
                </a:cubicBezTo>
                <a:cubicBezTo>
                  <a:pt x="323" y="758"/>
                  <a:pt x="323" y="758"/>
                  <a:pt x="323" y="758"/>
                </a:cubicBezTo>
                <a:cubicBezTo>
                  <a:pt x="323" y="762"/>
                  <a:pt x="326" y="764"/>
                  <a:pt x="329" y="764"/>
                </a:cubicBezTo>
                <a:cubicBezTo>
                  <a:pt x="332" y="764"/>
                  <a:pt x="335" y="762"/>
                  <a:pt x="335" y="759"/>
                </a:cubicBezTo>
                <a:cubicBezTo>
                  <a:pt x="379" y="761"/>
                  <a:pt x="379" y="761"/>
                  <a:pt x="379" y="761"/>
                </a:cubicBezTo>
                <a:cubicBezTo>
                  <a:pt x="379" y="761"/>
                  <a:pt x="379" y="762"/>
                  <a:pt x="379" y="762"/>
                </a:cubicBezTo>
                <a:cubicBezTo>
                  <a:pt x="379" y="765"/>
                  <a:pt x="381" y="768"/>
                  <a:pt x="385" y="768"/>
                </a:cubicBezTo>
                <a:cubicBezTo>
                  <a:pt x="388" y="768"/>
                  <a:pt x="390" y="765"/>
                  <a:pt x="390" y="762"/>
                </a:cubicBezTo>
                <a:cubicBezTo>
                  <a:pt x="390" y="762"/>
                  <a:pt x="390" y="761"/>
                  <a:pt x="390" y="761"/>
                </a:cubicBezTo>
                <a:cubicBezTo>
                  <a:pt x="435" y="759"/>
                  <a:pt x="435" y="759"/>
                  <a:pt x="435" y="759"/>
                </a:cubicBezTo>
                <a:cubicBezTo>
                  <a:pt x="436" y="761"/>
                  <a:pt x="438" y="763"/>
                  <a:pt x="441" y="763"/>
                </a:cubicBezTo>
                <a:cubicBezTo>
                  <a:pt x="444" y="763"/>
                  <a:pt x="447" y="761"/>
                  <a:pt x="447" y="758"/>
                </a:cubicBezTo>
                <a:cubicBezTo>
                  <a:pt x="486" y="753"/>
                  <a:pt x="486" y="753"/>
                  <a:pt x="486" y="753"/>
                </a:cubicBezTo>
                <a:cubicBezTo>
                  <a:pt x="486" y="756"/>
                  <a:pt x="489" y="758"/>
                  <a:pt x="492" y="758"/>
                </a:cubicBezTo>
                <a:cubicBezTo>
                  <a:pt x="495" y="758"/>
                  <a:pt x="497" y="756"/>
                  <a:pt x="497" y="752"/>
                </a:cubicBezTo>
                <a:cubicBezTo>
                  <a:pt x="497" y="752"/>
                  <a:pt x="497" y="751"/>
                  <a:pt x="497" y="751"/>
                </a:cubicBezTo>
                <a:cubicBezTo>
                  <a:pt x="517" y="744"/>
                  <a:pt x="517" y="744"/>
                  <a:pt x="517" y="744"/>
                </a:cubicBezTo>
                <a:cubicBezTo>
                  <a:pt x="518" y="747"/>
                  <a:pt x="520" y="748"/>
                  <a:pt x="523" y="748"/>
                </a:cubicBezTo>
                <a:cubicBezTo>
                  <a:pt x="526" y="748"/>
                  <a:pt x="529" y="746"/>
                  <a:pt x="529" y="742"/>
                </a:cubicBezTo>
                <a:cubicBezTo>
                  <a:pt x="529" y="741"/>
                  <a:pt x="528" y="740"/>
                  <a:pt x="528" y="739"/>
                </a:cubicBezTo>
                <a:cubicBezTo>
                  <a:pt x="638" y="669"/>
                  <a:pt x="638" y="669"/>
                  <a:pt x="638" y="669"/>
                </a:cubicBezTo>
                <a:cubicBezTo>
                  <a:pt x="639" y="671"/>
                  <a:pt x="641" y="672"/>
                  <a:pt x="643" y="672"/>
                </a:cubicBezTo>
                <a:cubicBezTo>
                  <a:pt x="646" y="672"/>
                  <a:pt x="649" y="669"/>
                  <a:pt x="649" y="666"/>
                </a:cubicBezTo>
                <a:cubicBezTo>
                  <a:pt x="649" y="664"/>
                  <a:pt x="648" y="662"/>
                  <a:pt x="646" y="661"/>
                </a:cubicBezTo>
                <a:cubicBezTo>
                  <a:pt x="726" y="545"/>
                  <a:pt x="726" y="545"/>
                  <a:pt x="726" y="545"/>
                </a:cubicBezTo>
                <a:cubicBezTo>
                  <a:pt x="727" y="546"/>
                  <a:pt x="728" y="546"/>
                  <a:pt x="729" y="546"/>
                </a:cubicBezTo>
                <a:cubicBezTo>
                  <a:pt x="732" y="546"/>
                  <a:pt x="735" y="543"/>
                  <a:pt x="735" y="540"/>
                </a:cubicBezTo>
                <a:cubicBezTo>
                  <a:pt x="735" y="537"/>
                  <a:pt x="733" y="535"/>
                  <a:pt x="731" y="535"/>
                </a:cubicBezTo>
                <a:cubicBezTo>
                  <a:pt x="762" y="390"/>
                  <a:pt x="762" y="390"/>
                  <a:pt x="762" y="390"/>
                </a:cubicBezTo>
                <a:cubicBezTo>
                  <a:pt x="762" y="390"/>
                  <a:pt x="762" y="390"/>
                  <a:pt x="763" y="390"/>
                </a:cubicBezTo>
                <a:cubicBezTo>
                  <a:pt x="766" y="390"/>
                  <a:pt x="769" y="387"/>
                  <a:pt x="769" y="384"/>
                </a:cubicBezTo>
                <a:cubicBezTo>
                  <a:pt x="769" y="381"/>
                  <a:pt x="766" y="378"/>
                  <a:pt x="763" y="378"/>
                </a:cubicBezTo>
                <a:close/>
                <a:moveTo>
                  <a:pt x="761" y="378"/>
                </a:moveTo>
                <a:cubicBezTo>
                  <a:pt x="759" y="379"/>
                  <a:pt x="757" y="381"/>
                  <a:pt x="757" y="383"/>
                </a:cubicBezTo>
                <a:cubicBezTo>
                  <a:pt x="703" y="383"/>
                  <a:pt x="703" y="383"/>
                  <a:pt x="703" y="383"/>
                </a:cubicBezTo>
                <a:cubicBezTo>
                  <a:pt x="703" y="379"/>
                  <a:pt x="699" y="375"/>
                  <a:pt x="695" y="375"/>
                </a:cubicBezTo>
                <a:cubicBezTo>
                  <a:pt x="695" y="375"/>
                  <a:pt x="694" y="376"/>
                  <a:pt x="694" y="376"/>
                </a:cubicBezTo>
                <a:cubicBezTo>
                  <a:pt x="690" y="349"/>
                  <a:pt x="690" y="349"/>
                  <a:pt x="690" y="349"/>
                </a:cubicBezTo>
                <a:cubicBezTo>
                  <a:pt x="670" y="226"/>
                  <a:pt x="670" y="226"/>
                  <a:pt x="670" y="226"/>
                </a:cubicBezTo>
                <a:cubicBezTo>
                  <a:pt x="673" y="226"/>
                  <a:pt x="676" y="223"/>
                  <a:pt x="676" y="220"/>
                </a:cubicBezTo>
                <a:cubicBezTo>
                  <a:pt x="680" y="220"/>
                  <a:pt x="680" y="220"/>
                  <a:pt x="680" y="220"/>
                </a:cubicBezTo>
                <a:cubicBezTo>
                  <a:pt x="725" y="227"/>
                  <a:pt x="725" y="227"/>
                  <a:pt x="725" y="227"/>
                </a:cubicBezTo>
                <a:cubicBezTo>
                  <a:pt x="724" y="228"/>
                  <a:pt x="724" y="228"/>
                  <a:pt x="724" y="228"/>
                </a:cubicBezTo>
                <a:cubicBezTo>
                  <a:pt x="724" y="232"/>
                  <a:pt x="727" y="234"/>
                  <a:pt x="730" y="234"/>
                </a:cubicBezTo>
                <a:cubicBezTo>
                  <a:pt x="730" y="234"/>
                  <a:pt x="731" y="234"/>
                  <a:pt x="731" y="234"/>
                </a:cubicBezTo>
                <a:lnTo>
                  <a:pt x="761" y="378"/>
                </a:lnTo>
                <a:close/>
                <a:moveTo>
                  <a:pt x="492" y="747"/>
                </a:moveTo>
                <a:cubicBezTo>
                  <a:pt x="488" y="747"/>
                  <a:pt x="486" y="749"/>
                  <a:pt x="486" y="752"/>
                </a:cubicBezTo>
                <a:cubicBezTo>
                  <a:pt x="447" y="757"/>
                  <a:pt x="447" y="757"/>
                  <a:pt x="447" y="757"/>
                </a:cubicBezTo>
                <a:cubicBezTo>
                  <a:pt x="446" y="755"/>
                  <a:pt x="446" y="754"/>
                  <a:pt x="445" y="753"/>
                </a:cubicBezTo>
                <a:cubicBezTo>
                  <a:pt x="494" y="695"/>
                  <a:pt x="494" y="695"/>
                  <a:pt x="494" y="695"/>
                </a:cubicBezTo>
                <a:cubicBezTo>
                  <a:pt x="495" y="696"/>
                  <a:pt x="497" y="696"/>
                  <a:pt x="499" y="696"/>
                </a:cubicBezTo>
                <a:cubicBezTo>
                  <a:pt x="504" y="696"/>
                  <a:pt x="507" y="693"/>
                  <a:pt x="507" y="688"/>
                </a:cubicBezTo>
                <a:cubicBezTo>
                  <a:pt x="507" y="688"/>
                  <a:pt x="507" y="688"/>
                  <a:pt x="507" y="688"/>
                </a:cubicBezTo>
                <a:cubicBezTo>
                  <a:pt x="584" y="680"/>
                  <a:pt x="584" y="680"/>
                  <a:pt x="584" y="680"/>
                </a:cubicBezTo>
                <a:cubicBezTo>
                  <a:pt x="586" y="680"/>
                  <a:pt x="586" y="680"/>
                  <a:pt x="586" y="680"/>
                </a:cubicBezTo>
                <a:cubicBezTo>
                  <a:pt x="586" y="681"/>
                  <a:pt x="586" y="682"/>
                  <a:pt x="587" y="683"/>
                </a:cubicBezTo>
                <a:cubicBezTo>
                  <a:pt x="496" y="748"/>
                  <a:pt x="496" y="748"/>
                  <a:pt x="496" y="748"/>
                </a:cubicBezTo>
                <a:cubicBezTo>
                  <a:pt x="495" y="747"/>
                  <a:pt x="493" y="747"/>
                  <a:pt x="492" y="747"/>
                </a:cubicBezTo>
                <a:close/>
                <a:moveTo>
                  <a:pt x="393" y="691"/>
                </a:moveTo>
                <a:cubicBezTo>
                  <a:pt x="393" y="687"/>
                  <a:pt x="389" y="683"/>
                  <a:pt x="385" y="683"/>
                </a:cubicBezTo>
                <a:cubicBezTo>
                  <a:pt x="385" y="572"/>
                  <a:pt x="385" y="572"/>
                  <a:pt x="385" y="572"/>
                </a:cubicBezTo>
                <a:cubicBezTo>
                  <a:pt x="392" y="572"/>
                  <a:pt x="397" y="567"/>
                  <a:pt x="397" y="560"/>
                </a:cubicBezTo>
                <a:cubicBezTo>
                  <a:pt x="397" y="560"/>
                  <a:pt x="397" y="560"/>
                  <a:pt x="397" y="560"/>
                </a:cubicBezTo>
                <a:cubicBezTo>
                  <a:pt x="493" y="557"/>
                  <a:pt x="493" y="557"/>
                  <a:pt x="493" y="557"/>
                </a:cubicBezTo>
                <a:cubicBezTo>
                  <a:pt x="534" y="556"/>
                  <a:pt x="534" y="556"/>
                  <a:pt x="534" y="556"/>
                </a:cubicBezTo>
                <a:cubicBezTo>
                  <a:pt x="534" y="561"/>
                  <a:pt x="537" y="565"/>
                  <a:pt x="541" y="566"/>
                </a:cubicBezTo>
                <a:cubicBezTo>
                  <a:pt x="501" y="680"/>
                  <a:pt x="501" y="680"/>
                  <a:pt x="501" y="680"/>
                </a:cubicBezTo>
                <a:cubicBezTo>
                  <a:pt x="500" y="679"/>
                  <a:pt x="500" y="679"/>
                  <a:pt x="499" y="679"/>
                </a:cubicBezTo>
                <a:cubicBezTo>
                  <a:pt x="494" y="679"/>
                  <a:pt x="490" y="683"/>
                  <a:pt x="490" y="688"/>
                </a:cubicBezTo>
                <a:cubicBezTo>
                  <a:pt x="490" y="688"/>
                  <a:pt x="490" y="688"/>
                  <a:pt x="490" y="688"/>
                </a:cubicBezTo>
                <a:cubicBezTo>
                  <a:pt x="486" y="688"/>
                  <a:pt x="486" y="688"/>
                  <a:pt x="486" y="688"/>
                </a:cubicBezTo>
                <a:lnTo>
                  <a:pt x="393" y="691"/>
                </a:lnTo>
                <a:close/>
                <a:moveTo>
                  <a:pt x="376" y="691"/>
                </a:moveTo>
                <a:cubicBezTo>
                  <a:pt x="279" y="688"/>
                  <a:pt x="279" y="688"/>
                  <a:pt x="279" y="688"/>
                </a:cubicBezTo>
                <a:cubicBezTo>
                  <a:pt x="279" y="684"/>
                  <a:pt x="275" y="680"/>
                  <a:pt x="271" y="680"/>
                </a:cubicBezTo>
                <a:cubicBezTo>
                  <a:pt x="270" y="680"/>
                  <a:pt x="269" y="680"/>
                  <a:pt x="269" y="681"/>
                </a:cubicBezTo>
                <a:cubicBezTo>
                  <a:pt x="255" y="642"/>
                  <a:pt x="255" y="642"/>
                  <a:pt x="255" y="642"/>
                </a:cubicBezTo>
                <a:cubicBezTo>
                  <a:pt x="228" y="567"/>
                  <a:pt x="228" y="567"/>
                  <a:pt x="228" y="567"/>
                </a:cubicBezTo>
                <a:cubicBezTo>
                  <a:pt x="232" y="565"/>
                  <a:pt x="236" y="561"/>
                  <a:pt x="236" y="556"/>
                </a:cubicBezTo>
                <a:cubicBezTo>
                  <a:pt x="296" y="558"/>
                  <a:pt x="296" y="558"/>
                  <a:pt x="296" y="558"/>
                </a:cubicBezTo>
                <a:cubicBezTo>
                  <a:pt x="372" y="560"/>
                  <a:pt x="372" y="560"/>
                  <a:pt x="372" y="560"/>
                </a:cubicBezTo>
                <a:cubicBezTo>
                  <a:pt x="372" y="560"/>
                  <a:pt x="372" y="560"/>
                  <a:pt x="372" y="560"/>
                </a:cubicBezTo>
                <a:cubicBezTo>
                  <a:pt x="372" y="567"/>
                  <a:pt x="377" y="572"/>
                  <a:pt x="384" y="572"/>
                </a:cubicBezTo>
                <a:cubicBezTo>
                  <a:pt x="384" y="683"/>
                  <a:pt x="384" y="683"/>
                  <a:pt x="384" y="683"/>
                </a:cubicBezTo>
                <a:cubicBezTo>
                  <a:pt x="380" y="683"/>
                  <a:pt x="376" y="686"/>
                  <a:pt x="376" y="691"/>
                </a:cubicBezTo>
                <a:close/>
                <a:moveTo>
                  <a:pt x="175" y="671"/>
                </a:moveTo>
                <a:cubicBezTo>
                  <a:pt x="174" y="671"/>
                  <a:pt x="173" y="671"/>
                  <a:pt x="172" y="672"/>
                </a:cubicBezTo>
                <a:cubicBezTo>
                  <a:pt x="106" y="556"/>
                  <a:pt x="106" y="556"/>
                  <a:pt x="106" y="556"/>
                </a:cubicBezTo>
                <a:cubicBezTo>
                  <a:pt x="108" y="555"/>
                  <a:pt x="110" y="553"/>
                  <a:pt x="110" y="550"/>
                </a:cubicBezTo>
                <a:cubicBezTo>
                  <a:pt x="160" y="553"/>
                  <a:pt x="160" y="553"/>
                  <a:pt x="160" y="553"/>
                </a:cubicBezTo>
                <a:cubicBezTo>
                  <a:pt x="211" y="555"/>
                  <a:pt x="211" y="555"/>
                  <a:pt x="211" y="555"/>
                </a:cubicBezTo>
                <a:cubicBezTo>
                  <a:pt x="211" y="562"/>
                  <a:pt x="217" y="567"/>
                  <a:pt x="224" y="567"/>
                </a:cubicBezTo>
                <a:cubicBezTo>
                  <a:pt x="225" y="567"/>
                  <a:pt x="226" y="567"/>
                  <a:pt x="227" y="567"/>
                </a:cubicBezTo>
                <a:cubicBezTo>
                  <a:pt x="268" y="681"/>
                  <a:pt x="268" y="681"/>
                  <a:pt x="268" y="681"/>
                </a:cubicBezTo>
                <a:cubicBezTo>
                  <a:pt x="265" y="682"/>
                  <a:pt x="263" y="684"/>
                  <a:pt x="262" y="687"/>
                </a:cubicBezTo>
                <a:cubicBezTo>
                  <a:pt x="193" y="680"/>
                  <a:pt x="193" y="680"/>
                  <a:pt x="193" y="680"/>
                </a:cubicBezTo>
                <a:cubicBezTo>
                  <a:pt x="184" y="679"/>
                  <a:pt x="184" y="679"/>
                  <a:pt x="184" y="679"/>
                </a:cubicBezTo>
                <a:cubicBezTo>
                  <a:pt x="184" y="679"/>
                  <a:pt x="184" y="679"/>
                  <a:pt x="184" y="679"/>
                </a:cubicBezTo>
                <a:cubicBezTo>
                  <a:pt x="184" y="675"/>
                  <a:pt x="180" y="671"/>
                  <a:pt x="175" y="671"/>
                </a:cubicBezTo>
                <a:close/>
                <a:moveTo>
                  <a:pt x="176" y="97"/>
                </a:moveTo>
                <a:cubicBezTo>
                  <a:pt x="180" y="97"/>
                  <a:pt x="184" y="93"/>
                  <a:pt x="184" y="89"/>
                </a:cubicBezTo>
                <a:cubicBezTo>
                  <a:pt x="184" y="88"/>
                  <a:pt x="184" y="88"/>
                  <a:pt x="184" y="88"/>
                </a:cubicBezTo>
                <a:cubicBezTo>
                  <a:pt x="262" y="80"/>
                  <a:pt x="262" y="80"/>
                  <a:pt x="262" y="80"/>
                </a:cubicBezTo>
                <a:cubicBezTo>
                  <a:pt x="262" y="83"/>
                  <a:pt x="264" y="86"/>
                  <a:pt x="267" y="87"/>
                </a:cubicBezTo>
                <a:cubicBezTo>
                  <a:pt x="229" y="194"/>
                  <a:pt x="229" y="194"/>
                  <a:pt x="229" y="194"/>
                </a:cubicBezTo>
                <a:cubicBezTo>
                  <a:pt x="227" y="201"/>
                  <a:pt x="227" y="201"/>
                  <a:pt x="227" y="201"/>
                </a:cubicBezTo>
                <a:cubicBezTo>
                  <a:pt x="226" y="200"/>
                  <a:pt x="224" y="200"/>
                  <a:pt x="223" y="200"/>
                </a:cubicBezTo>
                <a:cubicBezTo>
                  <a:pt x="216" y="200"/>
                  <a:pt x="210" y="205"/>
                  <a:pt x="210" y="212"/>
                </a:cubicBezTo>
                <a:cubicBezTo>
                  <a:pt x="160" y="215"/>
                  <a:pt x="160" y="215"/>
                  <a:pt x="160" y="215"/>
                </a:cubicBezTo>
                <a:cubicBezTo>
                  <a:pt x="110" y="217"/>
                  <a:pt x="110" y="217"/>
                  <a:pt x="110" y="217"/>
                </a:cubicBezTo>
                <a:cubicBezTo>
                  <a:pt x="110" y="214"/>
                  <a:pt x="109" y="211"/>
                  <a:pt x="106" y="210"/>
                </a:cubicBezTo>
                <a:cubicBezTo>
                  <a:pt x="171" y="96"/>
                  <a:pt x="171" y="96"/>
                  <a:pt x="171" y="96"/>
                </a:cubicBezTo>
                <a:cubicBezTo>
                  <a:pt x="173" y="97"/>
                  <a:pt x="174" y="97"/>
                  <a:pt x="176" y="97"/>
                </a:cubicBezTo>
                <a:close/>
                <a:moveTo>
                  <a:pt x="376" y="76"/>
                </a:moveTo>
                <a:cubicBezTo>
                  <a:pt x="377" y="80"/>
                  <a:pt x="380" y="84"/>
                  <a:pt x="384" y="84"/>
                </a:cubicBezTo>
                <a:cubicBezTo>
                  <a:pt x="384" y="196"/>
                  <a:pt x="384" y="196"/>
                  <a:pt x="384" y="196"/>
                </a:cubicBezTo>
                <a:cubicBezTo>
                  <a:pt x="377" y="196"/>
                  <a:pt x="372" y="201"/>
                  <a:pt x="372" y="208"/>
                </a:cubicBezTo>
                <a:cubicBezTo>
                  <a:pt x="276" y="210"/>
                  <a:pt x="276" y="210"/>
                  <a:pt x="276" y="210"/>
                </a:cubicBezTo>
                <a:cubicBezTo>
                  <a:pt x="235" y="211"/>
                  <a:pt x="235" y="211"/>
                  <a:pt x="235" y="211"/>
                </a:cubicBezTo>
                <a:cubicBezTo>
                  <a:pt x="235" y="207"/>
                  <a:pt x="232" y="203"/>
                  <a:pt x="228" y="201"/>
                </a:cubicBezTo>
                <a:cubicBezTo>
                  <a:pt x="268" y="88"/>
                  <a:pt x="268" y="88"/>
                  <a:pt x="268" y="88"/>
                </a:cubicBezTo>
                <a:cubicBezTo>
                  <a:pt x="269" y="88"/>
                  <a:pt x="270" y="88"/>
                  <a:pt x="270" y="88"/>
                </a:cubicBezTo>
                <a:cubicBezTo>
                  <a:pt x="275" y="88"/>
                  <a:pt x="279" y="84"/>
                  <a:pt x="279" y="79"/>
                </a:cubicBezTo>
                <a:cubicBezTo>
                  <a:pt x="279" y="79"/>
                  <a:pt x="279" y="79"/>
                  <a:pt x="279" y="79"/>
                </a:cubicBezTo>
                <a:cubicBezTo>
                  <a:pt x="283" y="79"/>
                  <a:pt x="283" y="79"/>
                  <a:pt x="283" y="79"/>
                </a:cubicBezTo>
                <a:lnTo>
                  <a:pt x="376" y="76"/>
                </a:lnTo>
                <a:close/>
                <a:moveTo>
                  <a:pt x="394" y="76"/>
                </a:moveTo>
                <a:cubicBezTo>
                  <a:pt x="490" y="79"/>
                  <a:pt x="490" y="79"/>
                  <a:pt x="490" y="79"/>
                </a:cubicBezTo>
                <a:cubicBezTo>
                  <a:pt x="490" y="83"/>
                  <a:pt x="494" y="87"/>
                  <a:pt x="499" y="87"/>
                </a:cubicBezTo>
                <a:cubicBezTo>
                  <a:pt x="499" y="87"/>
                  <a:pt x="500" y="87"/>
                  <a:pt x="501" y="87"/>
                </a:cubicBezTo>
                <a:cubicBezTo>
                  <a:pt x="514" y="125"/>
                  <a:pt x="514" y="125"/>
                  <a:pt x="514" y="125"/>
                </a:cubicBezTo>
                <a:cubicBezTo>
                  <a:pt x="541" y="201"/>
                  <a:pt x="541" y="201"/>
                  <a:pt x="541" y="201"/>
                </a:cubicBezTo>
                <a:cubicBezTo>
                  <a:pt x="537" y="202"/>
                  <a:pt x="533" y="206"/>
                  <a:pt x="533" y="211"/>
                </a:cubicBezTo>
                <a:cubicBezTo>
                  <a:pt x="473" y="210"/>
                  <a:pt x="473" y="210"/>
                  <a:pt x="473" y="210"/>
                </a:cubicBezTo>
                <a:cubicBezTo>
                  <a:pt x="397" y="208"/>
                  <a:pt x="397" y="208"/>
                  <a:pt x="397" y="208"/>
                </a:cubicBezTo>
                <a:cubicBezTo>
                  <a:pt x="396" y="201"/>
                  <a:pt x="391" y="196"/>
                  <a:pt x="385" y="196"/>
                </a:cubicBezTo>
                <a:cubicBezTo>
                  <a:pt x="385" y="84"/>
                  <a:pt x="385" y="84"/>
                  <a:pt x="385" y="84"/>
                </a:cubicBezTo>
                <a:cubicBezTo>
                  <a:pt x="390" y="84"/>
                  <a:pt x="393" y="81"/>
                  <a:pt x="394" y="76"/>
                </a:cubicBezTo>
                <a:close/>
                <a:moveTo>
                  <a:pt x="594" y="97"/>
                </a:moveTo>
                <a:cubicBezTo>
                  <a:pt x="595" y="97"/>
                  <a:pt x="597" y="97"/>
                  <a:pt x="598" y="96"/>
                </a:cubicBezTo>
                <a:cubicBezTo>
                  <a:pt x="664" y="211"/>
                  <a:pt x="664" y="211"/>
                  <a:pt x="664" y="211"/>
                </a:cubicBezTo>
                <a:cubicBezTo>
                  <a:pt x="661" y="212"/>
                  <a:pt x="660" y="214"/>
                  <a:pt x="659" y="217"/>
                </a:cubicBezTo>
                <a:cubicBezTo>
                  <a:pt x="609" y="215"/>
                  <a:pt x="609" y="215"/>
                  <a:pt x="609" y="215"/>
                </a:cubicBezTo>
                <a:cubicBezTo>
                  <a:pt x="558" y="212"/>
                  <a:pt x="558" y="212"/>
                  <a:pt x="558" y="212"/>
                </a:cubicBezTo>
                <a:cubicBezTo>
                  <a:pt x="558" y="205"/>
                  <a:pt x="552" y="200"/>
                  <a:pt x="545" y="200"/>
                </a:cubicBezTo>
                <a:cubicBezTo>
                  <a:pt x="544" y="200"/>
                  <a:pt x="543" y="200"/>
                  <a:pt x="542" y="200"/>
                </a:cubicBezTo>
                <a:cubicBezTo>
                  <a:pt x="501" y="86"/>
                  <a:pt x="501" y="86"/>
                  <a:pt x="501" y="86"/>
                </a:cubicBezTo>
                <a:cubicBezTo>
                  <a:pt x="504" y="85"/>
                  <a:pt x="506" y="83"/>
                  <a:pt x="507" y="80"/>
                </a:cubicBezTo>
                <a:cubicBezTo>
                  <a:pt x="575" y="87"/>
                  <a:pt x="575" y="87"/>
                  <a:pt x="575" y="87"/>
                </a:cubicBezTo>
                <a:cubicBezTo>
                  <a:pt x="585" y="88"/>
                  <a:pt x="585" y="88"/>
                  <a:pt x="585" y="88"/>
                </a:cubicBezTo>
                <a:cubicBezTo>
                  <a:pt x="585" y="88"/>
                  <a:pt x="585" y="88"/>
                  <a:pt x="585" y="89"/>
                </a:cubicBezTo>
                <a:cubicBezTo>
                  <a:pt x="585" y="93"/>
                  <a:pt x="589" y="97"/>
                  <a:pt x="594" y="97"/>
                </a:cubicBezTo>
                <a:close/>
                <a:moveTo>
                  <a:pt x="686" y="383"/>
                </a:moveTo>
                <a:cubicBezTo>
                  <a:pt x="575" y="383"/>
                  <a:pt x="575" y="383"/>
                  <a:pt x="575" y="383"/>
                </a:cubicBezTo>
                <a:cubicBezTo>
                  <a:pt x="574" y="377"/>
                  <a:pt x="569" y="371"/>
                  <a:pt x="562" y="371"/>
                </a:cubicBezTo>
                <a:cubicBezTo>
                  <a:pt x="562" y="371"/>
                  <a:pt x="562" y="372"/>
                  <a:pt x="561" y="372"/>
                </a:cubicBezTo>
                <a:cubicBezTo>
                  <a:pt x="547" y="225"/>
                  <a:pt x="547" y="225"/>
                  <a:pt x="547" y="225"/>
                </a:cubicBezTo>
                <a:cubicBezTo>
                  <a:pt x="553" y="224"/>
                  <a:pt x="558" y="219"/>
                  <a:pt x="558" y="213"/>
                </a:cubicBezTo>
                <a:cubicBezTo>
                  <a:pt x="659" y="218"/>
                  <a:pt x="659" y="218"/>
                  <a:pt x="659" y="218"/>
                </a:cubicBezTo>
                <a:cubicBezTo>
                  <a:pt x="659" y="218"/>
                  <a:pt x="659" y="218"/>
                  <a:pt x="659" y="218"/>
                </a:cubicBezTo>
                <a:cubicBezTo>
                  <a:pt x="659" y="223"/>
                  <a:pt x="663" y="227"/>
                  <a:pt x="668" y="227"/>
                </a:cubicBezTo>
                <a:cubicBezTo>
                  <a:pt x="668" y="227"/>
                  <a:pt x="669" y="227"/>
                  <a:pt x="669" y="227"/>
                </a:cubicBezTo>
                <a:cubicBezTo>
                  <a:pt x="693" y="376"/>
                  <a:pt x="693" y="376"/>
                  <a:pt x="693" y="376"/>
                </a:cubicBezTo>
                <a:cubicBezTo>
                  <a:pt x="690" y="376"/>
                  <a:pt x="687" y="379"/>
                  <a:pt x="686" y="383"/>
                </a:cubicBezTo>
                <a:close/>
                <a:moveTo>
                  <a:pt x="546" y="542"/>
                </a:moveTo>
                <a:cubicBezTo>
                  <a:pt x="539" y="542"/>
                  <a:pt x="534" y="548"/>
                  <a:pt x="534" y="555"/>
                </a:cubicBezTo>
                <a:cubicBezTo>
                  <a:pt x="534" y="555"/>
                  <a:pt x="534" y="555"/>
                  <a:pt x="534" y="555"/>
                </a:cubicBezTo>
                <a:cubicBezTo>
                  <a:pt x="436" y="558"/>
                  <a:pt x="436" y="558"/>
                  <a:pt x="436" y="558"/>
                </a:cubicBezTo>
                <a:cubicBezTo>
                  <a:pt x="397" y="559"/>
                  <a:pt x="397" y="559"/>
                  <a:pt x="397" y="559"/>
                </a:cubicBezTo>
                <a:cubicBezTo>
                  <a:pt x="396" y="553"/>
                  <a:pt x="391" y="548"/>
                  <a:pt x="385" y="547"/>
                </a:cubicBezTo>
                <a:cubicBezTo>
                  <a:pt x="385" y="401"/>
                  <a:pt x="385" y="401"/>
                  <a:pt x="385" y="401"/>
                </a:cubicBezTo>
                <a:cubicBezTo>
                  <a:pt x="395" y="401"/>
                  <a:pt x="402" y="394"/>
                  <a:pt x="402" y="384"/>
                </a:cubicBezTo>
                <a:cubicBezTo>
                  <a:pt x="550" y="384"/>
                  <a:pt x="550" y="384"/>
                  <a:pt x="550" y="384"/>
                </a:cubicBezTo>
                <a:cubicBezTo>
                  <a:pt x="550" y="390"/>
                  <a:pt x="554" y="395"/>
                  <a:pt x="560" y="396"/>
                </a:cubicBezTo>
                <a:cubicBezTo>
                  <a:pt x="547" y="542"/>
                  <a:pt x="547" y="542"/>
                  <a:pt x="547" y="542"/>
                </a:cubicBezTo>
                <a:cubicBezTo>
                  <a:pt x="546" y="542"/>
                  <a:pt x="546" y="542"/>
                  <a:pt x="546" y="542"/>
                </a:cubicBezTo>
                <a:close/>
                <a:moveTo>
                  <a:pt x="372" y="559"/>
                </a:moveTo>
                <a:cubicBezTo>
                  <a:pt x="240" y="555"/>
                  <a:pt x="240" y="555"/>
                  <a:pt x="240" y="555"/>
                </a:cubicBezTo>
                <a:cubicBezTo>
                  <a:pt x="236" y="555"/>
                  <a:pt x="236" y="555"/>
                  <a:pt x="236" y="555"/>
                </a:cubicBezTo>
                <a:cubicBezTo>
                  <a:pt x="236" y="555"/>
                  <a:pt x="236" y="555"/>
                  <a:pt x="236" y="555"/>
                </a:cubicBezTo>
                <a:cubicBezTo>
                  <a:pt x="236" y="548"/>
                  <a:pt x="231" y="542"/>
                  <a:pt x="224" y="542"/>
                </a:cubicBezTo>
                <a:cubicBezTo>
                  <a:pt x="223" y="542"/>
                  <a:pt x="223" y="542"/>
                  <a:pt x="223" y="542"/>
                </a:cubicBezTo>
                <a:cubicBezTo>
                  <a:pt x="209" y="396"/>
                  <a:pt x="209" y="396"/>
                  <a:pt x="209" y="396"/>
                </a:cubicBezTo>
                <a:cubicBezTo>
                  <a:pt x="215" y="395"/>
                  <a:pt x="219" y="390"/>
                  <a:pt x="219" y="384"/>
                </a:cubicBezTo>
                <a:cubicBezTo>
                  <a:pt x="368" y="384"/>
                  <a:pt x="368" y="384"/>
                  <a:pt x="368" y="384"/>
                </a:cubicBezTo>
                <a:cubicBezTo>
                  <a:pt x="368" y="393"/>
                  <a:pt x="375" y="401"/>
                  <a:pt x="384" y="401"/>
                </a:cubicBezTo>
                <a:cubicBezTo>
                  <a:pt x="384" y="547"/>
                  <a:pt x="384" y="547"/>
                  <a:pt x="384" y="547"/>
                </a:cubicBezTo>
                <a:cubicBezTo>
                  <a:pt x="378" y="547"/>
                  <a:pt x="372" y="552"/>
                  <a:pt x="372" y="559"/>
                </a:cubicBezTo>
                <a:close/>
                <a:moveTo>
                  <a:pt x="223" y="225"/>
                </a:moveTo>
                <a:cubicBezTo>
                  <a:pt x="230" y="225"/>
                  <a:pt x="235" y="219"/>
                  <a:pt x="235" y="212"/>
                </a:cubicBezTo>
                <a:cubicBezTo>
                  <a:pt x="235" y="212"/>
                  <a:pt x="235" y="212"/>
                  <a:pt x="235" y="212"/>
                </a:cubicBezTo>
                <a:cubicBezTo>
                  <a:pt x="333" y="210"/>
                  <a:pt x="333" y="210"/>
                  <a:pt x="333" y="210"/>
                </a:cubicBezTo>
                <a:cubicBezTo>
                  <a:pt x="372" y="209"/>
                  <a:pt x="372" y="209"/>
                  <a:pt x="372" y="209"/>
                </a:cubicBezTo>
                <a:cubicBezTo>
                  <a:pt x="372" y="215"/>
                  <a:pt x="377" y="221"/>
                  <a:pt x="384" y="221"/>
                </a:cubicBezTo>
                <a:cubicBezTo>
                  <a:pt x="384" y="367"/>
                  <a:pt x="384" y="367"/>
                  <a:pt x="384" y="367"/>
                </a:cubicBezTo>
                <a:cubicBezTo>
                  <a:pt x="375" y="367"/>
                  <a:pt x="368" y="374"/>
                  <a:pt x="368" y="383"/>
                </a:cubicBezTo>
                <a:cubicBezTo>
                  <a:pt x="219" y="383"/>
                  <a:pt x="219" y="383"/>
                  <a:pt x="219" y="383"/>
                </a:cubicBezTo>
                <a:cubicBezTo>
                  <a:pt x="219" y="377"/>
                  <a:pt x="215" y="372"/>
                  <a:pt x="209" y="371"/>
                </a:cubicBezTo>
                <a:cubicBezTo>
                  <a:pt x="223" y="225"/>
                  <a:pt x="223" y="225"/>
                  <a:pt x="223" y="225"/>
                </a:cubicBezTo>
                <a:cubicBezTo>
                  <a:pt x="223" y="225"/>
                  <a:pt x="223" y="225"/>
                  <a:pt x="223" y="225"/>
                </a:cubicBezTo>
                <a:close/>
                <a:moveTo>
                  <a:pt x="397" y="208"/>
                </a:moveTo>
                <a:cubicBezTo>
                  <a:pt x="529" y="212"/>
                  <a:pt x="529" y="212"/>
                  <a:pt x="529" y="212"/>
                </a:cubicBezTo>
                <a:cubicBezTo>
                  <a:pt x="533" y="212"/>
                  <a:pt x="533" y="212"/>
                  <a:pt x="533" y="212"/>
                </a:cubicBezTo>
                <a:cubicBezTo>
                  <a:pt x="533" y="212"/>
                  <a:pt x="533" y="212"/>
                  <a:pt x="533" y="212"/>
                </a:cubicBezTo>
                <a:cubicBezTo>
                  <a:pt x="533" y="219"/>
                  <a:pt x="538" y="225"/>
                  <a:pt x="545" y="225"/>
                </a:cubicBezTo>
                <a:cubicBezTo>
                  <a:pt x="546" y="225"/>
                  <a:pt x="546" y="225"/>
                  <a:pt x="547" y="225"/>
                </a:cubicBezTo>
                <a:cubicBezTo>
                  <a:pt x="560" y="372"/>
                  <a:pt x="560" y="372"/>
                  <a:pt x="560" y="372"/>
                </a:cubicBezTo>
                <a:cubicBezTo>
                  <a:pt x="555" y="373"/>
                  <a:pt x="550" y="377"/>
                  <a:pt x="550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2" y="374"/>
                  <a:pt x="394" y="367"/>
                  <a:pt x="385" y="367"/>
                </a:cubicBezTo>
                <a:cubicBezTo>
                  <a:pt x="385" y="221"/>
                  <a:pt x="385" y="221"/>
                  <a:pt x="385" y="221"/>
                </a:cubicBezTo>
                <a:cubicBezTo>
                  <a:pt x="391" y="220"/>
                  <a:pt x="397" y="215"/>
                  <a:pt x="397" y="208"/>
                </a:cubicBezTo>
                <a:close/>
                <a:moveTo>
                  <a:pt x="102" y="226"/>
                </a:moveTo>
                <a:cubicBezTo>
                  <a:pt x="106" y="226"/>
                  <a:pt x="110" y="222"/>
                  <a:pt x="110" y="218"/>
                </a:cubicBezTo>
                <a:cubicBezTo>
                  <a:pt x="194" y="214"/>
                  <a:pt x="194" y="214"/>
                  <a:pt x="194" y="214"/>
                </a:cubicBezTo>
                <a:cubicBezTo>
                  <a:pt x="210" y="213"/>
                  <a:pt x="210" y="213"/>
                  <a:pt x="210" y="213"/>
                </a:cubicBezTo>
                <a:cubicBezTo>
                  <a:pt x="211" y="219"/>
                  <a:pt x="216" y="224"/>
                  <a:pt x="222" y="225"/>
                </a:cubicBezTo>
                <a:cubicBezTo>
                  <a:pt x="218" y="267"/>
                  <a:pt x="218" y="267"/>
                  <a:pt x="218" y="267"/>
                </a:cubicBezTo>
                <a:cubicBezTo>
                  <a:pt x="208" y="371"/>
                  <a:pt x="208" y="371"/>
                  <a:pt x="208" y="371"/>
                </a:cubicBezTo>
                <a:cubicBezTo>
                  <a:pt x="208" y="371"/>
                  <a:pt x="207" y="371"/>
                  <a:pt x="207" y="371"/>
                </a:cubicBezTo>
                <a:cubicBezTo>
                  <a:pt x="200" y="371"/>
                  <a:pt x="194" y="376"/>
                  <a:pt x="194" y="383"/>
                </a:cubicBezTo>
                <a:cubicBezTo>
                  <a:pt x="83" y="383"/>
                  <a:pt x="83" y="383"/>
                  <a:pt x="83" y="383"/>
                </a:cubicBezTo>
                <a:cubicBezTo>
                  <a:pt x="83" y="379"/>
                  <a:pt x="80" y="375"/>
                  <a:pt x="76" y="375"/>
                </a:cubicBezTo>
                <a:cubicBezTo>
                  <a:pt x="100" y="226"/>
                  <a:pt x="100" y="226"/>
                  <a:pt x="100" y="226"/>
                </a:cubicBezTo>
                <a:cubicBezTo>
                  <a:pt x="101" y="226"/>
                  <a:pt x="101" y="226"/>
                  <a:pt x="102" y="226"/>
                </a:cubicBezTo>
                <a:close/>
                <a:moveTo>
                  <a:pt x="83" y="384"/>
                </a:moveTo>
                <a:cubicBezTo>
                  <a:pt x="194" y="384"/>
                  <a:pt x="194" y="384"/>
                  <a:pt x="194" y="384"/>
                </a:cubicBezTo>
                <a:cubicBezTo>
                  <a:pt x="195" y="391"/>
                  <a:pt x="200" y="396"/>
                  <a:pt x="207" y="396"/>
                </a:cubicBezTo>
                <a:cubicBezTo>
                  <a:pt x="207" y="396"/>
                  <a:pt x="208" y="396"/>
                  <a:pt x="208" y="396"/>
                </a:cubicBezTo>
                <a:cubicBezTo>
                  <a:pt x="222" y="542"/>
                  <a:pt x="222" y="542"/>
                  <a:pt x="222" y="542"/>
                </a:cubicBezTo>
                <a:cubicBezTo>
                  <a:pt x="216" y="543"/>
                  <a:pt x="212" y="548"/>
                  <a:pt x="211" y="554"/>
                </a:cubicBezTo>
                <a:cubicBezTo>
                  <a:pt x="110" y="549"/>
                  <a:pt x="110" y="549"/>
                  <a:pt x="110" y="549"/>
                </a:cubicBezTo>
                <a:cubicBezTo>
                  <a:pt x="110" y="549"/>
                  <a:pt x="110" y="549"/>
                  <a:pt x="110" y="549"/>
                </a:cubicBezTo>
                <a:cubicBezTo>
                  <a:pt x="110" y="544"/>
                  <a:pt x="106" y="540"/>
                  <a:pt x="102" y="540"/>
                </a:cubicBezTo>
                <a:cubicBezTo>
                  <a:pt x="101" y="540"/>
                  <a:pt x="101" y="540"/>
                  <a:pt x="100" y="541"/>
                </a:cubicBezTo>
                <a:cubicBezTo>
                  <a:pt x="76" y="392"/>
                  <a:pt x="76" y="392"/>
                  <a:pt x="76" y="392"/>
                </a:cubicBezTo>
                <a:cubicBezTo>
                  <a:pt x="80" y="391"/>
                  <a:pt x="83" y="388"/>
                  <a:pt x="83" y="384"/>
                </a:cubicBezTo>
                <a:close/>
                <a:moveTo>
                  <a:pt x="594" y="671"/>
                </a:moveTo>
                <a:cubicBezTo>
                  <a:pt x="589" y="671"/>
                  <a:pt x="586" y="675"/>
                  <a:pt x="586" y="679"/>
                </a:cubicBezTo>
                <a:cubicBezTo>
                  <a:pt x="586" y="679"/>
                  <a:pt x="586" y="679"/>
                  <a:pt x="586" y="679"/>
                </a:cubicBezTo>
                <a:cubicBezTo>
                  <a:pt x="507" y="687"/>
                  <a:pt x="507" y="687"/>
                  <a:pt x="507" y="687"/>
                </a:cubicBezTo>
                <a:cubicBezTo>
                  <a:pt x="507" y="684"/>
                  <a:pt x="505" y="681"/>
                  <a:pt x="502" y="680"/>
                </a:cubicBezTo>
                <a:cubicBezTo>
                  <a:pt x="540" y="574"/>
                  <a:pt x="540" y="574"/>
                  <a:pt x="540" y="574"/>
                </a:cubicBezTo>
                <a:cubicBezTo>
                  <a:pt x="542" y="567"/>
                  <a:pt x="542" y="567"/>
                  <a:pt x="542" y="567"/>
                </a:cubicBezTo>
                <a:cubicBezTo>
                  <a:pt x="543" y="567"/>
                  <a:pt x="545" y="567"/>
                  <a:pt x="546" y="567"/>
                </a:cubicBezTo>
                <a:cubicBezTo>
                  <a:pt x="553" y="567"/>
                  <a:pt x="559" y="562"/>
                  <a:pt x="559" y="555"/>
                </a:cubicBezTo>
                <a:cubicBezTo>
                  <a:pt x="609" y="553"/>
                  <a:pt x="609" y="553"/>
                  <a:pt x="609" y="553"/>
                </a:cubicBezTo>
                <a:cubicBezTo>
                  <a:pt x="659" y="550"/>
                  <a:pt x="659" y="550"/>
                  <a:pt x="659" y="550"/>
                </a:cubicBezTo>
                <a:cubicBezTo>
                  <a:pt x="660" y="553"/>
                  <a:pt x="661" y="555"/>
                  <a:pt x="664" y="556"/>
                </a:cubicBezTo>
                <a:cubicBezTo>
                  <a:pt x="598" y="671"/>
                  <a:pt x="598" y="671"/>
                  <a:pt x="598" y="671"/>
                </a:cubicBezTo>
                <a:cubicBezTo>
                  <a:pt x="597" y="671"/>
                  <a:pt x="595" y="671"/>
                  <a:pt x="594" y="671"/>
                </a:cubicBezTo>
                <a:close/>
                <a:moveTo>
                  <a:pt x="668" y="540"/>
                </a:moveTo>
                <a:cubicBezTo>
                  <a:pt x="663" y="540"/>
                  <a:pt x="659" y="544"/>
                  <a:pt x="659" y="549"/>
                </a:cubicBezTo>
                <a:cubicBezTo>
                  <a:pt x="659" y="549"/>
                  <a:pt x="659" y="549"/>
                  <a:pt x="659" y="549"/>
                </a:cubicBezTo>
                <a:cubicBezTo>
                  <a:pt x="575" y="553"/>
                  <a:pt x="575" y="553"/>
                  <a:pt x="575" y="553"/>
                </a:cubicBezTo>
                <a:cubicBezTo>
                  <a:pt x="559" y="554"/>
                  <a:pt x="559" y="554"/>
                  <a:pt x="559" y="554"/>
                </a:cubicBezTo>
                <a:cubicBezTo>
                  <a:pt x="558" y="548"/>
                  <a:pt x="554" y="543"/>
                  <a:pt x="547" y="542"/>
                </a:cubicBezTo>
                <a:cubicBezTo>
                  <a:pt x="551" y="500"/>
                  <a:pt x="551" y="500"/>
                  <a:pt x="551" y="500"/>
                </a:cubicBezTo>
                <a:cubicBezTo>
                  <a:pt x="561" y="396"/>
                  <a:pt x="561" y="396"/>
                  <a:pt x="561" y="396"/>
                </a:cubicBezTo>
                <a:cubicBezTo>
                  <a:pt x="562" y="396"/>
                  <a:pt x="562" y="397"/>
                  <a:pt x="562" y="397"/>
                </a:cubicBezTo>
                <a:cubicBezTo>
                  <a:pt x="569" y="397"/>
                  <a:pt x="575" y="391"/>
                  <a:pt x="575" y="384"/>
                </a:cubicBezTo>
                <a:cubicBezTo>
                  <a:pt x="686" y="384"/>
                  <a:pt x="686" y="384"/>
                  <a:pt x="686" y="384"/>
                </a:cubicBezTo>
                <a:cubicBezTo>
                  <a:pt x="686" y="388"/>
                  <a:pt x="689" y="392"/>
                  <a:pt x="693" y="392"/>
                </a:cubicBezTo>
                <a:cubicBezTo>
                  <a:pt x="669" y="541"/>
                  <a:pt x="669" y="541"/>
                  <a:pt x="669" y="541"/>
                </a:cubicBezTo>
                <a:cubicBezTo>
                  <a:pt x="669" y="540"/>
                  <a:pt x="668" y="540"/>
                  <a:pt x="668" y="540"/>
                </a:cubicBezTo>
                <a:close/>
                <a:moveTo>
                  <a:pt x="727" y="224"/>
                </a:moveTo>
                <a:cubicBezTo>
                  <a:pt x="726" y="225"/>
                  <a:pt x="725" y="226"/>
                  <a:pt x="725" y="227"/>
                </a:cubicBezTo>
                <a:cubicBezTo>
                  <a:pt x="690" y="221"/>
                  <a:pt x="690" y="221"/>
                  <a:pt x="690" y="221"/>
                </a:cubicBezTo>
                <a:cubicBezTo>
                  <a:pt x="676" y="219"/>
                  <a:pt x="676" y="219"/>
                  <a:pt x="676" y="219"/>
                </a:cubicBezTo>
                <a:cubicBezTo>
                  <a:pt x="676" y="219"/>
                  <a:pt x="676" y="218"/>
                  <a:pt x="676" y="218"/>
                </a:cubicBezTo>
                <a:cubicBezTo>
                  <a:pt x="676" y="213"/>
                  <a:pt x="672" y="210"/>
                  <a:pt x="668" y="210"/>
                </a:cubicBezTo>
                <a:cubicBezTo>
                  <a:pt x="666" y="210"/>
                  <a:pt x="665" y="210"/>
                  <a:pt x="664" y="210"/>
                </a:cubicBezTo>
                <a:cubicBezTo>
                  <a:pt x="633" y="155"/>
                  <a:pt x="633" y="155"/>
                  <a:pt x="633" y="155"/>
                </a:cubicBezTo>
                <a:cubicBezTo>
                  <a:pt x="599" y="96"/>
                  <a:pt x="599" y="96"/>
                  <a:pt x="599" y="96"/>
                </a:cubicBezTo>
                <a:cubicBezTo>
                  <a:pt x="600" y="95"/>
                  <a:pt x="601" y="93"/>
                  <a:pt x="602" y="91"/>
                </a:cubicBezTo>
                <a:cubicBezTo>
                  <a:pt x="637" y="101"/>
                  <a:pt x="637" y="101"/>
                  <a:pt x="637" y="101"/>
                </a:cubicBezTo>
                <a:cubicBezTo>
                  <a:pt x="637" y="101"/>
                  <a:pt x="637" y="101"/>
                  <a:pt x="637" y="101"/>
                </a:cubicBezTo>
                <a:cubicBezTo>
                  <a:pt x="637" y="105"/>
                  <a:pt x="640" y="107"/>
                  <a:pt x="643" y="107"/>
                </a:cubicBezTo>
                <a:cubicBezTo>
                  <a:pt x="644" y="107"/>
                  <a:pt x="645" y="107"/>
                  <a:pt x="645" y="107"/>
                </a:cubicBezTo>
                <a:lnTo>
                  <a:pt x="727" y="224"/>
                </a:lnTo>
                <a:close/>
                <a:moveTo>
                  <a:pt x="517" y="24"/>
                </a:moveTo>
                <a:cubicBezTo>
                  <a:pt x="517" y="24"/>
                  <a:pt x="517" y="25"/>
                  <a:pt x="517" y="25"/>
                </a:cubicBezTo>
                <a:cubicBezTo>
                  <a:pt x="517" y="28"/>
                  <a:pt x="520" y="31"/>
                  <a:pt x="523" y="31"/>
                </a:cubicBezTo>
                <a:cubicBezTo>
                  <a:pt x="525" y="31"/>
                  <a:pt x="526" y="30"/>
                  <a:pt x="527" y="29"/>
                </a:cubicBezTo>
                <a:cubicBezTo>
                  <a:pt x="638" y="99"/>
                  <a:pt x="638" y="99"/>
                  <a:pt x="638" y="99"/>
                </a:cubicBezTo>
                <a:cubicBezTo>
                  <a:pt x="637" y="99"/>
                  <a:pt x="637" y="100"/>
                  <a:pt x="637" y="100"/>
                </a:cubicBezTo>
                <a:cubicBezTo>
                  <a:pt x="602" y="90"/>
                  <a:pt x="602" y="90"/>
                  <a:pt x="602" y="90"/>
                </a:cubicBezTo>
                <a:cubicBezTo>
                  <a:pt x="602" y="90"/>
                  <a:pt x="602" y="89"/>
                  <a:pt x="602" y="89"/>
                </a:cubicBezTo>
                <a:cubicBezTo>
                  <a:pt x="602" y="84"/>
                  <a:pt x="598" y="80"/>
                  <a:pt x="594" y="80"/>
                </a:cubicBezTo>
                <a:cubicBezTo>
                  <a:pt x="591" y="80"/>
                  <a:pt x="589" y="81"/>
                  <a:pt x="587" y="83"/>
                </a:cubicBezTo>
                <a:cubicBezTo>
                  <a:pt x="496" y="18"/>
                  <a:pt x="496" y="18"/>
                  <a:pt x="496" y="18"/>
                </a:cubicBezTo>
                <a:cubicBezTo>
                  <a:pt x="497" y="18"/>
                  <a:pt x="497" y="18"/>
                  <a:pt x="497" y="17"/>
                </a:cubicBezTo>
                <a:lnTo>
                  <a:pt x="517" y="24"/>
                </a:lnTo>
                <a:close/>
                <a:moveTo>
                  <a:pt x="486" y="15"/>
                </a:moveTo>
                <a:cubicBezTo>
                  <a:pt x="486" y="18"/>
                  <a:pt x="488" y="21"/>
                  <a:pt x="492" y="21"/>
                </a:cubicBezTo>
                <a:cubicBezTo>
                  <a:pt x="493" y="21"/>
                  <a:pt x="495" y="20"/>
                  <a:pt x="496" y="19"/>
                </a:cubicBezTo>
                <a:cubicBezTo>
                  <a:pt x="536" y="47"/>
                  <a:pt x="536" y="47"/>
                  <a:pt x="536" y="47"/>
                </a:cubicBezTo>
                <a:cubicBezTo>
                  <a:pt x="587" y="84"/>
                  <a:pt x="587" y="84"/>
                  <a:pt x="587" y="84"/>
                </a:cubicBezTo>
                <a:cubicBezTo>
                  <a:pt x="586" y="85"/>
                  <a:pt x="586" y="86"/>
                  <a:pt x="585" y="87"/>
                </a:cubicBezTo>
                <a:cubicBezTo>
                  <a:pt x="576" y="86"/>
                  <a:pt x="576" y="86"/>
                  <a:pt x="576" y="86"/>
                </a:cubicBezTo>
                <a:cubicBezTo>
                  <a:pt x="507" y="79"/>
                  <a:pt x="507" y="79"/>
                  <a:pt x="507" y="79"/>
                </a:cubicBezTo>
                <a:cubicBezTo>
                  <a:pt x="507" y="79"/>
                  <a:pt x="507" y="79"/>
                  <a:pt x="507" y="78"/>
                </a:cubicBezTo>
                <a:cubicBezTo>
                  <a:pt x="507" y="74"/>
                  <a:pt x="503" y="70"/>
                  <a:pt x="499" y="70"/>
                </a:cubicBezTo>
                <a:cubicBezTo>
                  <a:pt x="496" y="70"/>
                  <a:pt x="495" y="71"/>
                  <a:pt x="493" y="72"/>
                </a:cubicBezTo>
                <a:cubicBezTo>
                  <a:pt x="444" y="13"/>
                  <a:pt x="444" y="13"/>
                  <a:pt x="444" y="13"/>
                </a:cubicBezTo>
                <a:cubicBezTo>
                  <a:pt x="445" y="13"/>
                  <a:pt x="445" y="12"/>
                  <a:pt x="446" y="10"/>
                </a:cubicBezTo>
                <a:lnTo>
                  <a:pt x="486" y="15"/>
                </a:lnTo>
                <a:close/>
                <a:moveTo>
                  <a:pt x="434" y="9"/>
                </a:moveTo>
                <a:cubicBezTo>
                  <a:pt x="434" y="12"/>
                  <a:pt x="437" y="15"/>
                  <a:pt x="440" y="15"/>
                </a:cubicBezTo>
                <a:cubicBezTo>
                  <a:pt x="441" y="15"/>
                  <a:pt x="442" y="14"/>
                  <a:pt x="443" y="14"/>
                </a:cubicBezTo>
                <a:cubicBezTo>
                  <a:pt x="472" y="48"/>
                  <a:pt x="472" y="48"/>
                  <a:pt x="472" y="48"/>
                </a:cubicBezTo>
                <a:cubicBezTo>
                  <a:pt x="492" y="73"/>
                  <a:pt x="492" y="73"/>
                  <a:pt x="492" y="73"/>
                </a:cubicBezTo>
                <a:cubicBezTo>
                  <a:pt x="491" y="74"/>
                  <a:pt x="490" y="76"/>
                  <a:pt x="490" y="78"/>
                </a:cubicBezTo>
                <a:cubicBezTo>
                  <a:pt x="393" y="75"/>
                  <a:pt x="393" y="75"/>
                  <a:pt x="393" y="75"/>
                </a:cubicBezTo>
                <a:cubicBezTo>
                  <a:pt x="393" y="71"/>
                  <a:pt x="390" y="67"/>
                  <a:pt x="385" y="67"/>
                </a:cubicBezTo>
                <a:cubicBezTo>
                  <a:pt x="385" y="11"/>
                  <a:pt x="385" y="11"/>
                  <a:pt x="385" y="11"/>
                </a:cubicBezTo>
                <a:cubicBezTo>
                  <a:pt x="387" y="11"/>
                  <a:pt x="389" y="9"/>
                  <a:pt x="390" y="7"/>
                </a:cubicBezTo>
                <a:lnTo>
                  <a:pt x="434" y="9"/>
                </a:lnTo>
                <a:close/>
                <a:moveTo>
                  <a:pt x="384" y="11"/>
                </a:moveTo>
                <a:cubicBezTo>
                  <a:pt x="384" y="67"/>
                  <a:pt x="384" y="67"/>
                  <a:pt x="384" y="67"/>
                </a:cubicBezTo>
                <a:cubicBezTo>
                  <a:pt x="380" y="68"/>
                  <a:pt x="377" y="71"/>
                  <a:pt x="377" y="75"/>
                </a:cubicBezTo>
                <a:cubicBezTo>
                  <a:pt x="279" y="78"/>
                  <a:pt x="279" y="78"/>
                  <a:pt x="279" y="78"/>
                </a:cubicBezTo>
                <a:cubicBezTo>
                  <a:pt x="278" y="76"/>
                  <a:pt x="278" y="74"/>
                  <a:pt x="276" y="73"/>
                </a:cubicBezTo>
                <a:cubicBezTo>
                  <a:pt x="326" y="14"/>
                  <a:pt x="326" y="14"/>
                  <a:pt x="326" y="14"/>
                </a:cubicBezTo>
                <a:cubicBezTo>
                  <a:pt x="327" y="15"/>
                  <a:pt x="328" y="15"/>
                  <a:pt x="329" y="15"/>
                </a:cubicBezTo>
                <a:cubicBezTo>
                  <a:pt x="332" y="15"/>
                  <a:pt x="334" y="12"/>
                  <a:pt x="335" y="9"/>
                </a:cubicBezTo>
                <a:cubicBezTo>
                  <a:pt x="378" y="7"/>
                  <a:pt x="378" y="7"/>
                  <a:pt x="378" y="7"/>
                </a:cubicBezTo>
                <a:cubicBezTo>
                  <a:pt x="379" y="9"/>
                  <a:pt x="381" y="11"/>
                  <a:pt x="384" y="11"/>
                </a:cubicBezTo>
                <a:close/>
                <a:moveTo>
                  <a:pt x="325" y="14"/>
                </a:moveTo>
                <a:cubicBezTo>
                  <a:pt x="276" y="73"/>
                  <a:pt x="276" y="73"/>
                  <a:pt x="276" y="73"/>
                </a:cubicBezTo>
                <a:cubicBezTo>
                  <a:pt x="274" y="71"/>
                  <a:pt x="272" y="71"/>
                  <a:pt x="270" y="71"/>
                </a:cubicBezTo>
                <a:cubicBezTo>
                  <a:pt x="266" y="71"/>
                  <a:pt x="262" y="75"/>
                  <a:pt x="262" y="79"/>
                </a:cubicBezTo>
                <a:cubicBezTo>
                  <a:pt x="262" y="79"/>
                  <a:pt x="262" y="79"/>
                  <a:pt x="262" y="79"/>
                </a:cubicBezTo>
                <a:cubicBezTo>
                  <a:pt x="186" y="87"/>
                  <a:pt x="186" y="87"/>
                  <a:pt x="186" y="87"/>
                </a:cubicBezTo>
                <a:cubicBezTo>
                  <a:pt x="184" y="87"/>
                  <a:pt x="184" y="87"/>
                  <a:pt x="184" y="87"/>
                </a:cubicBezTo>
                <a:cubicBezTo>
                  <a:pt x="184" y="86"/>
                  <a:pt x="183" y="85"/>
                  <a:pt x="182" y="84"/>
                </a:cubicBezTo>
                <a:cubicBezTo>
                  <a:pt x="273" y="19"/>
                  <a:pt x="273" y="19"/>
                  <a:pt x="273" y="19"/>
                </a:cubicBezTo>
                <a:cubicBezTo>
                  <a:pt x="274" y="20"/>
                  <a:pt x="276" y="21"/>
                  <a:pt x="278" y="21"/>
                </a:cubicBezTo>
                <a:cubicBezTo>
                  <a:pt x="281" y="21"/>
                  <a:pt x="283" y="18"/>
                  <a:pt x="283" y="15"/>
                </a:cubicBezTo>
                <a:cubicBezTo>
                  <a:pt x="323" y="10"/>
                  <a:pt x="323" y="10"/>
                  <a:pt x="323" y="10"/>
                </a:cubicBezTo>
                <a:cubicBezTo>
                  <a:pt x="323" y="12"/>
                  <a:pt x="324" y="13"/>
                  <a:pt x="325" y="14"/>
                </a:cubicBezTo>
                <a:close/>
                <a:moveTo>
                  <a:pt x="242" y="29"/>
                </a:moveTo>
                <a:cubicBezTo>
                  <a:pt x="243" y="30"/>
                  <a:pt x="245" y="31"/>
                  <a:pt x="246" y="31"/>
                </a:cubicBezTo>
                <a:cubicBezTo>
                  <a:pt x="250" y="31"/>
                  <a:pt x="252" y="28"/>
                  <a:pt x="252" y="25"/>
                </a:cubicBezTo>
                <a:cubicBezTo>
                  <a:pt x="252" y="24"/>
                  <a:pt x="252" y="24"/>
                  <a:pt x="252" y="24"/>
                </a:cubicBezTo>
                <a:cubicBezTo>
                  <a:pt x="272" y="17"/>
                  <a:pt x="272" y="17"/>
                  <a:pt x="272" y="17"/>
                </a:cubicBezTo>
                <a:cubicBezTo>
                  <a:pt x="272" y="18"/>
                  <a:pt x="273" y="18"/>
                  <a:pt x="273" y="18"/>
                </a:cubicBezTo>
                <a:cubicBezTo>
                  <a:pt x="182" y="83"/>
                  <a:pt x="182" y="83"/>
                  <a:pt x="182" y="83"/>
                </a:cubicBezTo>
                <a:cubicBezTo>
                  <a:pt x="180" y="81"/>
                  <a:pt x="178" y="80"/>
                  <a:pt x="176" y="80"/>
                </a:cubicBezTo>
                <a:cubicBezTo>
                  <a:pt x="171" y="80"/>
                  <a:pt x="167" y="84"/>
                  <a:pt x="167" y="89"/>
                </a:cubicBezTo>
                <a:cubicBezTo>
                  <a:pt x="167" y="89"/>
                  <a:pt x="167" y="90"/>
                  <a:pt x="167" y="90"/>
                </a:cubicBezTo>
                <a:cubicBezTo>
                  <a:pt x="132" y="100"/>
                  <a:pt x="132" y="100"/>
                  <a:pt x="132" y="100"/>
                </a:cubicBezTo>
                <a:cubicBezTo>
                  <a:pt x="132" y="100"/>
                  <a:pt x="132" y="99"/>
                  <a:pt x="132" y="99"/>
                </a:cubicBezTo>
                <a:lnTo>
                  <a:pt x="242" y="29"/>
                </a:lnTo>
                <a:close/>
                <a:moveTo>
                  <a:pt x="124" y="107"/>
                </a:moveTo>
                <a:cubicBezTo>
                  <a:pt x="124" y="107"/>
                  <a:pt x="125" y="107"/>
                  <a:pt x="126" y="107"/>
                </a:cubicBezTo>
                <a:cubicBezTo>
                  <a:pt x="130" y="107"/>
                  <a:pt x="132" y="105"/>
                  <a:pt x="132" y="101"/>
                </a:cubicBezTo>
                <a:cubicBezTo>
                  <a:pt x="132" y="101"/>
                  <a:pt x="132" y="101"/>
                  <a:pt x="132" y="101"/>
                </a:cubicBezTo>
                <a:cubicBezTo>
                  <a:pt x="167" y="91"/>
                  <a:pt x="167" y="91"/>
                  <a:pt x="167" y="91"/>
                </a:cubicBezTo>
                <a:cubicBezTo>
                  <a:pt x="168" y="93"/>
                  <a:pt x="169" y="95"/>
                  <a:pt x="171" y="96"/>
                </a:cubicBezTo>
                <a:cubicBezTo>
                  <a:pt x="154" y="125"/>
                  <a:pt x="154" y="125"/>
                  <a:pt x="154" y="125"/>
                </a:cubicBezTo>
                <a:cubicBezTo>
                  <a:pt x="105" y="210"/>
                  <a:pt x="105" y="210"/>
                  <a:pt x="105" y="210"/>
                </a:cubicBezTo>
                <a:cubicBezTo>
                  <a:pt x="104" y="209"/>
                  <a:pt x="103" y="209"/>
                  <a:pt x="102" y="209"/>
                </a:cubicBezTo>
                <a:cubicBezTo>
                  <a:pt x="97" y="209"/>
                  <a:pt x="93" y="213"/>
                  <a:pt x="93" y="217"/>
                </a:cubicBezTo>
                <a:cubicBezTo>
                  <a:pt x="93" y="218"/>
                  <a:pt x="93" y="218"/>
                  <a:pt x="93" y="219"/>
                </a:cubicBezTo>
                <a:cubicBezTo>
                  <a:pt x="45" y="227"/>
                  <a:pt x="45" y="227"/>
                  <a:pt x="45" y="227"/>
                </a:cubicBezTo>
                <a:cubicBezTo>
                  <a:pt x="45" y="225"/>
                  <a:pt x="44" y="224"/>
                  <a:pt x="43" y="223"/>
                </a:cubicBezTo>
                <a:lnTo>
                  <a:pt x="124" y="107"/>
                </a:lnTo>
                <a:close/>
                <a:moveTo>
                  <a:pt x="39" y="234"/>
                </a:moveTo>
                <a:cubicBezTo>
                  <a:pt x="39" y="234"/>
                  <a:pt x="39" y="234"/>
                  <a:pt x="39" y="234"/>
                </a:cubicBezTo>
                <a:cubicBezTo>
                  <a:pt x="42" y="234"/>
                  <a:pt x="45" y="231"/>
                  <a:pt x="45" y="228"/>
                </a:cubicBezTo>
                <a:cubicBezTo>
                  <a:pt x="45" y="228"/>
                  <a:pt x="45" y="227"/>
                  <a:pt x="45" y="227"/>
                </a:cubicBezTo>
                <a:cubicBezTo>
                  <a:pt x="94" y="219"/>
                  <a:pt x="94" y="219"/>
                  <a:pt x="94" y="219"/>
                </a:cubicBezTo>
                <a:cubicBezTo>
                  <a:pt x="94" y="222"/>
                  <a:pt x="97" y="225"/>
                  <a:pt x="99" y="226"/>
                </a:cubicBezTo>
                <a:cubicBezTo>
                  <a:pt x="88" y="295"/>
                  <a:pt x="88" y="295"/>
                  <a:pt x="88" y="295"/>
                </a:cubicBezTo>
                <a:cubicBezTo>
                  <a:pt x="75" y="375"/>
                  <a:pt x="75" y="375"/>
                  <a:pt x="75" y="375"/>
                </a:cubicBezTo>
                <a:cubicBezTo>
                  <a:pt x="75" y="375"/>
                  <a:pt x="75" y="375"/>
                  <a:pt x="74" y="375"/>
                </a:cubicBezTo>
                <a:cubicBezTo>
                  <a:pt x="70" y="375"/>
                  <a:pt x="66" y="378"/>
                  <a:pt x="66" y="383"/>
                </a:cubicBezTo>
                <a:cubicBezTo>
                  <a:pt x="12" y="383"/>
                  <a:pt x="12" y="383"/>
                  <a:pt x="12" y="383"/>
                </a:cubicBezTo>
                <a:cubicBezTo>
                  <a:pt x="12" y="381"/>
                  <a:pt x="10" y="379"/>
                  <a:pt x="8" y="378"/>
                </a:cubicBezTo>
                <a:lnTo>
                  <a:pt x="39" y="234"/>
                </a:lnTo>
                <a:close/>
                <a:moveTo>
                  <a:pt x="8" y="390"/>
                </a:moveTo>
                <a:cubicBezTo>
                  <a:pt x="11" y="389"/>
                  <a:pt x="12" y="387"/>
                  <a:pt x="12" y="384"/>
                </a:cubicBezTo>
                <a:cubicBezTo>
                  <a:pt x="66" y="384"/>
                  <a:pt x="66" y="384"/>
                  <a:pt x="66" y="384"/>
                </a:cubicBezTo>
                <a:cubicBezTo>
                  <a:pt x="66" y="388"/>
                  <a:pt x="70" y="392"/>
                  <a:pt x="74" y="392"/>
                </a:cubicBezTo>
                <a:cubicBezTo>
                  <a:pt x="75" y="392"/>
                  <a:pt x="75" y="392"/>
                  <a:pt x="75" y="392"/>
                </a:cubicBezTo>
                <a:cubicBezTo>
                  <a:pt x="79" y="419"/>
                  <a:pt x="79" y="419"/>
                  <a:pt x="79" y="419"/>
                </a:cubicBezTo>
                <a:cubicBezTo>
                  <a:pt x="99" y="541"/>
                  <a:pt x="99" y="541"/>
                  <a:pt x="99" y="541"/>
                </a:cubicBezTo>
                <a:cubicBezTo>
                  <a:pt x="96" y="542"/>
                  <a:pt x="94" y="544"/>
                  <a:pt x="93" y="548"/>
                </a:cubicBezTo>
                <a:cubicBezTo>
                  <a:pt x="90" y="547"/>
                  <a:pt x="90" y="547"/>
                  <a:pt x="90" y="547"/>
                </a:cubicBezTo>
                <a:cubicBezTo>
                  <a:pt x="45" y="540"/>
                  <a:pt x="45" y="540"/>
                  <a:pt x="45" y="540"/>
                </a:cubicBezTo>
                <a:cubicBezTo>
                  <a:pt x="45" y="540"/>
                  <a:pt x="45" y="540"/>
                  <a:pt x="45" y="539"/>
                </a:cubicBezTo>
                <a:cubicBezTo>
                  <a:pt x="45" y="536"/>
                  <a:pt x="42" y="534"/>
                  <a:pt x="39" y="534"/>
                </a:cubicBezTo>
                <a:cubicBezTo>
                  <a:pt x="39" y="534"/>
                  <a:pt x="39" y="534"/>
                  <a:pt x="39" y="534"/>
                </a:cubicBezTo>
                <a:lnTo>
                  <a:pt x="8" y="390"/>
                </a:lnTo>
                <a:close/>
                <a:moveTo>
                  <a:pt x="43" y="544"/>
                </a:moveTo>
                <a:cubicBezTo>
                  <a:pt x="44" y="543"/>
                  <a:pt x="45" y="542"/>
                  <a:pt x="45" y="541"/>
                </a:cubicBezTo>
                <a:cubicBezTo>
                  <a:pt x="79" y="546"/>
                  <a:pt x="79" y="546"/>
                  <a:pt x="79" y="546"/>
                </a:cubicBezTo>
                <a:cubicBezTo>
                  <a:pt x="93" y="548"/>
                  <a:pt x="93" y="548"/>
                  <a:pt x="93" y="548"/>
                </a:cubicBezTo>
                <a:cubicBezTo>
                  <a:pt x="93" y="549"/>
                  <a:pt x="93" y="549"/>
                  <a:pt x="93" y="549"/>
                </a:cubicBezTo>
                <a:cubicBezTo>
                  <a:pt x="93" y="554"/>
                  <a:pt x="97" y="558"/>
                  <a:pt x="102" y="558"/>
                </a:cubicBezTo>
                <a:cubicBezTo>
                  <a:pt x="103" y="558"/>
                  <a:pt x="104" y="557"/>
                  <a:pt x="105" y="557"/>
                </a:cubicBezTo>
                <a:cubicBezTo>
                  <a:pt x="137" y="612"/>
                  <a:pt x="137" y="612"/>
                  <a:pt x="137" y="612"/>
                </a:cubicBezTo>
                <a:cubicBezTo>
                  <a:pt x="171" y="672"/>
                  <a:pt x="171" y="672"/>
                  <a:pt x="171" y="672"/>
                </a:cubicBezTo>
                <a:cubicBezTo>
                  <a:pt x="169" y="673"/>
                  <a:pt x="168" y="674"/>
                  <a:pt x="167" y="676"/>
                </a:cubicBezTo>
                <a:cubicBezTo>
                  <a:pt x="132" y="667"/>
                  <a:pt x="132" y="667"/>
                  <a:pt x="132" y="667"/>
                </a:cubicBezTo>
                <a:cubicBezTo>
                  <a:pt x="132" y="666"/>
                  <a:pt x="132" y="666"/>
                  <a:pt x="132" y="666"/>
                </a:cubicBezTo>
                <a:cubicBezTo>
                  <a:pt x="132" y="663"/>
                  <a:pt x="130" y="660"/>
                  <a:pt x="126" y="660"/>
                </a:cubicBezTo>
                <a:cubicBezTo>
                  <a:pt x="125" y="660"/>
                  <a:pt x="125" y="660"/>
                  <a:pt x="124" y="661"/>
                </a:cubicBezTo>
                <a:lnTo>
                  <a:pt x="43" y="544"/>
                </a:lnTo>
                <a:close/>
                <a:moveTo>
                  <a:pt x="252" y="743"/>
                </a:moveTo>
                <a:cubicBezTo>
                  <a:pt x="252" y="743"/>
                  <a:pt x="252" y="743"/>
                  <a:pt x="252" y="742"/>
                </a:cubicBezTo>
                <a:cubicBezTo>
                  <a:pt x="252" y="739"/>
                  <a:pt x="250" y="736"/>
                  <a:pt x="246" y="736"/>
                </a:cubicBezTo>
                <a:cubicBezTo>
                  <a:pt x="245" y="736"/>
                  <a:pt x="243" y="737"/>
                  <a:pt x="242" y="738"/>
                </a:cubicBezTo>
                <a:cubicBezTo>
                  <a:pt x="132" y="668"/>
                  <a:pt x="132" y="668"/>
                  <a:pt x="132" y="668"/>
                </a:cubicBezTo>
                <a:cubicBezTo>
                  <a:pt x="132" y="668"/>
                  <a:pt x="132" y="668"/>
                  <a:pt x="132" y="667"/>
                </a:cubicBezTo>
                <a:cubicBezTo>
                  <a:pt x="148" y="672"/>
                  <a:pt x="148" y="672"/>
                  <a:pt x="148" y="672"/>
                </a:cubicBezTo>
                <a:cubicBezTo>
                  <a:pt x="167" y="677"/>
                  <a:pt x="167" y="677"/>
                  <a:pt x="167" y="677"/>
                </a:cubicBezTo>
                <a:cubicBezTo>
                  <a:pt x="167" y="678"/>
                  <a:pt x="167" y="678"/>
                  <a:pt x="167" y="679"/>
                </a:cubicBezTo>
                <a:cubicBezTo>
                  <a:pt x="167" y="684"/>
                  <a:pt x="170" y="688"/>
                  <a:pt x="175" y="688"/>
                </a:cubicBezTo>
                <a:cubicBezTo>
                  <a:pt x="178" y="688"/>
                  <a:pt x="180" y="686"/>
                  <a:pt x="182" y="684"/>
                </a:cubicBezTo>
                <a:cubicBezTo>
                  <a:pt x="273" y="749"/>
                  <a:pt x="273" y="749"/>
                  <a:pt x="273" y="749"/>
                </a:cubicBezTo>
                <a:cubicBezTo>
                  <a:pt x="272" y="749"/>
                  <a:pt x="272" y="750"/>
                  <a:pt x="272" y="750"/>
                </a:cubicBezTo>
                <a:lnTo>
                  <a:pt x="252" y="743"/>
                </a:lnTo>
                <a:close/>
                <a:moveTo>
                  <a:pt x="284" y="752"/>
                </a:moveTo>
                <a:cubicBezTo>
                  <a:pt x="284" y="752"/>
                  <a:pt x="284" y="752"/>
                  <a:pt x="284" y="752"/>
                </a:cubicBezTo>
                <a:cubicBezTo>
                  <a:pt x="284" y="748"/>
                  <a:pt x="281" y="746"/>
                  <a:pt x="278" y="746"/>
                </a:cubicBezTo>
                <a:cubicBezTo>
                  <a:pt x="276" y="746"/>
                  <a:pt x="274" y="747"/>
                  <a:pt x="273" y="748"/>
                </a:cubicBezTo>
                <a:cubicBezTo>
                  <a:pt x="233" y="719"/>
                  <a:pt x="233" y="719"/>
                  <a:pt x="233" y="719"/>
                </a:cubicBezTo>
                <a:cubicBezTo>
                  <a:pt x="182" y="684"/>
                  <a:pt x="182" y="684"/>
                  <a:pt x="182" y="684"/>
                </a:cubicBezTo>
                <a:cubicBezTo>
                  <a:pt x="183" y="683"/>
                  <a:pt x="183" y="681"/>
                  <a:pt x="184" y="680"/>
                </a:cubicBezTo>
                <a:cubicBezTo>
                  <a:pt x="192" y="681"/>
                  <a:pt x="192" y="681"/>
                  <a:pt x="192" y="681"/>
                </a:cubicBezTo>
                <a:cubicBezTo>
                  <a:pt x="262" y="688"/>
                  <a:pt x="262" y="688"/>
                  <a:pt x="262" y="688"/>
                </a:cubicBezTo>
                <a:cubicBezTo>
                  <a:pt x="262" y="688"/>
                  <a:pt x="262" y="688"/>
                  <a:pt x="262" y="689"/>
                </a:cubicBezTo>
                <a:cubicBezTo>
                  <a:pt x="262" y="694"/>
                  <a:pt x="266" y="697"/>
                  <a:pt x="271" y="697"/>
                </a:cubicBezTo>
                <a:cubicBezTo>
                  <a:pt x="273" y="697"/>
                  <a:pt x="275" y="697"/>
                  <a:pt x="276" y="695"/>
                </a:cubicBezTo>
                <a:cubicBezTo>
                  <a:pt x="325" y="754"/>
                  <a:pt x="325" y="754"/>
                  <a:pt x="325" y="754"/>
                </a:cubicBezTo>
                <a:cubicBezTo>
                  <a:pt x="325" y="755"/>
                  <a:pt x="324" y="756"/>
                  <a:pt x="324" y="757"/>
                </a:cubicBezTo>
                <a:lnTo>
                  <a:pt x="284" y="752"/>
                </a:lnTo>
                <a:close/>
                <a:moveTo>
                  <a:pt x="335" y="758"/>
                </a:moveTo>
                <a:cubicBezTo>
                  <a:pt x="335" y="755"/>
                  <a:pt x="332" y="752"/>
                  <a:pt x="329" y="752"/>
                </a:cubicBezTo>
                <a:cubicBezTo>
                  <a:pt x="328" y="752"/>
                  <a:pt x="327" y="753"/>
                  <a:pt x="326" y="753"/>
                </a:cubicBezTo>
                <a:cubicBezTo>
                  <a:pt x="297" y="719"/>
                  <a:pt x="297" y="719"/>
                  <a:pt x="297" y="719"/>
                </a:cubicBezTo>
                <a:cubicBezTo>
                  <a:pt x="277" y="695"/>
                  <a:pt x="277" y="695"/>
                  <a:pt x="277" y="695"/>
                </a:cubicBezTo>
                <a:cubicBezTo>
                  <a:pt x="278" y="693"/>
                  <a:pt x="279" y="691"/>
                  <a:pt x="279" y="689"/>
                </a:cubicBezTo>
                <a:cubicBezTo>
                  <a:pt x="376" y="692"/>
                  <a:pt x="376" y="692"/>
                  <a:pt x="376" y="692"/>
                </a:cubicBezTo>
                <a:cubicBezTo>
                  <a:pt x="376" y="696"/>
                  <a:pt x="380" y="700"/>
                  <a:pt x="384" y="700"/>
                </a:cubicBezTo>
                <a:cubicBezTo>
                  <a:pt x="384" y="756"/>
                  <a:pt x="384" y="756"/>
                  <a:pt x="384" y="756"/>
                </a:cubicBezTo>
                <a:cubicBezTo>
                  <a:pt x="382" y="756"/>
                  <a:pt x="379" y="758"/>
                  <a:pt x="379" y="760"/>
                </a:cubicBezTo>
                <a:lnTo>
                  <a:pt x="335" y="758"/>
                </a:lnTo>
                <a:close/>
                <a:moveTo>
                  <a:pt x="390" y="760"/>
                </a:moveTo>
                <a:cubicBezTo>
                  <a:pt x="390" y="758"/>
                  <a:pt x="388" y="756"/>
                  <a:pt x="385" y="756"/>
                </a:cubicBezTo>
                <a:cubicBezTo>
                  <a:pt x="385" y="700"/>
                  <a:pt x="385" y="700"/>
                  <a:pt x="385" y="700"/>
                </a:cubicBezTo>
                <a:cubicBezTo>
                  <a:pt x="389" y="699"/>
                  <a:pt x="392" y="696"/>
                  <a:pt x="393" y="692"/>
                </a:cubicBezTo>
                <a:cubicBezTo>
                  <a:pt x="490" y="689"/>
                  <a:pt x="490" y="689"/>
                  <a:pt x="490" y="689"/>
                </a:cubicBezTo>
                <a:cubicBezTo>
                  <a:pt x="491" y="691"/>
                  <a:pt x="492" y="693"/>
                  <a:pt x="493" y="694"/>
                </a:cubicBezTo>
                <a:cubicBezTo>
                  <a:pt x="444" y="752"/>
                  <a:pt x="444" y="752"/>
                  <a:pt x="444" y="752"/>
                </a:cubicBezTo>
                <a:cubicBezTo>
                  <a:pt x="443" y="752"/>
                  <a:pt x="442" y="751"/>
                  <a:pt x="441" y="751"/>
                </a:cubicBezTo>
                <a:cubicBezTo>
                  <a:pt x="437" y="751"/>
                  <a:pt x="435" y="754"/>
                  <a:pt x="435" y="757"/>
                </a:cubicBezTo>
                <a:cubicBezTo>
                  <a:pt x="435" y="757"/>
                  <a:pt x="435" y="758"/>
                  <a:pt x="435" y="758"/>
                </a:cubicBezTo>
                <a:lnTo>
                  <a:pt x="390" y="760"/>
                </a:lnTo>
                <a:close/>
                <a:moveTo>
                  <a:pt x="527" y="739"/>
                </a:moveTo>
                <a:cubicBezTo>
                  <a:pt x="526" y="737"/>
                  <a:pt x="525" y="736"/>
                  <a:pt x="523" y="736"/>
                </a:cubicBezTo>
                <a:cubicBezTo>
                  <a:pt x="520" y="736"/>
                  <a:pt x="517" y="739"/>
                  <a:pt x="517" y="742"/>
                </a:cubicBezTo>
                <a:cubicBezTo>
                  <a:pt x="517" y="743"/>
                  <a:pt x="517" y="743"/>
                  <a:pt x="517" y="743"/>
                </a:cubicBezTo>
                <a:cubicBezTo>
                  <a:pt x="497" y="750"/>
                  <a:pt x="497" y="750"/>
                  <a:pt x="497" y="750"/>
                </a:cubicBezTo>
                <a:cubicBezTo>
                  <a:pt x="497" y="750"/>
                  <a:pt x="497" y="749"/>
                  <a:pt x="496" y="749"/>
                </a:cubicBezTo>
                <a:cubicBezTo>
                  <a:pt x="587" y="684"/>
                  <a:pt x="587" y="684"/>
                  <a:pt x="587" y="684"/>
                </a:cubicBezTo>
                <a:cubicBezTo>
                  <a:pt x="589" y="686"/>
                  <a:pt x="591" y="688"/>
                  <a:pt x="594" y="688"/>
                </a:cubicBezTo>
                <a:cubicBezTo>
                  <a:pt x="599" y="688"/>
                  <a:pt x="603" y="684"/>
                  <a:pt x="603" y="679"/>
                </a:cubicBezTo>
                <a:cubicBezTo>
                  <a:pt x="603" y="678"/>
                  <a:pt x="603" y="678"/>
                  <a:pt x="602" y="677"/>
                </a:cubicBezTo>
                <a:cubicBezTo>
                  <a:pt x="637" y="667"/>
                  <a:pt x="637" y="667"/>
                  <a:pt x="637" y="667"/>
                </a:cubicBezTo>
                <a:cubicBezTo>
                  <a:pt x="637" y="668"/>
                  <a:pt x="637" y="668"/>
                  <a:pt x="637" y="668"/>
                </a:cubicBezTo>
                <a:lnTo>
                  <a:pt x="527" y="739"/>
                </a:lnTo>
                <a:close/>
                <a:moveTo>
                  <a:pt x="645" y="661"/>
                </a:moveTo>
                <a:cubicBezTo>
                  <a:pt x="645" y="660"/>
                  <a:pt x="644" y="660"/>
                  <a:pt x="643" y="660"/>
                </a:cubicBezTo>
                <a:cubicBezTo>
                  <a:pt x="639" y="660"/>
                  <a:pt x="637" y="663"/>
                  <a:pt x="637" y="666"/>
                </a:cubicBezTo>
                <a:cubicBezTo>
                  <a:pt x="637" y="666"/>
                  <a:pt x="637" y="666"/>
                  <a:pt x="637" y="667"/>
                </a:cubicBezTo>
                <a:cubicBezTo>
                  <a:pt x="626" y="670"/>
                  <a:pt x="626" y="670"/>
                  <a:pt x="626" y="670"/>
                </a:cubicBezTo>
                <a:cubicBezTo>
                  <a:pt x="602" y="676"/>
                  <a:pt x="602" y="676"/>
                  <a:pt x="602" y="676"/>
                </a:cubicBezTo>
                <a:cubicBezTo>
                  <a:pt x="601" y="674"/>
                  <a:pt x="600" y="673"/>
                  <a:pt x="598" y="672"/>
                </a:cubicBezTo>
                <a:cubicBezTo>
                  <a:pt x="615" y="642"/>
                  <a:pt x="615" y="642"/>
                  <a:pt x="615" y="642"/>
                </a:cubicBezTo>
                <a:cubicBezTo>
                  <a:pt x="664" y="557"/>
                  <a:pt x="664" y="557"/>
                  <a:pt x="664" y="557"/>
                </a:cubicBezTo>
                <a:cubicBezTo>
                  <a:pt x="665" y="557"/>
                  <a:pt x="666" y="558"/>
                  <a:pt x="668" y="558"/>
                </a:cubicBezTo>
                <a:cubicBezTo>
                  <a:pt x="672" y="558"/>
                  <a:pt x="676" y="554"/>
                  <a:pt x="676" y="549"/>
                </a:cubicBezTo>
                <a:cubicBezTo>
                  <a:pt x="676" y="549"/>
                  <a:pt x="676" y="549"/>
                  <a:pt x="676" y="548"/>
                </a:cubicBezTo>
                <a:cubicBezTo>
                  <a:pt x="723" y="541"/>
                  <a:pt x="723" y="541"/>
                  <a:pt x="723" y="541"/>
                </a:cubicBezTo>
                <a:cubicBezTo>
                  <a:pt x="723" y="542"/>
                  <a:pt x="724" y="544"/>
                  <a:pt x="726" y="545"/>
                </a:cubicBezTo>
                <a:lnTo>
                  <a:pt x="645" y="661"/>
                </a:lnTo>
                <a:close/>
                <a:moveTo>
                  <a:pt x="730" y="534"/>
                </a:moveTo>
                <a:cubicBezTo>
                  <a:pt x="730" y="534"/>
                  <a:pt x="729" y="534"/>
                  <a:pt x="729" y="534"/>
                </a:cubicBezTo>
                <a:cubicBezTo>
                  <a:pt x="726" y="534"/>
                  <a:pt x="723" y="537"/>
                  <a:pt x="723" y="540"/>
                </a:cubicBezTo>
                <a:cubicBezTo>
                  <a:pt x="723" y="540"/>
                  <a:pt x="723" y="540"/>
                  <a:pt x="723" y="540"/>
                </a:cubicBezTo>
                <a:cubicBezTo>
                  <a:pt x="676" y="548"/>
                  <a:pt x="676" y="548"/>
                  <a:pt x="676" y="548"/>
                </a:cubicBezTo>
                <a:cubicBezTo>
                  <a:pt x="676" y="544"/>
                  <a:pt x="673" y="542"/>
                  <a:pt x="670" y="541"/>
                </a:cubicBezTo>
                <a:cubicBezTo>
                  <a:pt x="681" y="472"/>
                  <a:pt x="681" y="472"/>
                  <a:pt x="681" y="472"/>
                </a:cubicBezTo>
                <a:cubicBezTo>
                  <a:pt x="694" y="393"/>
                  <a:pt x="694" y="393"/>
                  <a:pt x="694" y="393"/>
                </a:cubicBezTo>
                <a:cubicBezTo>
                  <a:pt x="694" y="393"/>
                  <a:pt x="694" y="393"/>
                  <a:pt x="695" y="393"/>
                </a:cubicBezTo>
                <a:cubicBezTo>
                  <a:pt x="699" y="393"/>
                  <a:pt x="703" y="389"/>
                  <a:pt x="703" y="384"/>
                </a:cubicBezTo>
                <a:cubicBezTo>
                  <a:pt x="757" y="384"/>
                  <a:pt x="757" y="384"/>
                  <a:pt x="757" y="384"/>
                </a:cubicBezTo>
                <a:cubicBezTo>
                  <a:pt x="757" y="387"/>
                  <a:pt x="759" y="389"/>
                  <a:pt x="761" y="390"/>
                </a:cubicBezTo>
                <a:lnTo>
                  <a:pt x="730" y="534"/>
                </a:lnTo>
                <a:close/>
              </a:path>
            </a:pathLst>
          </a:custGeom>
          <a:gradFill>
            <a:gsLst>
              <a:gs pos="100000">
                <a:srgbClr val="153B6A"/>
              </a:gs>
              <a:gs pos="0">
                <a:srgbClr val="17D5F7"/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782671" y="2942701"/>
            <a:ext cx="32624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60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融资需求</a:t>
            </a:r>
            <a:endParaRPr lang="zh-CN" altLang="en-US" sz="60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6"/>
          <p:cNvSpPr txBox="1">
            <a:spLocks noChangeArrowheads="1"/>
          </p:cNvSpPr>
          <p:nvPr/>
        </p:nvSpPr>
        <p:spPr bwMode="auto">
          <a:xfrm>
            <a:off x="1450049" y="2304134"/>
            <a:ext cx="1973617" cy="209288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6600">
                <a:ln w="38100">
                  <a:noFill/>
                </a:ln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sz="13000" dirty="0"/>
              <a:t>05</a:t>
            </a:r>
            <a:endParaRPr lang="zh-CN" altLang="en-US" sz="13000" dirty="0"/>
          </a:p>
        </p:txBody>
      </p:sp>
      <p:grpSp>
        <p:nvGrpSpPr>
          <p:cNvPr id="13" name="组合 12"/>
          <p:cNvGrpSpPr/>
          <p:nvPr/>
        </p:nvGrpSpPr>
        <p:grpSpPr>
          <a:xfrm>
            <a:off x="4686630" y="1896147"/>
            <a:ext cx="887413" cy="820737"/>
            <a:chOff x="4427538" y="566738"/>
            <a:chExt cx="887413" cy="820737"/>
          </a:xfrm>
        </p:grpSpPr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4429126" y="566738"/>
              <a:ext cx="885825" cy="815975"/>
            </a:xfrm>
            <a:custGeom>
              <a:avLst/>
              <a:gdLst>
                <a:gd name="T0" fmla="*/ 132 w 558"/>
                <a:gd name="T1" fmla="*/ 514 h 514"/>
                <a:gd name="T2" fmla="*/ 556 w 558"/>
                <a:gd name="T3" fmla="*/ 317 h 514"/>
                <a:gd name="T4" fmla="*/ 558 w 558"/>
                <a:gd name="T5" fmla="*/ 316 h 514"/>
                <a:gd name="T6" fmla="*/ 0 w 558"/>
                <a:gd name="T7" fmla="*/ 0 h 514"/>
                <a:gd name="T8" fmla="*/ 132 w 558"/>
                <a:gd name="T9" fmla="*/ 514 h 514"/>
                <a:gd name="T10" fmla="*/ 134 w 558"/>
                <a:gd name="T11" fmla="*/ 511 h 514"/>
                <a:gd name="T12" fmla="*/ 3 w 558"/>
                <a:gd name="T13" fmla="*/ 4 h 514"/>
                <a:gd name="T14" fmla="*/ 553 w 558"/>
                <a:gd name="T15" fmla="*/ 316 h 514"/>
                <a:gd name="T16" fmla="*/ 134 w 558"/>
                <a:gd name="T17" fmla="*/ 511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8" h="514">
                  <a:moveTo>
                    <a:pt x="132" y="514"/>
                  </a:moveTo>
                  <a:lnTo>
                    <a:pt x="556" y="317"/>
                  </a:lnTo>
                  <a:lnTo>
                    <a:pt x="558" y="316"/>
                  </a:lnTo>
                  <a:lnTo>
                    <a:pt x="0" y="0"/>
                  </a:lnTo>
                  <a:lnTo>
                    <a:pt x="132" y="514"/>
                  </a:lnTo>
                  <a:close/>
                  <a:moveTo>
                    <a:pt x="134" y="511"/>
                  </a:moveTo>
                  <a:lnTo>
                    <a:pt x="3" y="4"/>
                  </a:lnTo>
                  <a:lnTo>
                    <a:pt x="553" y="316"/>
                  </a:lnTo>
                  <a:lnTo>
                    <a:pt x="134" y="511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4629151" y="1066800"/>
              <a:ext cx="682625" cy="320675"/>
            </a:xfrm>
            <a:custGeom>
              <a:avLst/>
              <a:gdLst>
                <a:gd name="T0" fmla="*/ 111 w 430"/>
                <a:gd name="T1" fmla="*/ 110 h 202"/>
                <a:gd name="T2" fmla="*/ 111 w 430"/>
                <a:gd name="T3" fmla="*/ 110 h 202"/>
                <a:gd name="T4" fmla="*/ 0 w 430"/>
                <a:gd name="T5" fmla="*/ 202 h 202"/>
                <a:gd name="T6" fmla="*/ 430 w 430"/>
                <a:gd name="T7" fmla="*/ 2 h 202"/>
                <a:gd name="T8" fmla="*/ 429 w 430"/>
                <a:gd name="T9" fmla="*/ 0 h 202"/>
                <a:gd name="T10" fmla="*/ 111 w 430"/>
                <a:gd name="T11" fmla="*/ 110 h 202"/>
                <a:gd name="T12" fmla="*/ 14 w 430"/>
                <a:gd name="T13" fmla="*/ 193 h 202"/>
                <a:gd name="T14" fmla="*/ 112 w 430"/>
                <a:gd name="T15" fmla="*/ 112 h 202"/>
                <a:gd name="T16" fmla="*/ 409 w 430"/>
                <a:gd name="T17" fmla="*/ 9 h 202"/>
                <a:gd name="T18" fmla="*/ 14 w 430"/>
                <a:gd name="T19" fmla="*/ 19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0" h="202">
                  <a:moveTo>
                    <a:pt x="111" y="110"/>
                  </a:moveTo>
                  <a:lnTo>
                    <a:pt x="111" y="110"/>
                  </a:lnTo>
                  <a:lnTo>
                    <a:pt x="0" y="202"/>
                  </a:lnTo>
                  <a:lnTo>
                    <a:pt x="430" y="2"/>
                  </a:lnTo>
                  <a:lnTo>
                    <a:pt x="429" y="0"/>
                  </a:lnTo>
                  <a:lnTo>
                    <a:pt x="111" y="110"/>
                  </a:lnTo>
                  <a:close/>
                  <a:moveTo>
                    <a:pt x="14" y="193"/>
                  </a:moveTo>
                  <a:lnTo>
                    <a:pt x="112" y="112"/>
                  </a:lnTo>
                  <a:lnTo>
                    <a:pt x="409" y="9"/>
                  </a:lnTo>
                  <a:lnTo>
                    <a:pt x="14" y="193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0"/>
            <p:cNvSpPr>
              <a:spLocks noEditPoints="1"/>
            </p:cNvSpPr>
            <p:nvPr/>
          </p:nvSpPr>
          <p:spPr bwMode="auto">
            <a:xfrm>
              <a:off x="4427538" y="566738"/>
              <a:ext cx="887413" cy="677863"/>
            </a:xfrm>
            <a:custGeom>
              <a:avLst/>
              <a:gdLst>
                <a:gd name="T0" fmla="*/ 237 w 559"/>
                <a:gd name="T1" fmla="*/ 427 h 427"/>
                <a:gd name="T2" fmla="*/ 238 w 559"/>
                <a:gd name="T3" fmla="*/ 427 h 427"/>
                <a:gd name="T4" fmla="*/ 559 w 559"/>
                <a:gd name="T5" fmla="*/ 317 h 427"/>
                <a:gd name="T6" fmla="*/ 0 w 559"/>
                <a:gd name="T7" fmla="*/ 0 h 427"/>
                <a:gd name="T8" fmla="*/ 237 w 559"/>
                <a:gd name="T9" fmla="*/ 427 h 427"/>
                <a:gd name="T10" fmla="*/ 239 w 559"/>
                <a:gd name="T11" fmla="*/ 425 h 427"/>
                <a:gd name="T12" fmla="*/ 5 w 559"/>
                <a:gd name="T13" fmla="*/ 5 h 427"/>
                <a:gd name="T14" fmla="*/ 554 w 559"/>
                <a:gd name="T15" fmla="*/ 316 h 427"/>
                <a:gd name="T16" fmla="*/ 239 w 559"/>
                <a:gd name="T17" fmla="*/ 425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9" h="427">
                  <a:moveTo>
                    <a:pt x="237" y="427"/>
                  </a:moveTo>
                  <a:lnTo>
                    <a:pt x="238" y="427"/>
                  </a:lnTo>
                  <a:lnTo>
                    <a:pt x="559" y="317"/>
                  </a:lnTo>
                  <a:lnTo>
                    <a:pt x="0" y="0"/>
                  </a:lnTo>
                  <a:lnTo>
                    <a:pt x="237" y="427"/>
                  </a:lnTo>
                  <a:close/>
                  <a:moveTo>
                    <a:pt x="239" y="425"/>
                  </a:moveTo>
                  <a:lnTo>
                    <a:pt x="5" y="5"/>
                  </a:lnTo>
                  <a:lnTo>
                    <a:pt x="554" y="316"/>
                  </a:lnTo>
                  <a:lnTo>
                    <a:pt x="239" y="425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538282" y="4621533"/>
            <a:ext cx="755650" cy="527051"/>
            <a:chOff x="4672013" y="2482850"/>
            <a:chExt cx="755650" cy="527051"/>
          </a:xfrm>
        </p:grpSpPr>
        <p:sp>
          <p:nvSpPr>
            <p:cNvPr id="20" name="Freeform 17"/>
            <p:cNvSpPr>
              <a:spLocks noEditPoints="1"/>
            </p:cNvSpPr>
            <p:nvPr/>
          </p:nvSpPr>
          <p:spPr bwMode="auto">
            <a:xfrm>
              <a:off x="4672013" y="2484438"/>
              <a:ext cx="493713" cy="525463"/>
            </a:xfrm>
            <a:custGeom>
              <a:avLst/>
              <a:gdLst>
                <a:gd name="T0" fmla="*/ 0 w 311"/>
                <a:gd name="T1" fmla="*/ 331 h 331"/>
                <a:gd name="T2" fmla="*/ 311 w 311"/>
                <a:gd name="T3" fmla="*/ 95 h 331"/>
                <a:gd name="T4" fmla="*/ 183 w 311"/>
                <a:gd name="T5" fmla="*/ 0 h 331"/>
                <a:gd name="T6" fmla="*/ 0 w 311"/>
                <a:gd name="T7" fmla="*/ 331 h 331"/>
                <a:gd name="T8" fmla="*/ 308 w 311"/>
                <a:gd name="T9" fmla="*/ 95 h 331"/>
                <a:gd name="T10" fmla="*/ 7 w 311"/>
                <a:gd name="T11" fmla="*/ 323 h 331"/>
                <a:gd name="T12" fmla="*/ 183 w 311"/>
                <a:gd name="T13" fmla="*/ 3 h 331"/>
                <a:gd name="T14" fmla="*/ 308 w 311"/>
                <a:gd name="T15" fmla="*/ 95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1" h="331">
                  <a:moveTo>
                    <a:pt x="0" y="331"/>
                  </a:moveTo>
                  <a:lnTo>
                    <a:pt x="311" y="95"/>
                  </a:lnTo>
                  <a:lnTo>
                    <a:pt x="183" y="0"/>
                  </a:lnTo>
                  <a:lnTo>
                    <a:pt x="0" y="331"/>
                  </a:lnTo>
                  <a:close/>
                  <a:moveTo>
                    <a:pt x="308" y="95"/>
                  </a:moveTo>
                  <a:lnTo>
                    <a:pt x="7" y="323"/>
                  </a:lnTo>
                  <a:lnTo>
                    <a:pt x="183" y="3"/>
                  </a:lnTo>
                  <a:lnTo>
                    <a:pt x="308" y="95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4954588" y="2482850"/>
              <a:ext cx="473075" cy="153988"/>
            </a:xfrm>
            <a:custGeom>
              <a:avLst/>
              <a:gdLst>
                <a:gd name="T0" fmla="*/ 131 w 298"/>
                <a:gd name="T1" fmla="*/ 97 h 97"/>
                <a:gd name="T2" fmla="*/ 131 w 298"/>
                <a:gd name="T3" fmla="*/ 97 h 97"/>
                <a:gd name="T4" fmla="*/ 298 w 298"/>
                <a:gd name="T5" fmla="*/ 85 h 97"/>
                <a:gd name="T6" fmla="*/ 0 w 298"/>
                <a:gd name="T7" fmla="*/ 0 h 97"/>
                <a:gd name="T8" fmla="*/ 131 w 298"/>
                <a:gd name="T9" fmla="*/ 97 h 97"/>
                <a:gd name="T10" fmla="*/ 132 w 298"/>
                <a:gd name="T11" fmla="*/ 95 h 97"/>
                <a:gd name="T12" fmla="*/ 11 w 298"/>
                <a:gd name="T13" fmla="*/ 5 h 97"/>
                <a:gd name="T14" fmla="*/ 286 w 298"/>
                <a:gd name="T15" fmla="*/ 84 h 97"/>
                <a:gd name="T16" fmla="*/ 132 w 298"/>
                <a:gd name="T17" fmla="*/ 9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8" h="97">
                  <a:moveTo>
                    <a:pt x="131" y="97"/>
                  </a:moveTo>
                  <a:lnTo>
                    <a:pt x="131" y="97"/>
                  </a:lnTo>
                  <a:lnTo>
                    <a:pt x="298" y="85"/>
                  </a:lnTo>
                  <a:lnTo>
                    <a:pt x="0" y="0"/>
                  </a:lnTo>
                  <a:lnTo>
                    <a:pt x="131" y="97"/>
                  </a:lnTo>
                  <a:close/>
                  <a:moveTo>
                    <a:pt x="132" y="95"/>
                  </a:moveTo>
                  <a:lnTo>
                    <a:pt x="11" y="5"/>
                  </a:lnTo>
                  <a:lnTo>
                    <a:pt x="286" y="84"/>
                  </a:lnTo>
                  <a:lnTo>
                    <a:pt x="132" y="95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19"/>
            <p:cNvSpPr>
              <a:spLocks noEditPoints="1"/>
            </p:cNvSpPr>
            <p:nvPr/>
          </p:nvSpPr>
          <p:spPr bwMode="auto">
            <a:xfrm>
              <a:off x="4676776" y="2614613"/>
              <a:ext cx="749300" cy="390525"/>
            </a:xfrm>
            <a:custGeom>
              <a:avLst/>
              <a:gdLst>
                <a:gd name="T0" fmla="*/ 306 w 472"/>
                <a:gd name="T1" fmla="*/ 12 h 246"/>
                <a:gd name="T2" fmla="*/ 0 w 472"/>
                <a:gd name="T3" fmla="*/ 244 h 246"/>
                <a:gd name="T4" fmla="*/ 1 w 472"/>
                <a:gd name="T5" fmla="*/ 246 h 246"/>
                <a:gd name="T6" fmla="*/ 472 w 472"/>
                <a:gd name="T7" fmla="*/ 0 h 246"/>
                <a:gd name="T8" fmla="*/ 307 w 472"/>
                <a:gd name="T9" fmla="*/ 12 h 246"/>
                <a:gd name="T10" fmla="*/ 306 w 472"/>
                <a:gd name="T11" fmla="*/ 12 h 246"/>
                <a:gd name="T12" fmla="*/ 462 w 472"/>
                <a:gd name="T13" fmla="*/ 3 h 246"/>
                <a:gd name="T14" fmla="*/ 12 w 472"/>
                <a:gd name="T15" fmla="*/ 238 h 246"/>
                <a:gd name="T16" fmla="*/ 307 w 472"/>
                <a:gd name="T17" fmla="*/ 14 h 246"/>
                <a:gd name="T18" fmla="*/ 462 w 472"/>
                <a:gd name="T19" fmla="*/ 3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2" h="246">
                  <a:moveTo>
                    <a:pt x="306" y="12"/>
                  </a:moveTo>
                  <a:lnTo>
                    <a:pt x="0" y="244"/>
                  </a:lnTo>
                  <a:lnTo>
                    <a:pt x="1" y="246"/>
                  </a:lnTo>
                  <a:lnTo>
                    <a:pt x="472" y="0"/>
                  </a:lnTo>
                  <a:lnTo>
                    <a:pt x="307" y="12"/>
                  </a:lnTo>
                  <a:lnTo>
                    <a:pt x="306" y="12"/>
                  </a:lnTo>
                  <a:close/>
                  <a:moveTo>
                    <a:pt x="462" y="3"/>
                  </a:moveTo>
                  <a:lnTo>
                    <a:pt x="12" y="238"/>
                  </a:lnTo>
                  <a:lnTo>
                    <a:pt x="307" y="14"/>
                  </a:lnTo>
                  <a:lnTo>
                    <a:pt x="462" y="3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 rot="3681175">
            <a:off x="8172723" y="3891772"/>
            <a:ext cx="815387" cy="719599"/>
            <a:chOff x="5651501" y="654050"/>
            <a:chExt cx="1182688" cy="512763"/>
          </a:xfrm>
        </p:grpSpPr>
        <p:sp>
          <p:nvSpPr>
            <p:cNvPr id="30" name="Freeform 14"/>
            <p:cNvSpPr>
              <a:spLocks noEditPoints="1"/>
            </p:cNvSpPr>
            <p:nvPr/>
          </p:nvSpPr>
          <p:spPr bwMode="auto">
            <a:xfrm>
              <a:off x="5659438" y="655638"/>
              <a:ext cx="1173163" cy="511175"/>
            </a:xfrm>
            <a:custGeom>
              <a:avLst/>
              <a:gdLst>
                <a:gd name="T0" fmla="*/ 0 w 739"/>
                <a:gd name="T1" fmla="*/ 211 h 322"/>
                <a:gd name="T2" fmla="*/ 549 w 739"/>
                <a:gd name="T3" fmla="*/ 322 h 322"/>
                <a:gd name="T4" fmla="*/ 738 w 739"/>
                <a:gd name="T5" fmla="*/ 2 h 322"/>
                <a:gd name="T6" fmla="*/ 739 w 739"/>
                <a:gd name="T7" fmla="*/ 0 h 322"/>
                <a:gd name="T8" fmla="*/ 4 w 739"/>
                <a:gd name="T9" fmla="*/ 209 h 322"/>
                <a:gd name="T10" fmla="*/ 0 w 739"/>
                <a:gd name="T11" fmla="*/ 211 h 322"/>
                <a:gd name="T12" fmla="*/ 734 w 739"/>
                <a:gd name="T13" fmla="*/ 3 h 322"/>
                <a:gd name="T14" fmla="*/ 548 w 739"/>
                <a:gd name="T15" fmla="*/ 319 h 322"/>
                <a:gd name="T16" fmla="*/ 9 w 739"/>
                <a:gd name="T17" fmla="*/ 210 h 322"/>
                <a:gd name="T18" fmla="*/ 734 w 739"/>
                <a:gd name="T19" fmla="*/ 3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9" h="322">
                  <a:moveTo>
                    <a:pt x="0" y="211"/>
                  </a:moveTo>
                  <a:lnTo>
                    <a:pt x="549" y="322"/>
                  </a:lnTo>
                  <a:lnTo>
                    <a:pt x="738" y="2"/>
                  </a:lnTo>
                  <a:lnTo>
                    <a:pt x="739" y="0"/>
                  </a:lnTo>
                  <a:lnTo>
                    <a:pt x="4" y="209"/>
                  </a:lnTo>
                  <a:lnTo>
                    <a:pt x="0" y="211"/>
                  </a:lnTo>
                  <a:close/>
                  <a:moveTo>
                    <a:pt x="734" y="3"/>
                  </a:moveTo>
                  <a:lnTo>
                    <a:pt x="548" y="319"/>
                  </a:lnTo>
                  <a:lnTo>
                    <a:pt x="9" y="210"/>
                  </a:lnTo>
                  <a:lnTo>
                    <a:pt x="734" y="3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15"/>
            <p:cNvSpPr>
              <a:spLocks noEditPoints="1"/>
            </p:cNvSpPr>
            <p:nvPr/>
          </p:nvSpPr>
          <p:spPr bwMode="auto">
            <a:xfrm>
              <a:off x="5651501" y="657225"/>
              <a:ext cx="1177925" cy="334963"/>
            </a:xfrm>
            <a:custGeom>
              <a:avLst/>
              <a:gdLst>
                <a:gd name="T0" fmla="*/ 0 w 742"/>
                <a:gd name="T1" fmla="*/ 211 h 211"/>
                <a:gd name="T2" fmla="*/ 311 w 742"/>
                <a:gd name="T3" fmla="*/ 197 h 211"/>
                <a:gd name="T4" fmla="*/ 311 w 742"/>
                <a:gd name="T5" fmla="*/ 197 h 211"/>
                <a:gd name="T6" fmla="*/ 742 w 742"/>
                <a:gd name="T7" fmla="*/ 2 h 211"/>
                <a:gd name="T8" fmla="*/ 742 w 742"/>
                <a:gd name="T9" fmla="*/ 0 h 211"/>
                <a:gd name="T10" fmla="*/ 0 w 742"/>
                <a:gd name="T11" fmla="*/ 211 h 211"/>
                <a:gd name="T12" fmla="*/ 311 w 742"/>
                <a:gd name="T13" fmla="*/ 195 h 211"/>
                <a:gd name="T14" fmla="*/ 19 w 742"/>
                <a:gd name="T15" fmla="*/ 208 h 211"/>
                <a:gd name="T16" fmla="*/ 728 w 742"/>
                <a:gd name="T17" fmla="*/ 6 h 211"/>
                <a:gd name="T18" fmla="*/ 311 w 742"/>
                <a:gd name="T19" fmla="*/ 19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2" h="211">
                  <a:moveTo>
                    <a:pt x="0" y="211"/>
                  </a:moveTo>
                  <a:lnTo>
                    <a:pt x="311" y="197"/>
                  </a:lnTo>
                  <a:lnTo>
                    <a:pt x="311" y="197"/>
                  </a:lnTo>
                  <a:lnTo>
                    <a:pt x="742" y="2"/>
                  </a:lnTo>
                  <a:lnTo>
                    <a:pt x="742" y="0"/>
                  </a:lnTo>
                  <a:lnTo>
                    <a:pt x="0" y="211"/>
                  </a:lnTo>
                  <a:close/>
                  <a:moveTo>
                    <a:pt x="311" y="195"/>
                  </a:moveTo>
                  <a:lnTo>
                    <a:pt x="19" y="208"/>
                  </a:lnTo>
                  <a:lnTo>
                    <a:pt x="728" y="6"/>
                  </a:lnTo>
                  <a:lnTo>
                    <a:pt x="311" y="195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16"/>
            <p:cNvSpPr>
              <a:spLocks noEditPoints="1"/>
            </p:cNvSpPr>
            <p:nvPr/>
          </p:nvSpPr>
          <p:spPr bwMode="auto">
            <a:xfrm>
              <a:off x="6140451" y="654050"/>
              <a:ext cx="693738" cy="512763"/>
            </a:xfrm>
            <a:custGeom>
              <a:avLst/>
              <a:gdLst>
                <a:gd name="T0" fmla="*/ 0 w 437"/>
                <a:gd name="T1" fmla="*/ 198 h 323"/>
                <a:gd name="T2" fmla="*/ 246 w 437"/>
                <a:gd name="T3" fmla="*/ 323 h 323"/>
                <a:gd name="T4" fmla="*/ 437 w 437"/>
                <a:gd name="T5" fmla="*/ 0 h 323"/>
                <a:gd name="T6" fmla="*/ 2 w 437"/>
                <a:gd name="T7" fmla="*/ 197 h 323"/>
                <a:gd name="T8" fmla="*/ 0 w 437"/>
                <a:gd name="T9" fmla="*/ 198 h 323"/>
                <a:gd name="T10" fmla="*/ 431 w 437"/>
                <a:gd name="T11" fmla="*/ 5 h 323"/>
                <a:gd name="T12" fmla="*/ 245 w 437"/>
                <a:gd name="T13" fmla="*/ 320 h 323"/>
                <a:gd name="T14" fmla="*/ 5 w 437"/>
                <a:gd name="T15" fmla="*/ 198 h 323"/>
                <a:gd name="T16" fmla="*/ 431 w 437"/>
                <a:gd name="T17" fmla="*/ 5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7" h="323">
                  <a:moveTo>
                    <a:pt x="0" y="198"/>
                  </a:moveTo>
                  <a:lnTo>
                    <a:pt x="246" y="323"/>
                  </a:lnTo>
                  <a:lnTo>
                    <a:pt x="437" y="0"/>
                  </a:lnTo>
                  <a:lnTo>
                    <a:pt x="2" y="197"/>
                  </a:lnTo>
                  <a:lnTo>
                    <a:pt x="0" y="198"/>
                  </a:lnTo>
                  <a:close/>
                  <a:moveTo>
                    <a:pt x="431" y="5"/>
                  </a:moveTo>
                  <a:lnTo>
                    <a:pt x="245" y="320"/>
                  </a:lnTo>
                  <a:lnTo>
                    <a:pt x="5" y="198"/>
                  </a:lnTo>
                  <a:lnTo>
                    <a:pt x="431" y="5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3" name="椭圆 32"/>
          <p:cNvSpPr/>
          <p:nvPr/>
        </p:nvSpPr>
        <p:spPr>
          <a:xfrm>
            <a:off x="5681048" y="4461690"/>
            <a:ext cx="159842" cy="159842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54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279441" y="5197193"/>
            <a:ext cx="116880" cy="116880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54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-92814" y="4578734"/>
            <a:ext cx="65462" cy="65462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8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2906247" y="5419574"/>
            <a:ext cx="122238" cy="122237"/>
          </a:xfrm>
          <a:prstGeom prst="ellipse">
            <a:avLst/>
          </a:prstGeom>
          <a:gradFill flip="none" rotWithShape="1">
            <a:gsLst>
              <a:gs pos="0">
                <a:srgbClr val="4DC9FE">
                  <a:alpha val="47000"/>
                </a:srgbClr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4595348" y="4879203"/>
            <a:ext cx="80963" cy="80963"/>
          </a:xfrm>
          <a:prstGeom prst="ellipse">
            <a:avLst/>
          </a:prstGeom>
          <a:gradFill flip="none" rotWithShape="1">
            <a:gsLst>
              <a:gs pos="0">
                <a:srgbClr val="4DC9FE">
                  <a:alpha val="69000"/>
                </a:srgbClr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8" name="任意多边形 28"/>
          <p:cNvSpPr/>
          <p:nvPr/>
        </p:nvSpPr>
        <p:spPr>
          <a:xfrm rot="8940187" flipV="1">
            <a:off x="4164795" y="832738"/>
            <a:ext cx="1353810" cy="86016"/>
          </a:xfrm>
          <a:custGeom>
            <a:avLst/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任意多边形 29"/>
          <p:cNvSpPr/>
          <p:nvPr/>
        </p:nvSpPr>
        <p:spPr>
          <a:xfrm rot="8940187" flipV="1">
            <a:off x="8869595" y="1970987"/>
            <a:ext cx="1353810" cy="75573"/>
          </a:xfrm>
          <a:custGeom>
            <a:avLst/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任意多边形 30"/>
          <p:cNvSpPr/>
          <p:nvPr/>
        </p:nvSpPr>
        <p:spPr>
          <a:xfrm rot="8940187" flipV="1">
            <a:off x="9599785" y="3031755"/>
            <a:ext cx="1353810" cy="75573"/>
          </a:xfrm>
          <a:custGeom>
            <a:avLst/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组合 107"/>
          <p:cNvGrpSpPr/>
          <p:nvPr/>
        </p:nvGrpSpPr>
        <p:grpSpPr>
          <a:xfrm>
            <a:off x="1009008" y="3589870"/>
            <a:ext cx="944563" cy="852487"/>
            <a:chOff x="2289273" y="2852936"/>
            <a:chExt cx="944563" cy="852487"/>
          </a:xfrm>
          <a:noFill/>
        </p:grpSpPr>
        <p:sp>
          <p:nvSpPr>
            <p:cNvPr id="109" name="Freeform 5"/>
            <p:cNvSpPr/>
            <p:nvPr/>
          </p:nvSpPr>
          <p:spPr bwMode="auto">
            <a:xfrm>
              <a:off x="2289273" y="2852936"/>
              <a:ext cx="944563" cy="852487"/>
            </a:xfrm>
            <a:custGeom>
              <a:avLst/>
              <a:gdLst>
                <a:gd name="T0" fmla="*/ 742150 w 2740"/>
                <a:gd name="T1" fmla="*/ 806708 h 2446"/>
                <a:gd name="T2" fmla="*/ 709028 w 2740"/>
                <a:gd name="T3" fmla="*/ 839813 h 2446"/>
                <a:gd name="T4" fmla="*/ 661759 w 2740"/>
                <a:gd name="T5" fmla="*/ 852010 h 2446"/>
                <a:gd name="T6" fmla="*/ 281541 w 2740"/>
                <a:gd name="T7" fmla="*/ 852010 h 2446"/>
                <a:gd name="T8" fmla="*/ 236343 w 2740"/>
                <a:gd name="T9" fmla="*/ 839813 h 2446"/>
                <a:gd name="T10" fmla="*/ 203220 w 2740"/>
                <a:gd name="T11" fmla="*/ 806360 h 2446"/>
                <a:gd name="T12" fmla="*/ 12421 w 2740"/>
                <a:gd name="T13" fmla="*/ 472526 h 2446"/>
                <a:gd name="T14" fmla="*/ 0 w 2740"/>
                <a:gd name="T15" fmla="*/ 426179 h 2446"/>
                <a:gd name="T16" fmla="*/ 12421 w 2740"/>
                <a:gd name="T17" fmla="*/ 379484 h 2446"/>
                <a:gd name="T18" fmla="*/ 202530 w 2740"/>
                <a:gd name="T19" fmla="*/ 47043 h 2446"/>
                <a:gd name="T20" fmla="*/ 236343 w 2740"/>
                <a:gd name="T21" fmla="*/ 12893 h 2446"/>
                <a:gd name="T22" fmla="*/ 279471 w 2740"/>
                <a:gd name="T23" fmla="*/ 348 h 2446"/>
                <a:gd name="T24" fmla="*/ 661069 w 2740"/>
                <a:gd name="T25" fmla="*/ 348 h 2446"/>
                <a:gd name="T26" fmla="*/ 709028 w 2740"/>
                <a:gd name="T27" fmla="*/ 12893 h 2446"/>
                <a:gd name="T28" fmla="*/ 742150 w 2740"/>
                <a:gd name="T29" fmla="*/ 45998 h 2446"/>
                <a:gd name="T30" fmla="*/ 932259 w 2740"/>
                <a:gd name="T31" fmla="*/ 378439 h 2446"/>
                <a:gd name="T32" fmla="*/ 945370 w 2740"/>
                <a:gd name="T33" fmla="*/ 426179 h 2446"/>
                <a:gd name="T34" fmla="*/ 931914 w 2740"/>
                <a:gd name="T35" fmla="*/ 474268 h 2446"/>
                <a:gd name="T36" fmla="*/ 742150 w 2740"/>
                <a:gd name="T37" fmla="*/ 806708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0" name="KSO_Shape"/>
            <p:cNvSpPr/>
            <p:nvPr/>
          </p:nvSpPr>
          <p:spPr bwMode="auto">
            <a:xfrm>
              <a:off x="2457548" y="3070423"/>
              <a:ext cx="608013" cy="417513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3918895" y="3589870"/>
            <a:ext cx="946150" cy="852487"/>
            <a:chOff x="4143473" y="2852936"/>
            <a:chExt cx="946150" cy="852487"/>
          </a:xfrm>
          <a:noFill/>
        </p:grpSpPr>
        <p:sp>
          <p:nvSpPr>
            <p:cNvPr id="112" name="Freeform 5"/>
            <p:cNvSpPr/>
            <p:nvPr/>
          </p:nvSpPr>
          <p:spPr bwMode="auto">
            <a:xfrm>
              <a:off x="4143473" y="2852936"/>
              <a:ext cx="946150" cy="852487"/>
            </a:xfrm>
            <a:custGeom>
              <a:avLst/>
              <a:gdLst>
                <a:gd name="T0" fmla="*/ 742150 w 2740"/>
                <a:gd name="T1" fmla="*/ 806708 h 2446"/>
                <a:gd name="T2" fmla="*/ 709028 w 2740"/>
                <a:gd name="T3" fmla="*/ 839813 h 2446"/>
                <a:gd name="T4" fmla="*/ 661759 w 2740"/>
                <a:gd name="T5" fmla="*/ 852010 h 2446"/>
                <a:gd name="T6" fmla="*/ 281541 w 2740"/>
                <a:gd name="T7" fmla="*/ 852010 h 2446"/>
                <a:gd name="T8" fmla="*/ 236343 w 2740"/>
                <a:gd name="T9" fmla="*/ 839813 h 2446"/>
                <a:gd name="T10" fmla="*/ 203220 w 2740"/>
                <a:gd name="T11" fmla="*/ 806360 h 2446"/>
                <a:gd name="T12" fmla="*/ 12421 w 2740"/>
                <a:gd name="T13" fmla="*/ 472526 h 2446"/>
                <a:gd name="T14" fmla="*/ 0 w 2740"/>
                <a:gd name="T15" fmla="*/ 426179 h 2446"/>
                <a:gd name="T16" fmla="*/ 12421 w 2740"/>
                <a:gd name="T17" fmla="*/ 379484 h 2446"/>
                <a:gd name="T18" fmla="*/ 202530 w 2740"/>
                <a:gd name="T19" fmla="*/ 47043 h 2446"/>
                <a:gd name="T20" fmla="*/ 236343 w 2740"/>
                <a:gd name="T21" fmla="*/ 12893 h 2446"/>
                <a:gd name="T22" fmla="*/ 279471 w 2740"/>
                <a:gd name="T23" fmla="*/ 348 h 2446"/>
                <a:gd name="T24" fmla="*/ 661069 w 2740"/>
                <a:gd name="T25" fmla="*/ 348 h 2446"/>
                <a:gd name="T26" fmla="*/ 709028 w 2740"/>
                <a:gd name="T27" fmla="*/ 12893 h 2446"/>
                <a:gd name="T28" fmla="*/ 742150 w 2740"/>
                <a:gd name="T29" fmla="*/ 45998 h 2446"/>
                <a:gd name="T30" fmla="*/ 932259 w 2740"/>
                <a:gd name="T31" fmla="*/ 378439 h 2446"/>
                <a:gd name="T32" fmla="*/ 945370 w 2740"/>
                <a:gd name="T33" fmla="*/ 426179 h 2446"/>
                <a:gd name="T34" fmla="*/ 931914 w 2740"/>
                <a:gd name="T35" fmla="*/ 474268 h 2446"/>
                <a:gd name="T36" fmla="*/ 742150 w 2740"/>
                <a:gd name="T37" fmla="*/ 806708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3" name="KSO_Shape"/>
            <p:cNvSpPr/>
            <p:nvPr/>
          </p:nvSpPr>
          <p:spPr bwMode="auto">
            <a:xfrm>
              <a:off x="4370486" y="3075186"/>
              <a:ext cx="506412" cy="430212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6830370" y="3589870"/>
            <a:ext cx="944562" cy="852487"/>
            <a:chOff x="8110636" y="2852936"/>
            <a:chExt cx="944562" cy="852487"/>
          </a:xfrm>
          <a:noFill/>
        </p:grpSpPr>
        <p:sp>
          <p:nvSpPr>
            <p:cNvPr id="115" name="Freeform 5"/>
            <p:cNvSpPr/>
            <p:nvPr/>
          </p:nvSpPr>
          <p:spPr bwMode="auto">
            <a:xfrm>
              <a:off x="8110636" y="2852936"/>
              <a:ext cx="944562" cy="852487"/>
            </a:xfrm>
            <a:custGeom>
              <a:avLst/>
              <a:gdLst>
                <a:gd name="T0" fmla="*/ 742150 w 2740"/>
                <a:gd name="T1" fmla="*/ 806708 h 2446"/>
                <a:gd name="T2" fmla="*/ 709028 w 2740"/>
                <a:gd name="T3" fmla="*/ 839813 h 2446"/>
                <a:gd name="T4" fmla="*/ 661759 w 2740"/>
                <a:gd name="T5" fmla="*/ 852010 h 2446"/>
                <a:gd name="T6" fmla="*/ 281541 w 2740"/>
                <a:gd name="T7" fmla="*/ 852010 h 2446"/>
                <a:gd name="T8" fmla="*/ 236343 w 2740"/>
                <a:gd name="T9" fmla="*/ 839813 h 2446"/>
                <a:gd name="T10" fmla="*/ 203220 w 2740"/>
                <a:gd name="T11" fmla="*/ 806360 h 2446"/>
                <a:gd name="T12" fmla="*/ 12421 w 2740"/>
                <a:gd name="T13" fmla="*/ 472526 h 2446"/>
                <a:gd name="T14" fmla="*/ 0 w 2740"/>
                <a:gd name="T15" fmla="*/ 426179 h 2446"/>
                <a:gd name="T16" fmla="*/ 12421 w 2740"/>
                <a:gd name="T17" fmla="*/ 379484 h 2446"/>
                <a:gd name="T18" fmla="*/ 202530 w 2740"/>
                <a:gd name="T19" fmla="*/ 47043 h 2446"/>
                <a:gd name="T20" fmla="*/ 236343 w 2740"/>
                <a:gd name="T21" fmla="*/ 12893 h 2446"/>
                <a:gd name="T22" fmla="*/ 279471 w 2740"/>
                <a:gd name="T23" fmla="*/ 348 h 2446"/>
                <a:gd name="T24" fmla="*/ 661069 w 2740"/>
                <a:gd name="T25" fmla="*/ 348 h 2446"/>
                <a:gd name="T26" fmla="*/ 709028 w 2740"/>
                <a:gd name="T27" fmla="*/ 12893 h 2446"/>
                <a:gd name="T28" fmla="*/ 742150 w 2740"/>
                <a:gd name="T29" fmla="*/ 45998 h 2446"/>
                <a:gd name="T30" fmla="*/ 932259 w 2740"/>
                <a:gd name="T31" fmla="*/ 378439 h 2446"/>
                <a:gd name="T32" fmla="*/ 945370 w 2740"/>
                <a:gd name="T33" fmla="*/ 426179 h 2446"/>
                <a:gd name="T34" fmla="*/ 931914 w 2740"/>
                <a:gd name="T35" fmla="*/ 474268 h 2446"/>
                <a:gd name="T36" fmla="*/ 742150 w 2740"/>
                <a:gd name="T37" fmla="*/ 806708 h 24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6" name="KSO_Shape"/>
            <p:cNvSpPr/>
            <p:nvPr/>
          </p:nvSpPr>
          <p:spPr bwMode="auto">
            <a:xfrm>
              <a:off x="8326536" y="3038673"/>
              <a:ext cx="512762" cy="436563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117" name="Straight Connector 24"/>
          <p:cNvCxnSpPr/>
          <p:nvPr/>
        </p:nvCxnSpPr>
        <p:spPr>
          <a:xfrm>
            <a:off x="1506688" y="3259373"/>
            <a:ext cx="0" cy="254957"/>
          </a:xfrm>
          <a:prstGeom prst="line">
            <a:avLst/>
          </a:prstGeom>
          <a:ln w="19050">
            <a:solidFill>
              <a:schemeClr val="bg1"/>
            </a:solidFill>
            <a:prstDash val="sysDot"/>
            <a:headEnd type="none" w="lg" len="sm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24"/>
          <p:cNvCxnSpPr/>
          <p:nvPr/>
        </p:nvCxnSpPr>
        <p:spPr>
          <a:xfrm>
            <a:off x="4427688" y="3259373"/>
            <a:ext cx="0" cy="254957"/>
          </a:xfrm>
          <a:prstGeom prst="line">
            <a:avLst/>
          </a:prstGeom>
          <a:ln w="19050">
            <a:solidFill>
              <a:schemeClr val="bg1"/>
            </a:solidFill>
            <a:prstDash val="sysDot"/>
            <a:headEnd type="none" w="lg" len="sm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24"/>
          <p:cNvCxnSpPr/>
          <p:nvPr/>
        </p:nvCxnSpPr>
        <p:spPr>
          <a:xfrm>
            <a:off x="7337153" y="3257806"/>
            <a:ext cx="0" cy="254957"/>
          </a:xfrm>
          <a:prstGeom prst="line">
            <a:avLst/>
          </a:prstGeom>
          <a:ln w="19050">
            <a:solidFill>
              <a:schemeClr val="bg1"/>
            </a:solidFill>
            <a:prstDash val="sysDot"/>
            <a:headEnd type="none" w="lg" len="sm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32"/>
          <p:cNvCxnSpPr/>
          <p:nvPr/>
        </p:nvCxnSpPr>
        <p:spPr>
          <a:xfrm>
            <a:off x="1504156" y="4519463"/>
            <a:ext cx="2532" cy="266350"/>
          </a:xfrm>
          <a:prstGeom prst="line">
            <a:avLst/>
          </a:prstGeom>
          <a:ln w="19050">
            <a:solidFill>
              <a:schemeClr val="bg1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32"/>
          <p:cNvCxnSpPr/>
          <p:nvPr/>
        </p:nvCxnSpPr>
        <p:spPr>
          <a:xfrm>
            <a:off x="4425156" y="4519463"/>
            <a:ext cx="2532" cy="266350"/>
          </a:xfrm>
          <a:prstGeom prst="line">
            <a:avLst/>
          </a:prstGeom>
          <a:ln w="19050">
            <a:solidFill>
              <a:schemeClr val="bg1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32"/>
          <p:cNvCxnSpPr/>
          <p:nvPr/>
        </p:nvCxnSpPr>
        <p:spPr>
          <a:xfrm>
            <a:off x="7334621" y="4517896"/>
            <a:ext cx="2532" cy="266350"/>
          </a:xfrm>
          <a:prstGeom prst="line">
            <a:avLst/>
          </a:prstGeom>
          <a:ln w="19050">
            <a:solidFill>
              <a:schemeClr val="bg1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文本框 9"/>
          <p:cNvSpPr txBox="1">
            <a:spLocks noChangeArrowheads="1"/>
          </p:cNvSpPr>
          <p:nvPr/>
        </p:nvSpPr>
        <p:spPr bwMode="auto">
          <a:xfrm>
            <a:off x="1100931" y="2934386"/>
            <a:ext cx="881063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marL="342900" indent="-3429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30%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文本框 9"/>
          <p:cNvSpPr txBox="1">
            <a:spLocks noChangeArrowheads="1"/>
          </p:cNvSpPr>
          <p:nvPr/>
        </p:nvSpPr>
        <p:spPr bwMode="auto">
          <a:xfrm>
            <a:off x="4078759" y="2919850"/>
            <a:ext cx="692794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marL="342900" indent="-3429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40%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5" name="文本框 9"/>
          <p:cNvSpPr txBox="1">
            <a:spLocks noChangeArrowheads="1"/>
          </p:cNvSpPr>
          <p:nvPr/>
        </p:nvSpPr>
        <p:spPr bwMode="auto">
          <a:xfrm>
            <a:off x="6915920" y="2911162"/>
            <a:ext cx="791267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marL="342900" indent="-3429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30%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6" name="文本框 9"/>
          <p:cNvSpPr txBox="1">
            <a:spLocks noChangeArrowheads="1"/>
          </p:cNvSpPr>
          <p:nvPr/>
        </p:nvSpPr>
        <p:spPr bwMode="auto">
          <a:xfrm>
            <a:off x="918520" y="4744037"/>
            <a:ext cx="1277937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marL="342900" indent="-3429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团队扩建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7" name="文本框 9"/>
          <p:cNvSpPr txBox="1">
            <a:spLocks noChangeArrowheads="1"/>
          </p:cNvSpPr>
          <p:nvPr/>
        </p:nvSpPr>
        <p:spPr bwMode="auto">
          <a:xfrm>
            <a:off x="3800258" y="4744037"/>
            <a:ext cx="1379329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marL="342900" indent="-3429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市场推广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8" name="文本框 9"/>
          <p:cNvSpPr txBox="1">
            <a:spLocks noChangeArrowheads="1"/>
          </p:cNvSpPr>
          <p:nvPr/>
        </p:nvSpPr>
        <p:spPr bwMode="auto">
          <a:xfrm>
            <a:off x="6676047" y="4747249"/>
            <a:ext cx="1405607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marL="342900" indent="-3429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服务运维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3515543" y="1210988"/>
            <a:ext cx="216770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400</a:t>
            </a:r>
            <a:r>
              <a:rPr lang="zh-CN" altLang="en-US" sz="5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zh-CN" altLang="en-US" sz="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endParaRPr lang="en-US" altLang="zh-CN" sz="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10%</a:t>
            </a:r>
            <a:endParaRPr lang="zh-CN" altLang="en-US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4" grpId="0"/>
      <p:bldP spid="125" grpId="0"/>
      <p:bldP spid="126" grpId="0"/>
      <p:bldP spid="127" grpId="0"/>
      <p:bldP spid="128" grpId="0"/>
      <p:bldP spid="1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椭圆 27"/>
          <p:cNvSpPr/>
          <p:nvPr/>
        </p:nvSpPr>
        <p:spPr>
          <a:xfrm>
            <a:off x="3236784" y="1455565"/>
            <a:ext cx="2757722" cy="2810105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3225585" y="1422275"/>
            <a:ext cx="2692169" cy="274330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5895465" y="1296231"/>
            <a:ext cx="78382" cy="798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6585183" y="3855242"/>
            <a:ext cx="78382" cy="798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6701586" y="4849591"/>
            <a:ext cx="111670" cy="113791"/>
          </a:xfrm>
          <a:prstGeom prst="ellipse">
            <a:avLst/>
          </a:prstGeom>
          <a:solidFill>
            <a:schemeClr val="bg1"/>
          </a:solidFill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 useBgFill="1">
        <p:nvSpPr>
          <p:cNvPr id="33" name="椭圆 32"/>
          <p:cNvSpPr/>
          <p:nvPr/>
        </p:nvSpPr>
        <p:spPr>
          <a:xfrm>
            <a:off x="6688823" y="4840909"/>
            <a:ext cx="123884" cy="126238"/>
          </a:xfrm>
          <a:prstGeom prst="ellipse">
            <a:avLst/>
          </a:prstGeom>
          <a:ln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弧形 33"/>
          <p:cNvSpPr/>
          <p:nvPr/>
        </p:nvSpPr>
        <p:spPr>
          <a:xfrm>
            <a:off x="3216815" y="1421925"/>
            <a:ext cx="2692423" cy="2743565"/>
          </a:xfrm>
          <a:prstGeom prst="arc">
            <a:avLst>
              <a:gd name="adj1" fmla="val 1732455"/>
              <a:gd name="adj2" fmla="val 8961436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弧形 34"/>
          <p:cNvSpPr/>
          <p:nvPr/>
        </p:nvSpPr>
        <p:spPr>
          <a:xfrm>
            <a:off x="3216815" y="1421925"/>
            <a:ext cx="2692423" cy="2743565"/>
          </a:xfrm>
          <a:prstGeom prst="arc">
            <a:avLst>
              <a:gd name="adj1" fmla="val 16200000"/>
              <a:gd name="adj2" fmla="val 1827471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弧形 35"/>
          <p:cNvSpPr/>
          <p:nvPr/>
        </p:nvSpPr>
        <p:spPr>
          <a:xfrm>
            <a:off x="3216815" y="1421925"/>
            <a:ext cx="2692423" cy="2743565"/>
          </a:xfrm>
          <a:prstGeom prst="arc">
            <a:avLst>
              <a:gd name="adj1" fmla="val 8964932"/>
              <a:gd name="adj2" fmla="val 16201783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36"/>
          <p:cNvGrpSpPr/>
          <p:nvPr/>
        </p:nvGrpSpPr>
        <p:grpSpPr>
          <a:xfrm>
            <a:off x="3071278" y="1280722"/>
            <a:ext cx="3001036" cy="3058041"/>
            <a:chOff x="3339314" y="673100"/>
            <a:chExt cx="5513371" cy="5513371"/>
          </a:xfrm>
        </p:grpSpPr>
        <p:grpSp>
          <p:nvGrpSpPr>
            <p:cNvPr id="38" name="组合 37"/>
            <p:cNvGrpSpPr/>
            <p:nvPr/>
          </p:nvGrpSpPr>
          <p:grpSpPr>
            <a:xfrm>
              <a:off x="3339314" y="673100"/>
              <a:ext cx="5513371" cy="5513371"/>
              <a:chOff x="3339314" y="673100"/>
              <a:chExt cx="5513371" cy="5513371"/>
            </a:xfrm>
          </p:grpSpPr>
          <p:grpSp>
            <p:nvGrpSpPr>
              <p:cNvPr id="96" name="组合 95"/>
              <p:cNvGrpSpPr/>
              <p:nvPr/>
            </p:nvGrpSpPr>
            <p:grpSpPr>
              <a:xfrm>
                <a:off x="3339314" y="673100"/>
                <a:ext cx="5513371" cy="5513371"/>
                <a:chOff x="3303121" y="673100"/>
                <a:chExt cx="5513371" cy="5513371"/>
              </a:xfrm>
            </p:grpSpPr>
            <p:grpSp>
              <p:nvGrpSpPr>
                <p:cNvPr id="125" name="组合 124"/>
                <p:cNvGrpSpPr/>
                <p:nvPr/>
              </p:nvGrpSpPr>
              <p:grpSpPr>
                <a:xfrm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50" name="直接连接符 149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直接连接符 150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6" name="组合 125"/>
                <p:cNvGrpSpPr/>
                <p:nvPr/>
              </p:nvGrpSpPr>
              <p:grpSpPr>
                <a:xfrm rot="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48" name="直接连接符 147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直接连接符 148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7" name="组合 126"/>
                <p:cNvGrpSpPr/>
                <p:nvPr/>
              </p:nvGrpSpPr>
              <p:grpSpPr>
                <a:xfrm rot="1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46" name="直接连接符 145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直接连接符 146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8" name="组合 127"/>
                <p:cNvGrpSpPr/>
                <p:nvPr/>
              </p:nvGrpSpPr>
              <p:grpSpPr>
                <a:xfrm rot="1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44" name="直接连接符 143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直接连接符 144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9" name="组合 128"/>
                <p:cNvGrpSpPr/>
                <p:nvPr/>
              </p:nvGrpSpPr>
              <p:grpSpPr>
                <a:xfrm rot="24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42" name="直接连接符 141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直接连接符 142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0" name="组合 129"/>
                <p:cNvGrpSpPr/>
                <p:nvPr/>
              </p:nvGrpSpPr>
              <p:grpSpPr>
                <a:xfrm rot="3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40" name="直接连接符 139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直接连接符 140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1" name="组合 130"/>
                <p:cNvGrpSpPr/>
                <p:nvPr/>
              </p:nvGrpSpPr>
              <p:grpSpPr>
                <a:xfrm rot="30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38" name="直接连接符 137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直接连接符 138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2" name="组合 131"/>
                <p:cNvGrpSpPr/>
                <p:nvPr/>
              </p:nvGrpSpPr>
              <p:grpSpPr>
                <a:xfrm rot="4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36" name="直接连接符 135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直接连接符 136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3" name="组合 132"/>
                <p:cNvGrpSpPr/>
                <p:nvPr/>
              </p:nvGrpSpPr>
              <p:grpSpPr>
                <a:xfrm rot="4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34" name="直接连接符 133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直接连接符 134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97" name="组合 96"/>
              <p:cNvGrpSpPr/>
              <p:nvPr/>
            </p:nvGrpSpPr>
            <p:grpSpPr>
              <a:xfrm rot="5400000">
                <a:off x="3339314" y="673100"/>
                <a:ext cx="5513371" cy="5513371"/>
                <a:chOff x="3303121" y="673100"/>
                <a:chExt cx="5513371" cy="5513371"/>
              </a:xfrm>
            </p:grpSpPr>
            <p:grpSp>
              <p:nvGrpSpPr>
                <p:cNvPr id="98" name="组合 97"/>
                <p:cNvGrpSpPr/>
                <p:nvPr/>
              </p:nvGrpSpPr>
              <p:grpSpPr>
                <a:xfrm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23" name="直接连接符 122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直接连接符 123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9" name="组合 98"/>
                <p:cNvGrpSpPr/>
                <p:nvPr/>
              </p:nvGrpSpPr>
              <p:grpSpPr>
                <a:xfrm rot="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21" name="直接连接符 120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直接连接符 121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0" name="组合 99"/>
                <p:cNvGrpSpPr/>
                <p:nvPr/>
              </p:nvGrpSpPr>
              <p:grpSpPr>
                <a:xfrm rot="1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19" name="直接连接符 118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直接连接符 119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1" name="组合 100"/>
                <p:cNvGrpSpPr/>
                <p:nvPr/>
              </p:nvGrpSpPr>
              <p:grpSpPr>
                <a:xfrm rot="1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17" name="直接连接符 116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直接连接符 117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2" name="组合 101"/>
                <p:cNvGrpSpPr/>
                <p:nvPr/>
              </p:nvGrpSpPr>
              <p:grpSpPr>
                <a:xfrm rot="24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15" name="直接连接符 114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直接连接符 115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3" name="组合 102"/>
                <p:cNvGrpSpPr/>
                <p:nvPr/>
              </p:nvGrpSpPr>
              <p:grpSpPr>
                <a:xfrm rot="3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13" name="直接连接符 112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直接连接符 113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" name="组合 103"/>
                <p:cNvGrpSpPr/>
                <p:nvPr/>
              </p:nvGrpSpPr>
              <p:grpSpPr>
                <a:xfrm rot="30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11" name="直接连接符 110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直接连接符 111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5" name="组合 104"/>
                <p:cNvGrpSpPr/>
                <p:nvPr/>
              </p:nvGrpSpPr>
              <p:grpSpPr>
                <a:xfrm rot="4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09" name="直接连接符 108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直接连接符 109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6" name="组合 105"/>
                <p:cNvGrpSpPr/>
                <p:nvPr/>
              </p:nvGrpSpPr>
              <p:grpSpPr>
                <a:xfrm rot="4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07" name="直接连接符 106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直接连接符 107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9" name="组合 38"/>
            <p:cNvGrpSpPr/>
            <p:nvPr/>
          </p:nvGrpSpPr>
          <p:grpSpPr>
            <a:xfrm rot="300000">
              <a:off x="3339314" y="673100"/>
              <a:ext cx="5513371" cy="5513371"/>
              <a:chOff x="3339314" y="673100"/>
              <a:chExt cx="5513371" cy="5513371"/>
            </a:xfrm>
          </p:grpSpPr>
          <p:grpSp>
            <p:nvGrpSpPr>
              <p:cNvPr id="40" name="组合 39"/>
              <p:cNvGrpSpPr/>
              <p:nvPr/>
            </p:nvGrpSpPr>
            <p:grpSpPr>
              <a:xfrm>
                <a:off x="3339314" y="673100"/>
                <a:ext cx="5513371" cy="5513371"/>
                <a:chOff x="3303121" y="673100"/>
                <a:chExt cx="5513371" cy="5513371"/>
              </a:xfrm>
            </p:grpSpPr>
            <p:grpSp>
              <p:nvGrpSpPr>
                <p:cNvPr id="69" name="组合 68"/>
                <p:cNvGrpSpPr/>
                <p:nvPr/>
              </p:nvGrpSpPr>
              <p:grpSpPr>
                <a:xfrm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94" name="直接连接符 93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直接连接符 94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0" name="组合 69"/>
                <p:cNvGrpSpPr/>
                <p:nvPr/>
              </p:nvGrpSpPr>
              <p:grpSpPr>
                <a:xfrm rot="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92" name="直接连接符 91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直接连接符 92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1" name="组合 70"/>
                <p:cNvGrpSpPr/>
                <p:nvPr/>
              </p:nvGrpSpPr>
              <p:grpSpPr>
                <a:xfrm rot="1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90" name="直接连接符 89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直接连接符 90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2" name="组合 71"/>
                <p:cNvGrpSpPr/>
                <p:nvPr/>
              </p:nvGrpSpPr>
              <p:grpSpPr>
                <a:xfrm rot="1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88" name="直接连接符 87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直接连接符 88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3" name="组合 72"/>
                <p:cNvGrpSpPr/>
                <p:nvPr/>
              </p:nvGrpSpPr>
              <p:grpSpPr>
                <a:xfrm rot="24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86" name="直接连接符 85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直接连接符 86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4" name="组合 73"/>
                <p:cNvGrpSpPr/>
                <p:nvPr/>
              </p:nvGrpSpPr>
              <p:grpSpPr>
                <a:xfrm rot="3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84" name="直接连接符 83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直接连接符 84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5" name="组合 74"/>
                <p:cNvGrpSpPr/>
                <p:nvPr/>
              </p:nvGrpSpPr>
              <p:grpSpPr>
                <a:xfrm rot="30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82" name="直接连接符 81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直接连接符 82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6" name="组合 75"/>
                <p:cNvGrpSpPr/>
                <p:nvPr/>
              </p:nvGrpSpPr>
              <p:grpSpPr>
                <a:xfrm rot="4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80" name="直接连接符 79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直接连接符 80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7" name="组合 76"/>
                <p:cNvGrpSpPr/>
                <p:nvPr/>
              </p:nvGrpSpPr>
              <p:grpSpPr>
                <a:xfrm rot="4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78" name="直接连接符 77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直接连接符 78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1" name="组合 40"/>
              <p:cNvGrpSpPr/>
              <p:nvPr/>
            </p:nvGrpSpPr>
            <p:grpSpPr>
              <a:xfrm rot="5400000">
                <a:off x="3339314" y="673100"/>
                <a:ext cx="5513371" cy="5513371"/>
                <a:chOff x="3303121" y="673100"/>
                <a:chExt cx="5513371" cy="5513371"/>
              </a:xfrm>
            </p:grpSpPr>
            <p:grpSp>
              <p:nvGrpSpPr>
                <p:cNvPr id="42" name="组合 41"/>
                <p:cNvGrpSpPr/>
                <p:nvPr/>
              </p:nvGrpSpPr>
              <p:grpSpPr>
                <a:xfrm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67" name="直接连接符 66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直接连接符 67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3" name="组合 42"/>
                <p:cNvGrpSpPr/>
                <p:nvPr/>
              </p:nvGrpSpPr>
              <p:grpSpPr>
                <a:xfrm rot="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65" name="直接连接符 64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直接连接符 65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4" name="组合 43"/>
                <p:cNvGrpSpPr/>
                <p:nvPr/>
              </p:nvGrpSpPr>
              <p:grpSpPr>
                <a:xfrm rot="1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63" name="直接连接符 62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直接连接符 63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5" name="组合 44"/>
                <p:cNvGrpSpPr/>
                <p:nvPr/>
              </p:nvGrpSpPr>
              <p:grpSpPr>
                <a:xfrm rot="1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61" name="直接连接符 60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直接连接符 61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" name="组合 45"/>
                <p:cNvGrpSpPr/>
                <p:nvPr/>
              </p:nvGrpSpPr>
              <p:grpSpPr>
                <a:xfrm rot="24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59" name="直接连接符 58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直接连接符 59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7" name="组合 46"/>
                <p:cNvGrpSpPr/>
                <p:nvPr/>
              </p:nvGrpSpPr>
              <p:grpSpPr>
                <a:xfrm rot="3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57" name="直接连接符 56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直接连接符 57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8" name="组合 47"/>
                <p:cNvGrpSpPr/>
                <p:nvPr/>
              </p:nvGrpSpPr>
              <p:grpSpPr>
                <a:xfrm rot="30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55" name="直接连接符 54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直接连接符 55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9" name="组合 48"/>
                <p:cNvGrpSpPr/>
                <p:nvPr/>
              </p:nvGrpSpPr>
              <p:grpSpPr>
                <a:xfrm rot="4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53" name="直接连接符 52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直接连接符 53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0" name="组合 49"/>
                <p:cNvGrpSpPr/>
                <p:nvPr/>
              </p:nvGrpSpPr>
              <p:grpSpPr>
                <a:xfrm rot="4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51" name="直接连接符 50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直接连接符 51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152" name="组合 151"/>
          <p:cNvGrpSpPr/>
          <p:nvPr/>
        </p:nvGrpSpPr>
        <p:grpSpPr>
          <a:xfrm rot="120000">
            <a:off x="3066130" y="1283645"/>
            <a:ext cx="3001036" cy="3058041"/>
            <a:chOff x="3339314" y="673100"/>
            <a:chExt cx="5513371" cy="5513371"/>
          </a:xfrm>
        </p:grpSpPr>
        <p:grpSp>
          <p:nvGrpSpPr>
            <p:cNvPr id="153" name="组合 152"/>
            <p:cNvGrpSpPr/>
            <p:nvPr/>
          </p:nvGrpSpPr>
          <p:grpSpPr>
            <a:xfrm>
              <a:off x="3339314" y="673100"/>
              <a:ext cx="5513371" cy="5513371"/>
              <a:chOff x="3339314" y="673100"/>
              <a:chExt cx="5513371" cy="5513371"/>
            </a:xfrm>
          </p:grpSpPr>
          <p:grpSp>
            <p:nvGrpSpPr>
              <p:cNvPr id="211" name="组合 210"/>
              <p:cNvGrpSpPr/>
              <p:nvPr/>
            </p:nvGrpSpPr>
            <p:grpSpPr>
              <a:xfrm>
                <a:off x="3339314" y="673100"/>
                <a:ext cx="5513371" cy="5513371"/>
                <a:chOff x="3303121" y="673100"/>
                <a:chExt cx="5513371" cy="5513371"/>
              </a:xfrm>
            </p:grpSpPr>
            <p:grpSp>
              <p:nvGrpSpPr>
                <p:cNvPr id="240" name="组合 239"/>
                <p:cNvGrpSpPr/>
                <p:nvPr/>
              </p:nvGrpSpPr>
              <p:grpSpPr>
                <a:xfrm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65" name="直接连接符 264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6" name="直接连接符 265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1" name="组合 240"/>
                <p:cNvGrpSpPr/>
                <p:nvPr/>
              </p:nvGrpSpPr>
              <p:grpSpPr>
                <a:xfrm rot="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63" name="直接连接符 262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4" name="直接连接符 263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2" name="组合 241"/>
                <p:cNvGrpSpPr/>
                <p:nvPr/>
              </p:nvGrpSpPr>
              <p:grpSpPr>
                <a:xfrm rot="1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61" name="直接连接符 260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2" name="直接连接符 261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3" name="组合 242"/>
                <p:cNvGrpSpPr/>
                <p:nvPr/>
              </p:nvGrpSpPr>
              <p:grpSpPr>
                <a:xfrm rot="1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59" name="直接连接符 258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直接连接符 259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4" name="组合 243"/>
                <p:cNvGrpSpPr/>
                <p:nvPr/>
              </p:nvGrpSpPr>
              <p:grpSpPr>
                <a:xfrm rot="24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57" name="直接连接符 256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8" name="直接连接符 257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5" name="组合 244"/>
                <p:cNvGrpSpPr/>
                <p:nvPr/>
              </p:nvGrpSpPr>
              <p:grpSpPr>
                <a:xfrm rot="3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55" name="直接连接符 254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6" name="直接连接符 255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6" name="组合 245"/>
                <p:cNvGrpSpPr/>
                <p:nvPr/>
              </p:nvGrpSpPr>
              <p:grpSpPr>
                <a:xfrm rot="30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53" name="直接连接符 252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4" name="直接连接符 253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7" name="组合 246"/>
                <p:cNvGrpSpPr/>
                <p:nvPr/>
              </p:nvGrpSpPr>
              <p:grpSpPr>
                <a:xfrm rot="4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51" name="直接连接符 250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2" name="直接连接符 251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8" name="组合 247"/>
                <p:cNvGrpSpPr/>
                <p:nvPr/>
              </p:nvGrpSpPr>
              <p:grpSpPr>
                <a:xfrm rot="4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49" name="直接连接符 248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0" name="直接连接符 249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12" name="组合 211"/>
              <p:cNvGrpSpPr/>
              <p:nvPr/>
            </p:nvGrpSpPr>
            <p:grpSpPr>
              <a:xfrm rot="5400000">
                <a:off x="3339314" y="673100"/>
                <a:ext cx="5513371" cy="5513371"/>
                <a:chOff x="3303121" y="673100"/>
                <a:chExt cx="5513371" cy="5513371"/>
              </a:xfrm>
            </p:grpSpPr>
            <p:grpSp>
              <p:nvGrpSpPr>
                <p:cNvPr id="213" name="组合 212"/>
                <p:cNvGrpSpPr/>
                <p:nvPr/>
              </p:nvGrpSpPr>
              <p:grpSpPr>
                <a:xfrm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38" name="直接连接符 237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9" name="直接连接符 238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4" name="组合 213"/>
                <p:cNvGrpSpPr/>
                <p:nvPr/>
              </p:nvGrpSpPr>
              <p:grpSpPr>
                <a:xfrm rot="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36" name="直接连接符 235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7" name="直接连接符 236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5" name="组合 214"/>
                <p:cNvGrpSpPr/>
                <p:nvPr/>
              </p:nvGrpSpPr>
              <p:grpSpPr>
                <a:xfrm rot="1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34" name="直接连接符 233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5" name="直接连接符 234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6" name="组合 215"/>
                <p:cNvGrpSpPr/>
                <p:nvPr/>
              </p:nvGrpSpPr>
              <p:grpSpPr>
                <a:xfrm rot="1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32" name="直接连接符 231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3" name="直接连接符 232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7" name="组合 216"/>
                <p:cNvGrpSpPr/>
                <p:nvPr/>
              </p:nvGrpSpPr>
              <p:grpSpPr>
                <a:xfrm rot="24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30" name="直接连接符 229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1" name="直接连接符 230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8" name="组合 217"/>
                <p:cNvGrpSpPr/>
                <p:nvPr/>
              </p:nvGrpSpPr>
              <p:grpSpPr>
                <a:xfrm rot="3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28" name="直接连接符 227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9" name="直接连接符 228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9" name="组合 218"/>
                <p:cNvGrpSpPr/>
                <p:nvPr/>
              </p:nvGrpSpPr>
              <p:grpSpPr>
                <a:xfrm rot="30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26" name="直接连接符 225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" name="直接连接符 226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0" name="组合 219"/>
                <p:cNvGrpSpPr/>
                <p:nvPr/>
              </p:nvGrpSpPr>
              <p:grpSpPr>
                <a:xfrm rot="4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24" name="直接连接符 223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5" name="直接连接符 224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1" name="组合 220"/>
                <p:cNvGrpSpPr/>
                <p:nvPr/>
              </p:nvGrpSpPr>
              <p:grpSpPr>
                <a:xfrm rot="4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22" name="直接连接符 221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3" name="直接连接符 222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54" name="组合 153"/>
            <p:cNvGrpSpPr/>
            <p:nvPr/>
          </p:nvGrpSpPr>
          <p:grpSpPr>
            <a:xfrm rot="300000">
              <a:off x="3339314" y="673100"/>
              <a:ext cx="5513371" cy="5513371"/>
              <a:chOff x="3339314" y="673100"/>
              <a:chExt cx="5513371" cy="5513371"/>
            </a:xfrm>
          </p:grpSpPr>
          <p:grpSp>
            <p:nvGrpSpPr>
              <p:cNvPr id="155" name="组合 154"/>
              <p:cNvGrpSpPr/>
              <p:nvPr/>
            </p:nvGrpSpPr>
            <p:grpSpPr>
              <a:xfrm>
                <a:off x="3339314" y="673100"/>
                <a:ext cx="5513371" cy="5513371"/>
                <a:chOff x="3303121" y="673100"/>
                <a:chExt cx="5513371" cy="5513371"/>
              </a:xfrm>
            </p:grpSpPr>
            <p:grpSp>
              <p:nvGrpSpPr>
                <p:cNvPr id="184" name="组合 183"/>
                <p:cNvGrpSpPr/>
                <p:nvPr/>
              </p:nvGrpSpPr>
              <p:grpSpPr>
                <a:xfrm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09" name="直接连接符 208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" name="直接连接符 209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5" name="组合 184"/>
                <p:cNvGrpSpPr/>
                <p:nvPr/>
              </p:nvGrpSpPr>
              <p:grpSpPr>
                <a:xfrm rot="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07" name="直接连接符 206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8" name="直接连接符 207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6" name="组合 185"/>
                <p:cNvGrpSpPr/>
                <p:nvPr/>
              </p:nvGrpSpPr>
              <p:grpSpPr>
                <a:xfrm rot="1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05" name="直接连接符 204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" name="直接连接符 205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7" name="组合 186"/>
                <p:cNvGrpSpPr/>
                <p:nvPr/>
              </p:nvGrpSpPr>
              <p:grpSpPr>
                <a:xfrm rot="1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03" name="直接连接符 202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" name="直接连接符 203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8" name="组合 187"/>
                <p:cNvGrpSpPr/>
                <p:nvPr/>
              </p:nvGrpSpPr>
              <p:grpSpPr>
                <a:xfrm rot="24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201" name="直接连接符 200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直接连接符 201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9" name="组合 188"/>
                <p:cNvGrpSpPr/>
                <p:nvPr/>
              </p:nvGrpSpPr>
              <p:grpSpPr>
                <a:xfrm rot="3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99" name="直接连接符 198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0" name="直接连接符 199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0" name="组合 189"/>
                <p:cNvGrpSpPr/>
                <p:nvPr/>
              </p:nvGrpSpPr>
              <p:grpSpPr>
                <a:xfrm rot="30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97" name="直接连接符 196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直接连接符 197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1" name="组合 190"/>
                <p:cNvGrpSpPr/>
                <p:nvPr/>
              </p:nvGrpSpPr>
              <p:grpSpPr>
                <a:xfrm rot="4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95" name="直接连接符 194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" name="直接连接符 195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2" name="组合 191"/>
                <p:cNvGrpSpPr/>
                <p:nvPr/>
              </p:nvGrpSpPr>
              <p:grpSpPr>
                <a:xfrm rot="4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93" name="直接连接符 192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" name="直接连接符 193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56" name="组合 155"/>
              <p:cNvGrpSpPr/>
              <p:nvPr/>
            </p:nvGrpSpPr>
            <p:grpSpPr>
              <a:xfrm rot="5400000">
                <a:off x="3339314" y="673100"/>
                <a:ext cx="5513371" cy="5513371"/>
                <a:chOff x="3303121" y="673100"/>
                <a:chExt cx="5513371" cy="5513371"/>
              </a:xfrm>
            </p:grpSpPr>
            <p:grpSp>
              <p:nvGrpSpPr>
                <p:cNvPr id="157" name="组合 156"/>
                <p:cNvGrpSpPr/>
                <p:nvPr/>
              </p:nvGrpSpPr>
              <p:grpSpPr>
                <a:xfrm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82" name="直接连接符 181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直接连接符 182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8" name="组合 157"/>
                <p:cNvGrpSpPr/>
                <p:nvPr/>
              </p:nvGrpSpPr>
              <p:grpSpPr>
                <a:xfrm rot="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80" name="直接连接符 179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直接连接符 180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9" name="组合 158"/>
                <p:cNvGrpSpPr/>
                <p:nvPr/>
              </p:nvGrpSpPr>
              <p:grpSpPr>
                <a:xfrm rot="1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78" name="直接连接符 177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直接连接符 178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0" name="组合 159"/>
                <p:cNvGrpSpPr/>
                <p:nvPr/>
              </p:nvGrpSpPr>
              <p:grpSpPr>
                <a:xfrm rot="1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76" name="直接连接符 175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直接连接符 176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1" name="组合 160"/>
                <p:cNvGrpSpPr/>
                <p:nvPr/>
              </p:nvGrpSpPr>
              <p:grpSpPr>
                <a:xfrm rot="24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74" name="直接连接符 173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直接连接符 174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2" name="组合 161"/>
                <p:cNvGrpSpPr/>
                <p:nvPr/>
              </p:nvGrpSpPr>
              <p:grpSpPr>
                <a:xfrm rot="36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72" name="直接连接符 171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直接连接符 172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3" name="组合 162"/>
                <p:cNvGrpSpPr/>
                <p:nvPr/>
              </p:nvGrpSpPr>
              <p:grpSpPr>
                <a:xfrm rot="30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70" name="直接连接符 169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直接连接符 170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4" name="组合 163"/>
                <p:cNvGrpSpPr/>
                <p:nvPr/>
              </p:nvGrpSpPr>
              <p:grpSpPr>
                <a:xfrm rot="48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68" name="直接连接符 167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直接连接符 168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5" name="组合 164"/>
                <p:cNvGrpSpPr/>
                <p:nvPr/>
              </p:nvGrpSpPr>
              <p:grpSpPr>
                <a:xfrm rot="4200000">
                  <a:off x="6059807" y="673100"/>
                  <a:ext cx="0" cy="5513371"/>
                  <a:chOff x="6096000" y="673100"/>
                  <a:chExt cx="0" cy="5513371"/>
                </a:xfrm>
              </p:grpSpPr>
              <p:cxnSp>
                <p:nvCxnSpPr>
                  <p:cNvPr id="166" name="直接连接符 165"/>
                  <p:cNvCxnSpPr/>
                  <p:nvPr/>
                </p:nvCxnSpPr>
                <p:spPr>
                  <a:xfrm>
                    <a:off x="6096000" y="673100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直接连接符 166"/>
                  <p:cNvCxnSpPr/>
                  <p:nvPr/>
                </p:nvCxnSpPr>
                <p:spPr>
                  <a:xfrm>
                    <a:off x="6096000" y="6008671"/>
                    <a:ext cx="0" cy="177800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267" name="组合 266"/>
          <p:cNvGrpSpPr/>
          <p:nvPr/>
        </p:nvGrpSpPr>
        <p:grpSpPr>
          <a:xfrm>
            <a:off x="3005347" y="1215355"/>
            <a:ext cx="3140668" cy="3200326"/>
            <a:chOff x="3211052" y="543818"/>
            <a:chExt cx="5769896" cy="5769896"/>
          </a:xfrm>
        </p:grpSpPr>
        <p:sp>
          <p:nvSpPr>
            <p:cNvPr id="268" name="弧形 267"/>
            <p:cNvSpPr/>
            <p:nvPr/>
          </p:nvSpPr>
          <p:spPr>
            <a:xfrm rot="11700000">
              <a:off x="3211052" y="543818"/>
              <a:ext cx="5769896" cy="5769896"/>
            </a:xfrm>
            <a:prstGeom prst="arc">
              <a:avLst>
                <a:gd name="adj1" fmla="val 14386781"/>
                <a:gd name="adj2" fmla="val 16201783"/>
              </a:avLst>
            </a:prstGeom>
            <a:ln w="25400" cap="rnd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9" name="弧形 268"/>
            <p:cNvSpPr/>
            <p:nvPr/>
          </p:nvSpPr>
          <p:spPr>
            <a:xfrm rot="900000">
              <a:off x="3211052" y="543818"/>
              <a:ext cx="5769896" cy="5769896"/>
            </a:xfrm>
            <a:prstGeom prst="arc">
              <a:avLst>
                <a:gd name="adj1" fmla="val 14386781"/>
                <a:gd name="adj2" fmla="val 16201783"/>
              </a:avLst>
            </a:prstGeom>
            <a:ln w="25400" cap="rnd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0" name="组合 269"/>
          <p:cNvGrpSpPr/>
          <p:nvPr/>
        </p:nvGrpSpPr>
        <p:grpSpPr>
          <a:xfrm>
            <a:off x="3005347" y="1215355"/>
            <a:ext cx="3140668" cy="3200326"/>
            <a:chOff x="3211052" y="543818"/>
            <a:chExt cx="5769896" cy="5769896"/>
          </a:xfrm>
        </p:grpSpPr>
        <p:sp>
          <p:nvSpPr>
            <p:cNvPr id="271" name="弧形 270"/>
            <p:cNvSpPr/>
            <p:nvPr/>
          </p:nvSpPr>
          <p:spPr>
            <a:xfrm rot="17100000">
              <a:off x="3211052" y="543818"/>
              <a:ext cx="5769896" cy="5769896"/>
            </a:xfrm>
            <a:prstGeom prst="arc">
              <a:avLst>
                <a:gd name="adj1" fmla="val 14386781"/>
                <a:gd name="adj2" fmla="val 16201783"/>
              </a:avLst>
            </a:prstGeom>
            <a:ln w="25400" cap="rnd">
              <a:solidFill>
                <a:schemeClr val="bg1">
                  <a:alpha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2" name="弧形 271"/>
            <p:cNvSpPr/>
            <p:nvPr/>
          </p:nvSpPr>
          <p:spPr>
            <a:xfrm rot="6300000">
              <a:off x="3211052" y="543818"/>
              <a:ext cx="5769896" cy="5769896"/>
            </a:xfrm>
            <a:prstGeom prst="arc">
              <a:avLst>
                <a:gd name="adj1" fmla="val 14386781"/>
                <a:gd name="adj2" fmla="val 16201783"/>
              </a:avLst>
            </a:prstGeom>
            <a:ln w="25400" cap="rnd">
              <a:solidFill>
                <a:schemeClr val="bg1">
                  <a:alpha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3" name="组合 272"/>
          <p:cNvGrpSpPr/>
          <p:nvPr/>
        </p:nvGrpSpPr>
        <p:grpSpPr>
          <a:xfrm>
            <a:off x="2871089" y="1121320"/>
            <a:ext cx="3344719" cy="3408251"/>
            <a:chOff x="2840736" y="173502"/>
            <a:chExt cx="6510528" cy="6510528"/>
          </a:xfrm>
        </p:grpSpPr>
        <p:sp>
          <p:nvSpPr>
            <p:cNvPr id="274" name="弧形 273"/>
            <p:cNvSpPr/>
            <p:nvPr/>
          </p:nvSpPr>
          <p:spPr>
            <a:xfrm rot="6300000">
              <a:off x="2840736" y="173502"/>
              <a:ext cx="6510528" cy="6510528"/>
            </a:xfrm>
            <a:prstGeom prst="arc">
              <a:avLst>
                <a:gd name="adj1" fmla="val 14923411"/>
                <a:gd name="adj2" fmla="val 15758885"/>
              </a:avLst>
            </a:prstGeom>
            <a:ln w="22225" cap="rnd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5" name="弧形 274"/>
            <p:cNvSpPr/>
            <p:nvPr/>
          </p:nvSpPr>
          <p:spPr>
            <a:xfrm rot="17100000">
              <a:off x="2840736" y="173502"/>
              <a:ext cx="6510528" cy="6510528"/>
            </a:xfrm>
            <a:prstGeom prst="arc">
              <a:avLst>
                <a:gd name="adj1" fmla="val 14923411"/>
                <a:gd name="adj2" fmla="val 15758885"/>
              </a:avLst>
            </a:prstGeom>
            <a:ln w="22225" cap="rnd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6" name="组合 275"/>
          <p:cNvGrpSpPr/>
          <p:nvPr/>
        </p:nvGrpSpPr>
        <p:grpSpPr>
          <a:xfrm>
            <a:off x="2764529" y="1030984"/>
            <a:ext cx="3509831" cy="3608002"/>
            <a:chOff x="2840736" y="173502"/>
            <a:chExt cx="6510528" cy="6510528"/>
          </a:xfrm>
        </p:grpSpPr>
        <p:sp>
          <p:nvSpPr>
            <p:cNvPr id="277" name="弧形 276"/>
            <p:cNvSpPr/>
            <p:nvPr/>
          </p:nvSpPr>
          <p:spPr>
            <a:xfrm rot="6300000">
              <a:off x="2840736" y="173502"/>
              <a:ext cx="6510528" cy="6510528"/>
            </a:xfrm>
            <a:prstGeom prst="arc">
              <a:avLst>
                <a:gd name="adj1" fmla="val 15120587"/>
                <a:gd name="adj2" fmla="val 15588638"/>
              </a:avLst>
            </a:prstGeom>
            <a:ln w="19050" cap="rnd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8" name="弧形 277"/>
            <p:cNvSpPr/>
            <p:nvPr/>
          </p:nvSpPr>
          <p:spPr>
            <a:xfrm rot="17100000">
              <a:off x="2840736" y="173502"/>
              <a:ext cx="6510528" cy="6510528"/>
            </a:xfrm>
            <a:prstGeom prst="arc">
              <a:avLst>
                <a:gd name="adj1" fmla="val 15129466"/>
                <a:gd name="adj2" fmla="val 15565065"/>
              </a:avLst>
            </a:prstGeom>
            <a:ln w="19050" cap="rnd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9" name="图片 27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893" y="1741196"/>
            <a:ext cx="1683352" cy="130545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0" name="图片 27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55" y="3061206"/>
            <a:ext cx="1671136" cy="7608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1" name="椭圆 280"/>
          <p:cNvSpPr/>
          <p:nvPr/>
        </p:nvSpPr>
        <p:spPr>
          <a:xfrm>
            <a:off x="5743348" y="3501693"/>
            <a:ext cx="87005" cy="88657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54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84" name="椭圆 283"/>
          <p:cNvSpPr/>
          <p:nvPr/>
        </p:nvSpPr>
        <p:spPr>
          <a:xfrm>
            <a:off x="4638443" y="3899553"/>
            <a:ext cx="45719" cy="45719"/>
          </a:xfrm>
          <a:prstGeom prst="ellipse">
            <a:avLst/>
          </a:prstGeom>
          <a:gradFill flip="none" rotWithShape="1">
            <a:gsLst>
              <a:gs pos="0">
                <a:srgbClr val="4DC9FE">
                  <a:alpha val="69000"/>
                </a:srgbClr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86" name="椭圆 285"/>
          <p:cNvSpPr/>
          <p:nvPr/>
        </p:nvSpPr>
        <p:spPr>
          <a:xfrm>
            <a:off x="1862509" y="5279649"/>
            <a:ext cx="102403" cy="104751"/>
          </a:xfrm>
          <a:prstGeom prst="ellipse">
            <a:avLst/>
          </a:prstGeom>
          <a:gradFill flip="none" rotWithShape="1">
            <a:gsLst>
              <a:gs pos="0">
                <a:srgbClr val="4DC9FE">
                  <a:alpha val="47000"/>
                </a:srgbClr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87" name="椭圆 286"/>
          <p:cNvSpPr/>
          <p:nvPr/>
        </p:nvSpPr>
        <p:spPr>
          <a:xfrm>
            <a:off x="3126329" y="4217518"/>
            <a:ext cx="115008" cy="118078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54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88" name="椭圆 287"/>
          <p:cNvSpPr/>
          <p:nvPr/>
        </p:nvSpPr>
        <p:spPr>
          <a:xfrm>
            <a:off x="3125193" y="4268385"/>
            <a:ext cx="78382" cy="798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9" name="文本框 9"/>
          <p:cNvSpPr txBox="1">
            <a:spLocks noChangeArrowheads="1"/>
          </p:cNvSpPr>
          <p:nvPr/>
        </p:nvSpPr>
        <p:spPr bwMode="auto">
          <a:xfrm>
            <a:off x="2793365" y="4849495"/>
            <a:ext cx="395859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marL="342900" indent="-3429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 谢 聆 听！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pat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117 -0.05556 C 0.06081 -0.05556 0.15169 0.10602 0.15169 0.30486 C 0.15169 0.50393 0.06081 0.66551 -0.05117 0.66551 C -0.16328 0.66551 -0.25404 0.50393 -0.25404 0.30486 C -0.25404 0.10602 -0.16328 -0.05556 -0.05117 -0.05556 Z " pathEditMode="relative" rAng="0" ptsTypes="AAAAA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04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pat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221 0.09213 C -0.00377 0.26458 -0.12812 0.32453 -0.22487 0.22523 C -0.32174 0.125 -0.35508 -0.09491 -0.29896 -0.26829 C -0.24284 -0.44028 -0.11888 -0.49908 -0.02187 -0.39977 C 0.075 -0.30093 0.10807 -0.07894 0.05221 0.09213 Z " pathEditMode="relative" rAng="7200000" ptsTypes="AAAAA">
                                      <p:cBhvr>
                                        <p:cTn id="3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65" y="-17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pat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0.03194 C -0.06537 -0.20393 -0.0319 -0.42523 0.06406 -0.52361 C 0.16185 -0.62338 0.28541 -0.56389 0.34114 -0.39213 C 0.39765 -0.21875 0.36419 0.0007 0.26705 0.10023 C 0.17148 0.19908 0.04687 0.14051 -0.00951 -0.03194 Z " pathEditMode="relative" rAng="14400000" ptsTypes="AAAAA">
                                      <p:cBhvr>
                                        <p:cTn id="42" dur="75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9" y="-1798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3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5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3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57" dur="7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4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8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4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42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4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503 0.20787 L 0.18503 0.2088 C 0.18516 0.07662 0.18503 -0.05578 0.18568 -0.18634 C 0.18594 -0.20856 0.18854 -0.225 0.19076 -0.2456 C 0.19193 -0.25764 0.19401 -0.28009 0.19583 -0.29213 C 0.19857 -0.31412 0.20104 -0.32986 0.20482 -0.34838 C 0.20703 -0.35856 0.20886 -0.36944 0.21159 -0.37824 C 0.21302 -0.38194 0.21432 -0.38518 0.21576 -0.39027 C 0.21693 -0.39352 0.21771 -0.39907 0.21901 -0.40231 C 0.22162 -0.40972 0.22422 -0.41689 0.22735 -0.42129 C 0.22839 -0.42361 0.22969 -0.42453 0.23073 -0.42685 C 0.23281 -0.43264 0.23438 -0.43842 0.23646 -0.44398 C 0.23815 -0.44838 0.23985 -0.45185 0.24141 -0.45578 C 0.24544 -0.46782 0.24128 -0.45949 0.24401 -0.47083 C 0.24453 -0.4743 0.24557 -0.47639 0.24649 -0.47893 C 0.25013 -0.50949 0.24948 -0.49768 0.2474 -0.55347 C 0.24714 -0.55694 0.2461 -0.55879 0.24557 -0.56111 C 0.24544 -0.56412 0.24544 -0.56805 0.24479 -0.5706 C 0.24388 -0.575 0.24271 -0.57847 0.24141 -0.58333 C 0.23932 -0.59027 0.23763 -0.59467 0.2349 -0.60046 C 0.23255 -0.60463 0.23034 -0.6081 0.22826 -0.61319 C 0.22708 -0.61458 0.22604 -0.61782 0.22474 -0.6199 C 0.22357 -0.62152 0.22201 -0.62338 0.22057 -0.6243 C 0.21354 -0.63449 0.21979 -0.62986 0.2125 -0.63402 C 0.2099 -0.63889 0.20951 -0.64004 0.20651 -0.64352 C 0.20573 -0.64444 0.20482 -0.64467 0.20417 -0.64606 C 0.20378 -0.64838 0.20274 -0.65162 0.20326 -0.65301 C 0.20391 -0.65578 0.20547 -0.65578 0.20651 -0.6581 C 0.20781 -0.66018 0.20886 -0.66296 0.2099 -0.66551 L 0.21315 -0.67592 " pathEditMode="relative" rAng="0" ptsTypes="AAAAAAAAAAAAAAAAAAAAAAAAAAAAAA">
                                      <p:cBhvr>
                                        <p:cTn id="96" dur="5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44144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42123 0.08055 L 0.42123 0.08102 C 0.42097 -0.01806 0.42123 -0.11713 0.42045 -0.21482 C 0.42031 -0.23148 0.41823 -0.24398 0.41654 -0.25926 C 0.4155 -0.26806 0.41367 -0.28496 0.41237 -0.29422 C 0.41003 -0.31019 0.40821 -0.32223 0.40508 -0.33611 C 0.40313 -0.34398 0.4017 -0.35232 0.39948 -0.35834 C 0.39831 -0.36158 0.39727 -0.36389 0.39597 -0.3676 C 0.39518 -0.37014 0.3944 -0.37408 0.39336 -0.37662 C 0.39115 -0.38218 0.38906 -0.38773 0.38659 -0.39121 C 0.38581 -0.39236 0.38477 -0.39329 0.38386 -0.39514 C 0.38216 -0.39908 0.38086 -0.40371 0.37917 -0.40787 C 0.37774 -0.41088 0.37643 -0.41366 0.37513 -0.41667 C 0.37188 -0.4257 0.37513 -0.41922 0.37292 -0.42778 C 0.37253 -0.43033 0.37175 -0.43195 0.37097 -0.43403 C 0.3681 -0.45695 0.36862 -0.44815 0.37031 -0.49028 C 0.37045 -0.4926 0.37136 -0.49422 0.37175 -0.49607 C 0.37188 -0.49815 0.37188 -0.50093 0.3724 -0.50324 C 0.37305 -0.50648 0.37409 -0.50926 0.37513 -0.5125 C 0.3767 -0.5176 0.37813 -0.5213 0.3806 -0.52547 C 0.38229 -0.52848 0.38425 -0.53125 0.38594 -0.53473 C 0.38685 -0.53611 0.38763 -0.53843 0.38867 -0.53982 C 0.38972 -0.54144 0.39102 -0.54236 0.39206 -0.54329 C 0.39792 -0.5507 0.39271 -0.54699 0.39883 -0.55047 C 0.40091 -0.55417 0.40117 -0.5551 0.40352 -0.55741 C 0.40417 -0.55834 0.40508 -0.5588 0.4056 -0.55973 C 0.40573 -0.56158 0.40664 -0.56366 0.40625 -0.56482 C 0.40573 -0.56713 0.4043 -0.56713 0.40352 -0.56852 C 0.40261 -0.57014 0.4017 -0.57223 0.40091 -0.57408 L 0.39805 -0.58195 " pathEditMode="relative" rAng="0" ptsTypes="AAAAAAAAAAAAAAAAAAAAAAAAAAAAAA">
                                      <p:cBhvr>
                                        <p:cTn id="98" dur="5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-3310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7 0.34676 L 0.0957 0.34792 C 0.09583 0.19815 0.0957 0.04815 0.09635 -0.09954 C 0.09662 -0.12477 0.09922 -0.14329 0.10143 -0.16667 C 0.1026 -0.18032 0.10469 -0.20579 0.10651 -0.21921 C 0.10925 -0.24421 0.11172 -0.26204 0.1155 -0.2831 C 0.11771 -0.29445 0.11953 -0.30695 0.12227 -0.3169 C 0.1237 -0.32107 0.125 -0.32477 0.12643 -0.33032 C 0.1276 -0.33403 0.12839 -0.34028 0.12969 -0.34398 C 0.13229 -0.35255 0.1349 -0.36065 0.13802 -0.36551 C 0.13906 -0.36806 0.14037 -0.36921 0.14141 -0.37176 C 0.14349 -0.37847 0.14505 -0.38495 0.14714 -0.39074 C 0.14883 -0.3956 0.15052 -0.40023 0.15208 -0.40463 C 0.15612 -0.41829 0.15195 -0.40857 0.15469 -0.42107 C 0.15521 -0.425 0.15625 -0.42755 0.15716 -0.43079 C 0.16081 -0.46528 0.16016 -0.45208 0.15807 -0.51551 C 0.15781 -0.51921 0.15677 -0.5213 0.15625 -0.52407 C 0.15612 -0.52708 0.15612 -0.53148 0.15547 -0.53495 C 0.15456 -0.53982 0.15339 -0.54375 0.15208 -0.54907 C 0.15 -0.55648 0.14831 -0.56181 0.14557 -0.56875 C 0.14323 -0.57315 0.14102 -0.57732 0.13893 -0.58287 C 0.13776 -0.58472 0.13672 -0.58796 0.13542 -0.59051 C 0.13425 -0.59213 0.13268 -0.59398 0.13125 -0.59537 C 0.12422 -0.60718 0.13047 -0.60162 0.12318 -0.60648 C 0.12057 -0.61181 0.12018 -0.6132 0.11719 -0.61736 C 0.11641 -0.61852 0.1155 -0.61875 0.11484 -0.61991 C 0.11445 -0.62292 0.11341 -0.62639 0.11393 -0.62778 C 0.11458 -0.63079 0.11615 -0.63079 0.11719 -0.63333 C 0.11849 -0.63588 0.11953 -0.63889 0.12057 -0.6419 L 0.12383 -0.6537 " pathEditMode="relative" rAng="0" ptsTypes="AAAAAAAAAAAAAAAAAAAAAAAAAAAAAA">
                                      <p:cBhvr>
                                        <p:cTn id="100" dur="5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4997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2733 0.18426 L -0.2733 0.18518 C -0.27278 0.15301 -0.28033 0.0412 -0.27929 -0.0088 C -0.27812 -0.0588 -0.26627 -0.0794 -0.26653 -0.11644 C -0.26666 -0.15278 -0.27239 -0.19815 -0.27252 -0.22639 C -0.28476 -0.25278 -0.27018 -0.26621 -0.26757 -0.28797 C -0.26627 -0.3 -0.26419 -0.32361 -0.2625 -0.33704 C -0.25976 -0.35834 -0.25729 -0.37477 -0.25351 -0.39514 C -0.25117 -0.40556 -0.24948 -0.41644 -0.24674 -0.42547 C -0.24531 -0.4301 -0.24388 -0.43311 -0.24257 -0.43843 C -0.24127 -0.44167 -0.24062 -0.44699 -0.23919 -0.45047 C -0.23658 -0.45834 -0.23398 -0.46621 -0.23086 -0.47084 C -0.22981 -0.47223 -0.22864 -0.47315 -0.2276 -0.47662 C -0.22552 -0.48195 -0.22395 -0.4882 -0.22187 -0.49399 L -0.21679 -0.50625 C -0.21289 -0.51852 -0.21705 -0.50973 -0.21419 -0.52199 C -0.21367 -0.5257 -0.21263 -0.52686 -0.21185 -0.52963 C -0.2082 -0.56181 -0.20885 -0.55 -0.21093 -0.60811 C -0.21106 -0.61158 -0.21211 -0.61389 -0.21263 -0.61621 C -0.21289 -0.61922 -0.21289 -0.62385 -0.21354 -0.62639 C -0.21445 -0.63056 -0.21562 -0.63426 -0.21679 -0.63936 C -0.21888 -0.6463 -0.2207 -0.65162 -0.22343 -0.65741 L -0.23007 -0.66991 C -0.23125 -0.67223 -0.23229 -0.675 -0.23346 -0.67686 C -0.23476 -0.6794 -0.23632 -0.68033 -0.23763 -0.68195 C -0.24479 -0.69236 -0.23854 -0.68704 -0.24583 -0.69236 C -0.24843 -0.69699 -0.24882 -0.69861 -0.25169 -0.70186 C -0.2526 -0.70324 -0.25351 -0.70371 -0.25416 -0.70463 C -0.25455 -0.70741 -0.2556 -0.70996 -0.25507 -0.7125 C -0.25429 -0.71528 -0.25273 -0.71528 -0.25169 -0.71713 C -0.25052 -0.71945 -0.24948 -0.72292 -0.24843 -0.72547 L -0.24518 -0.73496 " pathEditMode="relative" rAng="0" ptsTypes="AAAAAAAAAAAAAAAAAAAAAAAAAAAAAAAA">
                                      <p:cBhvr>
                                        <p:cTn id="102" dur="5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" y="-4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3" grpId="0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284" grpId="0" bldLvl="0" animBg="1"/>
      <p:bldP spid="286" grpId="0" bldLvl="0" animBg="1"/>
      <p:bldP spid="288" grpId="0" bldLvl="0" animBg="1"/>
      <p:bldP spid="288" grpId="1" bldLvl="0" animBg="1"/>
      <p:bldP spid="28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7"/>
          <p:cNvSpPr>
            <a:spLocks noEditPoints="1"/>
          </p:cNvSpPr>
          <p:nvPr/>
        </p:nvSpPr>
        <p:spPr bwMode="auto">
          <a:xfrm>
            <a:off x="379111" y="1358991"/>
            <a:ext cx="4144562" cy="4140018"/>
          </a:xfrm>
          <a:custGeom>
            <a:avLst/>
            <a:gdLst>
              <a:gd name="T0" fmla="*/ 643 w 769"/>
              <a:gd name="T1" fmla="*/ 96 h 768"/>
              <a:gd name="T2" fmla="*/ 486 w 769"/>
              <a:gd name="T3" fmla="*/ 14 h 768"/>
              <a:gd name="T4" fmla="*/ 378 w 769"/>
              <a:gd name="T5" fmla="*/ 6 h 768"/>
              <a:gd name="T6" fmla="*/ 252 w 769"/>
              <a:gd name="T7" fmla="*/ 23 h 768"/>
              <a:gd name="T8" fmla="*/ 39 w 769"/>
              <a:gd name="T9" fmla="*/ 222 h 768"/>
              <a:gd name="T10" fmla="*/ 33 w 769"/>
              <a:gd name="T11" fmla="*/ 539 h 768"/>
              <a:gd name="T12" fmla="*/ 246 w 769"/>
              <a:gd name="T13" fmla="*/ 748 h 768"/>
              <a:gd name="T14" fmla="*/ 335 w 769"/>
              <a:gd name="T15" fmla="*/ 759 h 768"/>
              <a:gd name="T16" fmla="*/ 486 w 769"/>
              <a:gd name="T17" fmla="*/ 753 h 768"/>
              <a:gd name="T18" fmla="*/ 643 w 769"/>
              <a:gd name="T19" fmla="*/ 672 h 768"/>
              <a:gd name="T20" fmla="*/ 769 w 769"/>
              <a:gd name="T21" fmla="*/ 384 h 768"/>
              <a:gd name="T22" fmla="*/ 676 w 769"/>
              <a:gd name="T23" fmla="*/ 220 h 768"/>
              <a:gd name="T24" fmla="*/ 447 w 769"/>
              <a:gd name="T25" fmla="*/ 757 h 768"/>
              <a:gd name="T26" fmla="*/ 496 w 769"/>
              <a:gd name="T27" fmla="*/ 748 h 768"/>
              <a:gd name="T28" fmla="*/ 541 w 769"/>
              <a:gd name="T29" fmla="*/ 566 h 768"/>
              <a:gd name="T30" fmla="*/ 271 w 769"/>
              <a:gd name="T31" fmla="*/ 680 h 768"/>
              <a:gd name="T32" fmla="*/ 384 w 769"/>
              <a:gd name="T33" fmla="*/ 683 h 768"/>
              <a:gd name="T34" fmla="*/ 227 w 769"/>
              <a:gd name="T35" fmla="*/ 567 h 768"/>
              <a:gd name="T36" fmla="*/ 184 w 769"/>
              <a:gd name="T37" fmla="*/ 88 h 768"/>
              <a:gd name="T38" fmla="*/ 106 w 769"/>
              <a:gd name="T39" fmla="*/ 210 h 768"/>
              <a:gd name="T40" fmla="*/ 228 w 769"/>
              <a:gd name="T41" fmla="*/ 201 h 768"/>
              <a:gd name="T42" fmla="*/ 499 w 769"/>
              <a:gd name="T43" fmla="*/ 87 h 768"/>
              <a:gd name="T44" fmla="*/ 394 w 769"/>
              <a:gd name="T45" fmla="*/ 76 h 768"/>
              <a:gd name="T46" fmla="*/ 501 w 769"/>
              <a:gd name="T47" fmla="*/ 86 h 768"/>
              <a:gd name="T48" fmla="*/ 561 w 769"/>
              <a:gd name="T49" fmla="*/ 372 h 768"/>
              <a:gd name="T50" fmla="*/ 546 w 769"/>
              <a:gd name="T51" fmla="*/ 542 h 768"/>
              <a:gd name="T52" fmla="*/ 560 w 769"/>
              <a:gd name="T53" fmla="*/ 396 h 768"/>
              <a:gd name="T54" fmla="*/ 209 w 769"/>
              <a:gd name="T55" fmla="*/ 396 h 768"/>
              <a:gd name="T56" fmla="*/ 333 w 769"/>
              <a:gd name="T57" fmla="*/ 210 h 768"/>
              <a:gd name="T58" fmla="*/ 397 w 769"/>
              <a:gd name="T59" fmla="*/ 208 h 768"/>
              <a:gd name="T60" fmla="*/ 385 w 769"/>
              <a:gd name="T61" fmla="*/ 367 h 768"/>
              <a:gd name="T62" fmla="*/ 208 w 769"/>
              <a:gd name="T63" fmla="*/ 371 h 768"/>
              <a:gd name="T64" fmla="*/ 207 w 769"/>
              <a:gd name="T65" fmla="*/ 396 h 768"/>
              <a:gd name="T66" fmla="*/ 83 w 769"/>
              <a:gd name="T67" fmla="*/ 384 h 768"/>
              <a:gd name="T68" fmla="*/ 559 w 769"/>
              <a:gd name="T69" fmla="*/ 555 h 768"/>
              <a:gd name="T70" fmla="*/ 575 w 769"/>
              <a:gd name="T71" fmla="*/ 553 h 768"/>
              <a:gd name="T72" fmla="*/ 669 w 769"/>
              <a:gd name="T73" fmla="*/ 541 h 768"/>
              <a:gd name="T74" fmla="*/ 633 w 769"/>
              <a:gd name="T75" fmla="*/ 155 h 768"/>
              <a:gd name="T76" fmla="*/ 517 w 769"/>
              <a:gd name="T77" fmla="*/ 25 h 768"/>
              <a:gd name="T78" fmla="*/ 496 w 769"/>
              <a:gd name="T79" fmla="*/ 18 h 768"/>
              <a:gd name="T80" fmla="*/ 576 w 769"/>
              <a:gd name="T81" fmla="*/ 86 h 768"/>
              <a:gd name="T82" fmla="*/ 440 w 769"/>
              <a:gd name="T83" fmla="*/ 15 h 768"/>
              <a:gd name="T84" fmla="*/ 434 w 769"/>
              <a:gd name="T85" fmla="*/ 9 h 768"/>
              <a:gd name="T86" fmla="*/ 378 w 769"/>
              <a:gd name="T87" fmla="*/ 7 h 768"/>
              <a:gd name="T88" fmla="*/ 182 w 769"/>
              <a:gd name="T89" fmla="*/ 84 h 768"/>
              <a:gd name="T90" fmla="*/ 252 w 769"/>
              <a:gd name="T91" fmla="*/ 24 h 768"/>
              <a:gd name="T92" fmla="*/ 242 w 769"/>
              <a:gd name="T93" fmla="*/ 29 h 768"/>
              <a:gd name="T94" fmla="*/ 102 w 769"/>
              <a:gd name="T95" fmla="*/ 209 h 768"/>
              <a:gd name="T96" fmla="*/ 45 w 769"/>
              <a:gd name="T97" fmla="*/ 227 h 768"/>
              <a:gd name="T98" fmla="*/ 39 w 769"/>
              <a:gd name="T99" fmla="*/ 234 h 768"/>
              <a:gd name="T100" fmla="*/ 90 w 769"/>
              <a:gd name="T101" fmla="*/ 547 h 768"/>
              <a:gd name="T102" fmla="*/ 93 w 769"/>
              <a:gd name="T103" fmla="*/ 548 h 768"/>
              <a:gd name="T104" fmla="*/ 126 w 769"/>
              <a:gd name="T105" fmla="*/ 660 h 768"/>
              <a:gd name="T106" fmla="*/ 148 w 769"/>
              <a:gd name="T107" fmla="*/ 672 h 768"/>
              <a:gd name="T108" fmla="*/ 284 w 769"/>
              <a:gd name="T109" fmla="*/ 752 h 768"/>
              <a:gd name="T110" fmla="*/ 271 w 769"/>
              <a:gd name="T111" fmla="*/ 697 h 768"/>
              <a:gd name="T112" fmla="*/ 277 w 769"/>
              <a:gd name="T113" fmla="*/ 695 h 768"/>
              <a:gd name="T114" fmla="*/ 385 w 769"/>
              <a:gd name="T115" fmla="*/ 700 h 768"/>
              <a:gd name="T116" fmla="*/ 527 w 769"/>
              <a:gd name="T117" fmla="*/ 739 h 768"/>
              <a:gd name="T118" fmla="*/ 602 w 769"/>
              <a:gd name="T119" fmla="*/ 677 h 768"/>
              <a:gd name="T120" fmla="*/ 602 w 769"/>
              <a:gd name="T121" fmla="*/ 676 h 768"/>
              <a:gd name="T122" fmla="*/ 645 w 769"/>
              <a:gd name="T123" fmla="*/ 661 h 768"/>
              <a:gd name="T124" fmla="*/ 695 w 769"/>
              <a:gd name="T125" fmla="*/ 39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9" h="768">
                <a:moveTo>
                  <a:pt x="763" y="378"/>
                </a:moveTo>
                <a:cubicBezTo>
                  <a:pt x="762" y="378"/>
                  <a:pt x="762" y="378"/>
                  <a:pt x="762" y="378"/>
                </a:cubicBezTo>
                <a:cubicBezTo>
                  <a:pt x="732" y="234"/>
                  <a:pt x="732" y="234"/>
                  <a:pt x="732" y="234"/>
                </a:cubicBezTo>
                <a:cubicBezTo>
                  <a:pt x="734" y="234"/>
                  <a:pt x="736" y="231"/>
                  <a:pt x="736" y="228"/>
                </a:cubicBezTo>
                <a:cubicBezTo>
                  <a:pt x="736" y="225"/>
                  <a:pt x="734" y="222"/>
                  <a:pt x="730" y="222"/>
                </a:cubicBezTo>
                <a:cubicBezTo>
                  <a:pt x="729" y="222"/>
                  <a:pt x="728" y="223"/>
                  <a:pt x="727" y="223"/>
                </a:cubicBezTo>
                <a:cubicBezTo>
                  <a:pt x="646" y="106"/>
                  <a:pt x="646" y="106"/>
                  <a:pt x="646" y="106"/>
                </a:cubicBezTo>
                <a:cubicBezTo>
                  <a:pt x="648" y="105"/>
                  <a:pt x="649" y="103"/>
                  <a:pt x="649" y="101"/>
                </a:cubicBezTo>
                <a:cubicBezTo>
                  <a:pt x="649" y="98"/>
                  <a:pt x="646" y="96"/>
                  <a:pt x="643" y="96"/>
                </a:cubicBezTo>
                <a:cubicBezTo>
                  <a:pt x="641" y="96"/>
                  <a:pt x="639" y="97"/>
                  <a:pt x="638" y="98"/>
                </a:cubicBezTo>
                <a:cubicBezTo>
                  <a:pt x="528" y="28"/>
                  <a:pt x="528" y="28"/>
                  <a:pt x="528" y="28"/>
                </a:cubicBezTo>
                <a:cubicBezTo>
                  <a:pt x="528" y="27"/>
                  <a:pt x="529" y="26"/>
                  <a:pt x="529" y="25"/>
                </a:cubicBezTo>
                <a:cubicBezTo>
                  <a:pt x="529" y="22"/>
                  <a:pt x="526" y="19"/>
                  <a:pt x="523" y="19"/>
                </a:cubicBezTo>
                <a:cubicBezTo>
                  <a:pt x="520" y="19"/>
                  <a:pt x="518" y="21"/>
                  <a:pt x="517" y="23"/>
                </a:cubicBezTo>
                <a:cubicBezTo>
                  <a:pt x="497" y="17"/>
                  <a:pt x="497" y="17"/>
                  <a:pt x="497" y="17"/>
                </a:cubicBezTo>
                <a:cubicBezTo>
                  <a:pt x="497" y="16"/>
                  <a:pt x="497" y="15"/>
                  <a:pt x="497" y="15"/>
                </a:cubicBezTo>
                <a:cubicBezTo>
                  <a:pt x="497" y="12"/>
                  <a:pt x="495" y="9"/>
                  <a:pt x="492" y="9"/>
                </a:cubicBezTo>
                <a:cubicBezTo>
                  <a:pt x="489" y="9"/>
                  <a:pt x="486" y="11"/>
                  <a:pt x="486" y="14"/>
                </a:cubicBezTo>
                <a:cubicBezTo>
                  <a:pt x="446" y="10"/>
                  <a:pt x="446" y="10"/>
                  <a:pt x="446" y="10"/>
                </a:cubicBezTo>
                <a:cubicBezTo>
                  <a:pt x="446" y="9"/>
                  <a:pt x="446" y="9"/>
                  <a:pt x="446" y="9"/>
                </a:cubicBezTo>
                <a:cubicBezTo>
                  <a:pt x="446" y="6"/>
                  <a:pt x="443" y="3"/>
                  <a:pt x="440" y="3"/>
                </a:cubicBezTo>
                <a:cubicBezTo>
                  <a:pt x="437" y="3"/>
                  <a:pt x="434" y="5"/>
                  <a:pt x="434" y="9"/>
                </a:cubicBezTo>
                <a:cubicBezTo>
                  <a:pt x="390" y="6"/>
                  <a:pt x="390" y="6"/>
                  <a:pt x="390" y="6"/>
                </a:cubicBezTo>
                <a:cubicBezTo>
                  <a:pt x="390" y="6"/>
                  <a:pt x="390" y="6"/>
                  <a:pt x="390" y="6"/>
                </a:cubicBezTo>
                <a:cubicBezTo>
                  <a:pt x="390" y="2"/>
                  <a:pt x="387" y="0"/>
                  <a:pt x="384" y="0"/>
                </a:cubicBezTo>
                <a:cubicBezTo>
                  <a:pt x="381" y="0"/>
                  <a:pt x="378" y="2"/>
                  <a:pt x="378" y="6"/>
                </a:cubicBezTo>
                <a:cubicBezTo>
                  <a:pt x="378" y="6"/>
                  <a:pt x="378" y="6"/>
                  <a:pt x="378" y="6"/>
                </a:cubicBezTo>
                <a:cubicBezTo>
                  <a:pt x="335" y="9"/>
                  <a:pt x="335" y="9"/>
                  <a:pt x="335" y="9"/>
                </a:cubicBezTo>
                <a:cubicBezTo>
                  <a:pt x="334" y="6"/>
                  <a:pt x="332" y="3"/>
                  <a:pt x="329" y="3"/>
                </a:cubicBezTo>
                <a:cubicBezTo>
                  <a:pt x="325" y="3"/>
                  <a:pt x="323" y="6"/>
                  <a:pt x="323" y="9"/>
                </a:cubicBezTo>
                <a:cubicBezTo>
                  <a:pt x="323" y="9"/>
                  <a:pt x="323" y="9"/>
                  <a:pt x="323" y="10"/>
                </a:cubicBezTo>
                <a:cubicBezTo>
                  <a:pt x="283" y="14"/>
                  <a:pt x="283" y="14"/>
                  <a:pt x="283" y="14"/>
                </a:cubicBezTo>
                <a:cubicBezTo>
                  <a:pt x="283" y="11"/>
                  <a:pt x="281" y="9"/>
                  <a:pt x="278" y="9"/>
                </a:cubicBezTo>
                <a:cubicBezTo>
                  <a:pt x="274" y="9"/>
                  <a:pt x="272" y="12"/>
                  <a:pt x="272" y="15"/>
                </a:cubicBezTo>
                <a:cubicBezTo>
                  <a:pt x="272" y="15"/>
                  <a:pt x="272" y="16"/>
                  <a:pt x="272" y="17"/>
                </a:cubicBezTo>
                <a:cubicBezTo>
                  <a:pt x="252" y="23"/>
                  <a:pt x="252" y="23"/>
                  <a:pt x="252" y="23"/>
                </a:cubicBezTo>
                <a:cubicBezTo>
                  <a:pt x="251" y="21"/>
                  <a:pt x="249" y="19"/>
                  <a:pt x="246" y="19"/>
                </a:cubicBezTo>
                <a:cubicBezTo>
                  <a:pt x="243" y="19"/>
                  <a:pt x="241" y="22"/>
                  <a:pt x="241" y="25"/>
                </a:cubicBezTo>
                <a:cubicBezTo>
                  <a:pt x="241" y="26"/>
                  <a:pt x="241" y="27"/>
                  <a:pt x="241" y="28"/>
                </a:cubicBezTo>
                <a:cubicBezTo>
                  <a:pt x="131" y="98"/>
                  <a:pt x="131" y="98"/>
                  <a:pt x="131" y="98"/>
                </a:cubicBezTo>
                <a:cubicBezTo>
                  <a:pt x="130" y="97"/>
                  <a:pt x="128" y="96"/>
                  <a:pt x="126" y="96"/>
                </a:cubicBezTo>
                <a:cubicBezTo>
                  <a:pt x="123" y="96"/>
                  <a:pt x="120" y="98"/>
                  <a:pt x="120" y="101"/>
                </a:cubicBezTo>
                <a:cubicBezTo>
                  <a:pt x="120" y="103"/>
                  <a:pt x="121" y="105"/>
                  <a:pt x="123" y="106"/>
                </a:cubicBezTo>
                <a:cubicBezTo>
                  <a:pt x="42" y="223"/>
                  <a:pt x="42" y="223"/>
                  <a:pt x="42" y="223"/>
                </a:cubicBezTo>
                <a:cubicBezTo>
                  <a:pt x="41" y="222"/>
                  <a:pt x="40" y="222"/>
                  <a:pt x="39" y="222"/>
                </a:cubicBezTo>
                <a:cubicBezTo>
                  <a:pt x="36" y="222"/>
                  <a:pt x="33" y="224"/>
                  <a:pt x="33" y="228"/>
                </a:cubicBezTo>
                <a:cubicBezTo>
                  <a:pt x="33" y="231"/>
                  <a:pt x="35" y="233"/>
                  <a:pt x="38" y="233"/>
                </a:cubicBezTo>
                <a:cubicBezTo>
                  <a:pt x="7" y="378"/>
                  <a:pt x="7" y="378"/>
                  <a:pt x="7" y="378"/>
                </a:cubicBezTo>
                <a:cubicBezTo>
                  <a:pt x="7" y="378"/>
                  <a:pt x="7" y="378"/>
                  <a:pt x="6" y="378"/>
                </a:cubicBezTo>
                <a:cubicBezTo>
                  <a:pt x="3" y="378"/>
                  <a:pt x="0" y="381"/>
                  <a:pt x="0" y="384"/>
                </a:cubicBezTo>
                <a:cubicBezTo>
                  <a:pt x="0" y="387"/>
                  <a:pt x="3" y="390"/>
                  <a:pt x="6" y="390"/>
                </a:cubicBezTo>
                <a:cubicBezTo>
                  <a:pt x="7" y="390"/>
                  <a:pt x="7" y="390"/>
                  <a:pt x="8" y="390"/>
                </a:cubicBezTo>
                <a:cubicBezTo>
                  <a:pt x="38" y="534"/>
                  <a:pt x="38" y="534"/>
                  <a:pt x="38" y="534"/>
                </a:cubicBezTo>
                <a:cubicBezTo>
                  <a:pt x="35" y="534"/>
                  <a:pt x="33" y="537"/>
                  <a:pt x="33" y="539"/>
                </a:cubicBezTo>
                <a:cubicBezTo>
                  <a:pt x="33" y="543"/>
                  <a:pt x="36" y="545"/>
                  <a:pt x="39" y="545"/>
                </a:cubicBezTo>
                <a:cubicBezTo>
                  <a:pt x="40" y="545"/>
                  <a:pt x="41" y="545"/>
                  <a:pt x="42" y="544"/>
                </a:cubicBezTo>
                <a:cubicBezTo>
                  <a:pt x="123" y="661"/>
                  <a:pt x="123" y="661"/>
                  <a:pt x="123" y="661"/>
                </a:cubicBezTo>
                <a:cubicBezTo>
                  <a:pt x="122" y="662"/>
                  <a:pt x="121" y="664"/>
                  <a:pt x="121" y="666"/>
                </a:cubicBezTo>
                <a:cubicBezTo>
                  <a:pt x="121" y="669"/>
                  <a:pt x="123" y="672"/>
                  <a:pt x="126" y="672"/>
                </a:cubicBezTo>
                <a:cubicBezTo>
                  <a:pt x="129" y="672"/>
                  <a:pt x="130" y="671"/>
                  <a:pt x="131" y="669"/>
                </a:cubicBezTo>
                <a:cubicBezTo>
                  <a:pt x="241" y="739"/>
                  <a:pt x="241" y="739"/>
                  <a:pt x="241" y="739"/>
                </a:cubicBezTo>
                <a:cubicBezTo>
                  <a:pt x="241" y="740"/>
                  <a:pt x="240" y="741"/>
                  <a:pt x="240" y="742"/>
                </a:cubicBezTo>
                <a:cubicBezTo>
                  <a:pt x="240" y="746"/>
                  <a:pt x="243" y="748"/>
                  <a:pt x="246" y="748"/>
                </a:cubicBezTo>
                <a:cubicBezTo>
                  <a:pt x="249" y="748"/>
                  <a:pt x="251" y="746"/>
                  <a:pt x="252" y="744"/>
                </a:cubicBezTo>
                <a:cubicBezTo>
                  <a:pt x="272" y="751"/>
                  <a:pt x="272" y="751"/>
                  <a:pt x="272" y="751"/>
                </a:cubicBezTo>
                <a:cubicBezTo>
                  <a:pt x="272" y="751"/>
                  <a:pt x="272" y="751"/>
                  <a:pt x="272" y="752"/>
                </a:cubicBezTo>
                <a:cubicBezTo>
                  <a:pt x="272" y="755"/>
                  <a:pt x="275" y="757"/>
                  <a:pt x="278" y="757"/>
                </a:cubicBezTo>
                <a:cubicBezTo>
                  <a:pt x="281" y="757"/>
                  <a:pt x="283" y="756"/>
                  <a:pt x="283" y="753"/>
                </a:cubicBezTo>
                <a:cubicBezTo>
                  <a:pt x="323" y="758"/>
                  <a:pt x="323" y="758"/>
                  <a:pt x="323" y="758"/>
                </a:cubicBezTo>
                <a:cubicBezTo>
                  <a:pt x="323" y="758"/>
                  <a:pt x="323" y="758"/>
                  <a:pt x="323" y="758"/>
                </a:cubicBezTo>
                <a:cubicBezTo>
                  <a:pt x="323" y="762"/>
                  <a:pt x="326" y="764"/>
                  <a:pt x="329" y="764"/>
                </a:cubicBezTo>
                <a:cubicBezTo>
                  <a:pt x="332" y="764"/>
                  <a:pt x="335" y="762"/>
                  <a:pt x="335" y="759"/>
                </a:cubicBezTo>
                <a:cubicBezTo>
                  <a:pt x="379" y="761"/>
                  <a:pt x="379" y="761"/>
                  <a:pt x="379" y="761"/>
                </a:cubicBezTo>
                <a:cubicBezTo>
                  <a:pt x="379" y="761"/>
                  <a:pt x="379" y="762"/>
                  <a:pt x="379" y="762"/>
                </a:cubicBezTo>
                <a:cubicBezTo>
                  <a:pt x="379" y="765"/>
                  <a:pt x="381" y="768"/>
                  <a:pt x="385" y="768"/>
                </a:cubicBezTo>
                <a:cubicBezTo>
                  <a:pt x="388" y="768"/>
                  <a:pt x="390" y="765"/>
                  <a:pt x="390" y="762"/>
                </a:cubicBezTo>
                <a:cubicBezTo>
                  <a:pt x="390" y="762"/>
                  <a:pt x="390" y="761"/>
                  <a:pt x="390" y="761"/>
                </a:cubicBezTo>
                <a:cubicBezTo>
                  <a:pt x="435" y="759"/>
                  <a:pt x="435" y="759"/>
                  <a:pt x="435" y="759"/>
                </a:cubicBezTo>
                <a:cubicBezTo>
                  <a:pt x="436" y="761"/>
                  <a:pt x="438" y="763"/>
                  <a:pt x="441" y="763"/>
                </a:cubicBezTo>
                <a:cubicBezTo>
                  <a:pt x="444" y="763"/>
                  <a:pt x="447" y="761"/>
                  <a:pt x="447" y="758"/>
                </a:cubicBezTo>
                <a:cubicBezTo>
                  <a:pt x="486" y="753"/>
                  <a:pt x="486" y="753"/>
                  <a:pt x="486" y="753"/>
                </a:cubicBezTo>
                <a:cubicBezTo>
                  <a:pt x="486" y="756"/>
                  <a:pt x="489" y="758"/>
                  <a:pt x="492" y="758"/>
                </a:cubicBezTo>
                <a:cubicBezTo>
                  <a:pt x="495" y="758"/>
                  <a:pt x="497" y="756"/>
                  <a:pt x="497" y="752"/>
                </a:cubicBezTo>
                <a:cubicBezTo>
                  <a:pt x="497" y="752"/>
                  <a:pt x="497" y="751"/>
                  <a:pt x="497" y="751"/>
                </a:cubicBezTo>
                <a:cubicBezTo>
                  <a:pt x="517" y="744"/>
                  <a:pt x="517" y="744"/>
                  <a:pt x="517" y="744"/>
                </a:cubicBezTo>
                <a:cubicBezTo>
                  <a:pt x="518" y="747"/>
                  <a:pt x="520" y="748"/>
                  <a:pt x="523" y="748"/>
                </a:cubicBezTo>
                <a:cubicBezTo>
                  <a:pt x="526" y="748"/>
                  <a:pt x="529" y="746"/>
                  <a:pt x="529" y="742"/>
                </a:cubicBezTo>
                <a:cubicBezTo>
                  <a:pt x="529" y="741"/>
                  <a:pt x="528" y="740"/>
                  <a:pt x="528" y="739"/>
                </a:cubicBezTo>
                <a:cubicBezTo>
                  <a:pt x="638" y="669"/>
                  <a:pt x="638" y="669"/>
                  <a:pt x="638" y="669"/>
                </a:cubicBezTo>
                <a:cubicBezTo>
                  <a:pt x="639" y="671"/>
                  <a:pt x="641" y="672"/>
                  <a:pt x="643" y="672"/>
                </a:cubicBezTo>
                <a:cubicBezTo>
                  <a:pt x="646" y="672"/>
                  <a:pt x="649" y="669"/>
                  <a:pt x="649" y="666"/>
                </a:cubicBezTo>
                <a:cubicBezTo>
                  <a:pt x="649" y="664"/>
                  <a:pt x="648" y="662"/>
                  <a:pt x="646" y="661"/>
                </a:cubicBezTo>
                <a:cubicBezTo>
                  <a:pt x="726" y="545"/>
                  <a:pt x="726" y="545"/>
                  <a:pt x="726" y="545"/>
                </a:cubicBezTo>
                <a:cubicBezTo>
                  <a:pt x="727" y="546"/>
                  <a:pt x="728" y="546"/>
                  <a:pt x="729" y="546"/>
                </a:cubicBezTo>
                <a:cubicBezTo>
                  <a:pt x="732" y="546"/>
                  <a:pt x="735" y="543"/>
                  <a:pt x="735" y="540"/>
                </a:cubicBezTo>
                <a:cubicBezTo>
                  <a:pt x="735" y="537"/>
                  <a:pt x="733" y="535"/>
                  <a:pt x="731" y="535"/>
                </a:cubicBezTo>
                <a:cubicBezTo>
                  <a:pt x="762" y="390"/>
                  <a:pt x="762" y="390"/>
                  <a:pt x="762" y="390"/>
                </a:cubicBezTo>
                <a:cubicBezTo>
                  <a:pt x="762" y="390"/>
                  <a:pt x="762" y="390"/>
                  <a:pt x="763" y="390"/>
                </a:cubicBezTo>
                <a:cubicBezTo>
                  <a:pt x="766" y="390"/>
                  <a:pt x="769" y="387"/>
                  <a:pt x="769" y="384"/>
                </a:cubicBezTo>
                <a:cubicBezTo>
                  <a:pt x="769" y="381"/>
                  <a:pt x="766" y="378"/>
                  <a:pt x="763" y="378"/>
                </a:cubicBezTo>
                <a:close/>
                <a:moveTo>
                  <a:pt x="761" y="378"/>
                </a:moveTo>
                <a:cubicBezTo>
                  <a:pt x="759" y="379"/>
                  <a:pt x="757" y="381"/>
                  <a:pt x="757" y="383"/>
                </a:cubicBezTo>
                <a:cubicBezTo>
                  <a:pt x="703" y="383"/>
                  <a:pt x="703" y="383"/>
                  <a:pt x="703" y="383"/>
                </a:cubicBezTo>
                <a:cubicBezTo>
                  <a:pt x="703" y="379"/>
                  <a:pt x="699" y="375"/>
                  <a:pt x="695" y="375"/>
                </a:cubicBezTo>
                <a:cubicBezTo>
                  <a:pt x="695" y="375"/>
                  <a:pt x="694" y="376"/>
                  <a:pt x="694" y="376"/>
                </a:cubicBezTo>
                <a:cubicBezTo>
                  <a:pt x="690" y="349"/>
                  <a:pt x="690" y="349"/>
                  <a:pt x="690" y="349"/>
                </a:cubicBezTo>
                <a:cubicBezTo>
                  <a:pt x="670" y="226"/>
                  <a:pt x="670" y="226"/>
                  <a:pt x="670" y="226"/>
                </a:cubicBezTo>
                <a:cubicBezTo>
                  <a:pt x="673" y="226"/>
                  <a:pt x="676" y="223"/>
                  <a:pt x="676" y="220"/>
                </a:cubicBezTo>
                <a:cubicBezTo>
                  <a:pt x="680" y="220"/>
                  <a:pt x="680" y="220"/>
                  <a:pt x="680" y="220"/>
                </a:cubicBezTo>
                <a:cubicBezTo>
                  <a:pt x="725" y="227"/>
                  <a:pt x="725" y="227"/>
                  <a:pt x="725" y="227"/>
                </a:cubicBezTo>
                <a:cubicBezTo>
                  <a:pt x="724" y="228"/>
                  <a:pt x="724" y="228"/>
                  <a:pt x="724" y="228"/>
                </a:cubicBezTo>
                <a:cubicBezTo>
                  <a:pt x="724" y="232"/>
                  <a:pt x="727" y="234"/>
                  <a:pt x="730" y="234"/>
                </a:cubicBezTo>
                <a:cubicBezTo>
                  <a:pt x="730" y="234"/>
                  <a:pt x="731" y="234"/>
                  <a:pt x="731" y="234"/>
                </a:cubicBezTo>
                <a:lnTo>
                  <a:pt x="761" y="378"/>
                </a:lnTo>
                <a:close/>
                <a:moveTo>
                  <a:pt x="492" y="747"/>
                </a:moveTo>
                <a:cubicBezTo>
                  <a:pt x="488" y="747"/>
                  <a:pt x="486" y="749"/>
                  <a:pt x="486" y="752"/>
                </a:cubicBezTo>
                <a:cubicBezTo>
                  <a:pt x="447" y="757"/>
                  <a:pt x="447" y="757"/>
                  <a:pt x="447" y="757"/>
                </a:cubicBezTo>
                <a:cubicBezTo>
                  <a:pt x="446" y="755"/>
                  <a:pt x="446" y="754"/>
                  <a:pt x="445" y="753"/>
                </a:cubicBezTo>
                <a:cubicBezTo>
                  <a:pt x="494" y="695"/>
                  <a:pt x="494" y="695"/>
                  <a:pt x="494" y="695"/>
                </a:cubicBezTo>
                <a:cubicBezTo>
                  <a:pt x="495" y="696"/>
                  <a:pt x="497" y="696"/>
                  <a:pt x="499" y="696"/>
                </a:cubicBezTo>
                <a:cubicBezTo>
                  <a:pt x="504" y="696"/>
                  <a:pt x="507" y="693"/>
                  <a:pt x="507" y="688"/>
                </a:cubicBezTo>
                <a:cubicBezTo>
                  <a:pt x="507" y="688"/>
                  <a:pt x="507" y="688"/>
                  <a:pt x="507" y="688"/>
                </a:cubicBezTo>
                <a:cubicBezTo>
                  <a:pt x="584" y="680"/>
                  <a:pt x="584" y="680"/>
                  <a:pt x="584" y="680"/>
                </a:cubicBezTo>
                <a:cubicBezTo>
                  <a:pt x="586" y="680"/>
                  <a:pt x="586" y="680"/>
                  <a:pt x="586" y="680"/>
                </a:cubicBezTo>
                <a:cubicBezTo>
                  <a:pt x="586" y="681"/>
                  <a:pt x="586" y="682"/>
                  <a:pt x="587" y="683"/>
                </a:cubicBezTo>
                <a:cubicBezTo>
                  <a:pt x="496" y="748"/>
                  <a:pt x="496" y="748"/>
                  <a:pt x="496" y="748"/>
                </a:cubicBezTo>
                <a:cubicBezTo>
                  <a:pt x="495" y="747"/>
                  <a:pt x="493" y="747"/>
                  <a:pt x="492" y="747"/>
                </a:cubicBezTo>
                <a:close/>
                <a:moveTo>
                  <a:pt x="393" y="691"/>
                </a:moveTo>
                <a:cubicBezTo>
                  <a:pt x="393" y="687"/>
                  <a:pt x="389" y="683"/>
                  <a:pt x="385" y="683"/>
                </a:cubicBezTo>
                <a:cubicBezTo>
                  <a:pt x="385" y="572"/>
                  <a:pt x="385" y="572"/>
                  <a:pt x="385" y="572"/>
                </a:cubicBezTo>
                <a:cubicBezTo>
                  <a:pt x="392" y="572"/>
                  <a:pt x="397" y="567"/>
                  <a:pt x="397" y="560"/>
                </a:cubicBezTo>
                <a:cubicBezTo>
                  <a:pt x="397" y="560"/>
                  <a:pt x="397" y="560"/>
                  <a:pt x="397" y="560"/>
                </a:cubicBezTo>
                <a:cubicBezTo>
                  <a:pt x="493" y="557"/>
                  <a:pt x="493" y="557"/>
                  <a:pt x="493" y="557"/>
                </a:cubicBezTo>
                <a:cubicBezTo>
                  <a:pt x="534" y="556"/>
                  <a:pt x="534" y="556"/>
                  <a:pt x="534" y="556"/>
                </a:cubicBezTo>
                <a:cubicBezTo>
                  <a:pt x="534" y="561"/>
                  <a:pt x="537" y="565"/>
                  <a:pt x="541" y="566"/>
                </a:cubicBezTo>
                <a:cubicBezTo>
                  <a:pt x="501" y="680"/>
                  <a:pt x="501" y="680"/>
                  <a:pt x="501" y="680"/>
                </a:cubicBezTo>
                <a:cubicBezTo>
                  <a:pt x="500" y="679"/>
                  <a:pt x="500" y="679"/>
                  <a:pt x="499" y="679"/>
                </a:cubicBezTo>
                <a:cubicBezTo>
                  <a:pt x="494" y="679"/>
                  <a:pt x="490" y="683"/>
                  <a:pt x="490" y="688"/>
                </a:cubicBezTo>
                <a:cubicBezTo>
                  <a:pt x="490" y="688"/>
                  <a:pt x="490" y="688"/>
                  <a:pt x="490" y="688"/>
                </a:cubicBezTo>
                <a:cubicBezTo>
                  <a:pt x="486" y="688"/>
                  <a:pt x="486" y="688"/>
                  <a:pt x="486" y="688"/>
                </a:cubicBezTo>
                <a:lnTo>
                  <a:pt x="393" y="691"/>
                </a:lnTo>
                <a:close/>
                <a:moveTo>
                  <a:pt x="376" y="691"/>
                </a:moveTo>
                <a:cubicBezTo>
                  <a:pt x="279" y="688"/>
                  <a:pt x="279" y="688"/>
                  <a:pt x="279" y="688"/>
                </a:cubicBezTo>
                <a:cubicBezTo>
                  <a:pt x="279" y="684"/>
                  <a:pt x="275" y="680"/>
                  <a:pt x="271" y="680"/>
                </a:cubicBezTo>
                <a:cubicBezTo>
                  <a:pt x="270" y="680"/>
                  <a:pt x="269" y="680"/>
                  <a:pt x="269" y="681"/>
                </a:cubicBezTo>
                <a:cubicBezTo>
                  <a:pt x="255" y="642"/>
                  <a:pt x="255" y="642"/>
                  <a:pt x="255" y="642"/>
                </a:cubicBezTo>
                <a:cubicBezTo>
                  <a:pt x="228" y="567"/>
                  <a:pt x="228" y="567"/>
                  <a:pt x="228" y="567"/>
                </a:cubicBezTo>
                <a:cubicBezTo>
                  <a:pt x="232" y="565"/>
                  <a:pt x="236" y="561"/>
                  <a:pt x="236" y="556"/>
                </a:cubicBezTo>
                <a:cubicBezTo>
                  <a:pt x="296" y="558"/>
                  <a:pt x="296" y="558"/>
                  <a:pt x="296" y="558"/>
                </a:cubicBezTo>
                <a:cubicBezTo>
                  <a:pt x="372" y="560"/>
                  <a:pt x="372" y="560"/>
                  <a:pt x="372" y="560"/>
                </a:cubicBezTo>
                <a:cubicBezTo>
                  <a:pt x="372" y="560"/>
                  <a:pt x="372" y="560"/>
                  <a:pt x="372" y="560"/>
                </a:cubicBezTo>
                <a:cubicBezTo>
                  <a:pt x="372" y="567"/>
                  <a:pt x="377" y="572"/>
                  <a:pt x="384" y="572"/>
                </a:cubicBezTo>
                <a:cubicBezTo>
                  <a:pt x="384" y="683"/>
                  <a:pt x="384" y="683"/>
                  <a:pt x="384" y="683"/>
                </a:cubicBezTo>
                <a:cubicBezTo>
                  <a:pt x="380" y="683"/>
                  <a:pt x="376" y="686"/>
                  <a:pt x="376" y="691"/>
                </a:cubicBezTo>
                <a:close/>
                <a:moveTo>
                  <a:pt x="175" y="671"/>
                </a:moveTo>
                <a:cubicBezTo>
                  <a:pt x="174" y="671"/>
                  <a:pt x="173" y="671"/>
                  <a:pt x="172" y="672"/>
                </a:cubicBezTo>
                <a:cubicBezTo>
                  <a:pt x="106" y="556"/>
                  <a:pt x="106" y="556"/>
                  <a:pt x="106" y="556"/>
                </a:cubicBezTo>
                <a:cubicBezTo>
                  <a:pt x="108" y="555"/>
                  <a:pt x="110" y="553"/>
                  <a:pt x="110" y="550"/>
                </a:cubicBezTo>
                <a:cubicBezTo>
                  <a:pt x="160" y="553"/>
                  <a:pt x="160" y="553"/>
                  <a:pt x="160" y="553"/>
                </a:cubicBezTo>
                <a:cubicBezTo>
                  <a:pt x="211" y="555"/>
                  <a:pt x="211" y="555"/>
                  <a:pt x="211" y="555"/>
                </a:cubicBezTo>
                <a:cubicBezTo>
                  <a:pt x="211" y="562"/>
                  <a:pt x="217" y="567"/>
                  <a:pt x="224" y="567"/>
                </a:cubicBezTo>
                <a:cubicBezTo>
                  <a:pt x="225" y="567"/>
                  <a:pt x="226" y="567"/>
                  <a:pt x="227" y="567"/>
                </a:cubicBezTo>
                <a:cubicBezTo>
                  <a:pt x="268" y="681"/>
                  <a:pt x="268" y="681"/>
                  <a:pt x="268" y="681"/>
                </a:cubicBezTo>
                <a:cubicBezTo>
                  <a:pt x="265" y="682"/>
                  <a:pt x="263" y="684"/>
                  <a:pt x="262" y="687"/>
                </a:cubicBezTo>
                <a:cubicBezTo>
                  <a:pt x="193" y="680"/>
                  <a:pt x="193" y="680"/>
                  <a:pt x="193" y="680"/>
                </a:cubicBezTo>
                <a:cubicBezTo>
                  <a:pt x="184" y="679"/>
                  <a:pt x="184" y="679"/>
                  <a:pt x="184" y="679"/>
                </a:cubicBezTo>
                <a:cubicBezTo>
                  <a:pt x="184" y="679"/>
                  <a:pt x="184" y="679"/>
                  <a:pt x="184" y="679"/>
                </a:cubicBezTo>
                <a:cubicBezTo>
                  <a:pt x="184" y="675"/>
                  <a:pt x="180" y="671"/>
                  <a:pt x="175" y="671"/>
                </a:cubicBezTo>
                <a:close/>
                <a:moveTo>
                  <a:pt x="176" y="97"/>
                </a:moveTo>
                <a:cubicBezTo>
                  <a:pt x="180" y="97"/>
                  <a:pt x="184" y="93"/>
                  <a:pt x="184" y="89"/>
                </a:cubicBezTo>
                <a:cubicBezTo>
                  <a:pt x="184" y="88"/>
                  <a:pt x="184" y="88"/>
                  <a:pt x="184" y="88"/>
                </a:cubicBezTo>
                <a:cubicBezTo>
                  <a:pt x="262" y="80"/>
                  <a:pt x="262" y="80"/>
                  <a:pt x="262" y="80"/>
                </a:cubicBezTo>
                <a:cubicBezTo>
                  <a:pt x="262" y="83"/>
                  <a:pt x="264" y="86"/>
                  <a:pt x="267" y="87"/>
                </a:cubicBezTo>
                <a:cubicBezTo>
                  <a:pt x="229" y="194"/>
                  <a:pt x="229" y="194"/>
                  <a:pt x="229" y="194"/>
                </a:cubicBezTo>
                <a:cubicBezTo>
                  <a:pt x="227" y="201"/>
                  <a:pt x="227" y="201"/>
                  <a:pt x="227" y="201"/>
                </a:cubicBezTo>
                <a:cubicBezTo>
                  <a:pt x="226" y="200"/>
                  <a:pt x="224" y="200"/>
                  <a:pt x="223" y="200"/>
                </a:cubicBezTo>
                <a:cubicBezTo>
                  <a:pt x="216" y="200"/>
                  <a:pt x="210" y="205"/>
                  <a:pt x="210" y="212"/>
                </a:cubicBezTo>
                <a:cubicBezTo>
                  <a:pt x="160" y="215"/>
                  <a:pt x="160" y="215"/>
                  <a:pt x="160" y="215"/>
                </a:cubicBezTo>
                <a:cubicBezTo>
                  <a:pt x="110" y="217"/>
                  <a:pt x="110" y="217"/>
                  <a:pt x="110" y="217"/>
                </a:cubicBezTo>
                <a:cubicBezTo>
                  <a:pt x="110" y="214"/>
                  <a:pt x="109" y="211"/>
                  <a:pt x="106" y="210"/>
                </a:cubicBezTo>
                <a:cubicBezTo>
                  <a:pt x="171" y="96"/>
                  <a:pt x="171" y="96"/>
                  <a:pt x="171" y="96"/>
                </a:cubicBezTo>
                <a:cubicBezTo>
                  <a:pt x="173" y="97"/>
                  <a:pt x="174" y="97"/>
                  <a:pt x="176" y="97"/>
                </a:cubicBezTo>
                <a:close/>
                <a:moveTo>
                  <a:pt x="376" y="76"/>
                </a:moveTo>
                <a:cubicBezTo>
                  <a:pt x="377" y="80"/>
                  <a:pt x="380" y="84"/>
                  <a:pt x="384" y="84"/>
                </a:cubicBezTo>
                <a:cubicBezTo>
                  <a:pt x="384" y="196"/>
                  <a:pt x="384" y="196"/>
                  <a:pt x="384" y="196"/>
                </a:cubicBezTo>
                <a:cubicBezTo>
                  <a:pt x="377" y="196"/>
                  <a:pt x="372" y="201"/>
                  <a:pt x="372" y="208"/>
                </a:cubicBezTo>
                <a:cubicBezTo>
                  <a:pt x="276" y="210"/>
                  <a:pt x="276" y="210"/>
                  <a:pt x="276" y="210"/>
                </a:cubicBezTo>
                <a:cubicBezTo>
                  <a:pt x="235" y="211"/>
                  <a:pt x="235" y="211"/>
                  <a:pt x="235" y="211"/>
                </a:cubicBezTo>
                <a:cubicBezTo>
                  <a:pt x="235" y="207"/>
                  <a:pt x="232" y="203"/>
                  <a:pt x="228" y="201"/>
                </a:cubicBezTo>
                <a:cubicBezTo>
                  <a:pt x="268" y="88"/>
                  <a:pt x="268" y="88"/>
                  <a:pt x="268" y="88"/>
                </a:cubicBezTo>
                <a:cubicBezTo>
                  <a:pt x="269" y="88"/>
                  <a:pt x="270" y="88"/>
                  <a:pt x="270" y="88"/>
                </a:cubicBezTo>
                <a:cubicBezTo>
                  <a:pt x="275" y="88"/>
                  <a:pt x="279" y="84"/>
                  <a:pt x="279" y="79"/>
                </a:cubicBezTo>
                <a:cubicBezTo>
                  <a:pt x="279" y="79"/>
                  <a:pt x="279" y="79"/>
                  <a:pt x="279" y="79"/>
                </a:cubicBezTo>
                <a:cubicBezTo>
                  <a:pt x="283" y="79"/>
                  <a:pt x="283" y="79"/>
                  <a:pt x="283" y="79"/>
                </a:cubicBezTo>
                <a:lnTo>
                  <a:pt x="376" y="76"/>
                </a:lnTo>
                <a:close/>
                <a:moveTo>
                  <a:pt x="394" y="76"/>
                </a:moveTo>
                <a:cubicBezTo>
                  <a:pt x="490" y="79"/>
                  <a:pt x="490" y="79"/>
                  <a:pt x="490" y="79"/>
                </a:cubicBezTo>
                <a:cubicBezTo>
                  <a:pt x="490" y="83"/>
                  <a:pt x="494" y="87"/>
                  <a:pt x="499" y="87"/>
                </a:cubicBezTo>
                <a:cubicBezTo>
                  <a:pt x="499" y="87"/>
                  <a:pt x="500" y="87"/>
                  <a:pt x="501" y="87"/>
                </a:cubicBezTo>
                <a:cubicBezTo>
                  <a:pt x="514" y="125"/>
                  <a:pt x="514" y="125"/>
                  <a:pt x="514" y="125"/>
                </a:cubicBezTo>
                <a:cubicBezTo>
                  <a:pt x="541" y="201"/>
                  <a:pt x="541" y="201"/>
                  <a:pt x="541" y="201"/>
                </a:cubicBezTo>
                <a:cubicBezTo>
                  <a:pt x="537" y="202"/>
                  <a:pt x="533" y="206"/>
                  <a:pt x="533" y="211"/>
                </a:cubicBezTo>
                <a:cubicBezTo>
                  <a:pt x="473" y="210"/>
                  <a:pt x="473" y="210"/>
                  <a:pt x="473" y="210"/>
                </a:cubicBezTo>
                <a:cubicBezTo>
                  <a:pt x="397" y="208"/>
                  <a:pt x="397" y="208"/>
                  <a:pt x="397" y="208"/>
                </a:cubicBezTo>
                <a:cubicBezTo>
                  <a:pt x="396" y="201"/>
                  <a:pt x="391" y="196"/>
                  <a:pt x="385" y="196"/>
                </a:cubicBezTo>
                <a:cubicBezTo>
                  <a:pt x="385" y="84"/>
                  <a:pt x="385" y="84"/>
                  <a:pt x="385" y="84"/>
                </a:cubicBezTo>
                <a:cubicBezTo>
                  <a:pt x="390" y="84"/>
                  <a:pt x="393" y="81"/>
                  <a:pt x="394" y="76"/>
                </a:cubicBezTo>
                <a:close/>
                <a:moveTo>
                  <a:pt x="594" y="97"/>
                </a:moveTo>
                <a:cubicBezTo>
                  <a:pt x="595" y="97"/>
                  <a:pt x="597" y="97"/>
                  <a:pt x="598" y="96"/>
                </a:cubicBezTo>
                <a:cubicBezTo>
                  <a:pt x="664" y="211"/>
                  <a:pt x="664" y="211"/>
                  <a:pt x="664" y="211"/>
                </a:cubicBezTo>
                <a:cubicBezTo>
                  <a:pt x="661" y="212"/>
                  <a:pt x="660" y="214"/>
                  <a:pt x="659" y="217"/>
                </a:cubicBezTo>
                <a:cubicBezTo>
                  <a:pt x="609" y="215"/>
                  <a:pt x="609" y="215"/>
                  <a:pt x="609" y="215"/>
                </a:cubicBezTo>
                <a:cubicBezTo>
                  <a:pt x="558" y="212"/>
                  <a:pt x="558" y="212"/>
                  <a:pt x="558" y="212"/>
                </a:cubicBezTo>
                <a:cubicBezTo>
                  <a:pt x="558" y="205"/>
                  <a:pt x="552" y="200"/>
                  <a:pt x="545" y="200"/>
                </a:cubicBezTo>
                <a:cubicBezTo>
                  <a:pt x="544" y="200"/>
                  <a:pt x="543" y="200"/>
                  <a:pt x="542" y="200"/>
                </a:cubicBezTo>
                <a:cubicBezTo>
                  <a:pt x="501" y="86"/>
                  <a:pt x="501" y="86"/>
                  <a:pt x="501" y="86"/>
                </a:cubicBezTo>
                <a:cubicBezTo>
                  <a:pt x="504" y="85"/>
                  <a:pt x="506" y="83"/>
                  <a:pt x="507" y="80"/>
                </a:cubicBezTo>
                <a:cubicBezTo>
                  <a:pt x="575" y="87"/>
                  <a:pt x="575" y="87"/>
                  <a:pt x="575" y="87"/>
                </a:cubicBezTo>
                <a:cubicBezTo>
                  <a:pt x="585" y="88"/>
                  <a:pt x="585" y="88"/>
                  <a:pt x="585" y="88"/>
                </a:cubicBezTo>
                <a:cubicBezTo>
                  <a:pt x="585" y="88"/>
                  <a:pt x="585" y="88"/>
                  <a:pt x="585" y="89"/>
                </a:cubicBezTo>
                <a:cubicBezTo>
                  <a:pt x="585" y="93"/>
                  <a:pt x="589" y="97"/>
                  <a:pt x="594" y="97"/>
                </a:cubicBezTo>
                <a:close/>
                <a:moveTo>
                  <a:pt x="686" y="383"/>
                </a:moveTo>
                <a:cubicBezTo>
                  <a:pt x="575" y="383"/>
                  <a:pt x="575" y="383"/>
                  <a:pt x="575" y="383"/>
                </a:cubicBezTo>
                <a:cubicBezTo>
                  <a:pt x="574" y="377"/>
                  <a:pt x="569" y="371"/>
                  <a:pt x="562" y="371"/>
                </a:cubicBezTo>
                <a:cubicBezTo>
                  <a:pt x="562" y="371"/>
                  <a:pt x="562" y="372"/>
                  <a:pt x="561" y="372"/>
                </a:cubicBezTo>
                <a:cubicBezTo>
                  <a:pt x="547" y="225"/>
                  <a:pt x="547" y="225"/>
                  <a:pt x="547" y="225"/>
                </a:cubicBezTo>
                <a:cubicBezTo>
                  <a:pt x="553" y="224"/>
                  <a:pt x="558" y="219"/>
                  <a:pt x="558" y="213"/>
                </a:cubicBezTo>
                <a:cubicBezTo>
                  <a:pt x="659" y="218"/>
                  <a:pt x="659" y="218"/>
                  <a:pt x="659" y="218"/>
                </a:cubicBezTo>
                <a:cubicBezTo>
                  <a:pt x="659" y="218"/>
                  <a:pt x="659" y="218"/>
                  <a:pt x="659" y="218"/>
                </a:cubicBezTo>
                <a:cubicBezTo>
                  <a:pt x="659" y="223"/>
                  <a:pt x="663" y="227"/>
                  <a:pt x="668" y="227"/>
                </a:cubicBezTo>
                <a:cubicBezTo>
                  <a:pt x="668" y="227"/>
                  <a:pt x="669" y="227"/>
                  <a:pt x="669" y="227"/>
                </a:cubicBezTo>
                <a:cubicBezTo>
                  <a:pt x="693" y="376"/>
                  <a:pt x="693" y="376"/>
                  <a:pt x="693" y="376"/>
                </a:cubicBezTo>
                <a:cubicBezTo>
                  <a:pt x="690" y="376"/>
                  <a:pt x="687" y="379"/>
                  <a:pt x="686" y="383"/>
                </a:cubicBezTo>
                <a:close/>
                <a:moveTo>
                  <a:pt x="546" y="542"/>
                </a:moveTo>
                <a:cubicBezTo>
                  <a:pt x="539" y="542"/>
                  <a:pt x="534" y="548"/>
                  <a:pt x="534" y="555"/>
                </a:cubicBezTo>
                <a:cubicBezTo>
                  <a:pt x="534" y="555"/>
                  <a:pt x="534" y="555"/>
                  <a:pt x="534" y="555"/>
                </a:cubicBezTo>
                <a:cubicBezTo>
                  <a:pt x="436" y="558"/>
                  <a:pt x="436" y="558"/>
                  <a:pt x="436" y="558"/>
                </a:cubicBezTo>
                <a:cubicBezTo>
                  <a:pt x="397" y="559"/>
                  <a:pt x="397" y="559"/>
                  <a:pt x="397" y="559"/>
                </a:cubicBezTo>
                <a:cubicBezTo>
                  <a:pt x="396" y="553"/>
                  <a:pt x="391" y="548"/>
                  <a:pt x="385" y="547"/>
                </a:cubicBezTo>
                <a:cubicBezTo>
                  <a:pt x="385" y="401"/>
                  <a:pt x="385" y="401"/>
                  <a:pt x="385" y="401"/>
                </a:cubicBezTo>
                <a:cubicBezTo>
                  <a:pt x="395" y="401"/>
                  <a:pt x="402" y="394"/>
                  <a:pt x="402" y="384"/>
                </a:cubicBezTo>
                <a:cubicBezTo>
                  <a:pt x="550" y="384"/>
                  <a:pt x="550" y="384"/>
                  <a:pt x="550" y="384"/>
                </a:cubicBezTo>
                <a:cubicBezTo>
                  <a:pt x="550" y="390"/>
                  <a:pt x="554" y="395"/>
                  <a:pt x="560" y="396"/>
                </a:cubicBezTo>
                <a:cubicBezTo>
                  <a:pt x="547" y="542"/>
                  <a:pt x="547" y="542"/>
                  <a:pt x="547" y="542"/>
                </a:cubicBezTo>
                <a:cubicBezTo>
                  <a:pt x="546" y="542"/>
                  <a:pt x="546" y="542"/>
                  <a:pt x="546" y="542"/>
                </a:cubicBezTo>
                <a:close/>
                <a:moveTo>
                  <a:pt x="372" y="559"/>
                </a:moveTo>
                <a:cubicBezTo>
                  <a:pt x="240" y="555"/>
                  <a:pt x="240" y="555"/>
                  <a:pt x="240" y="555"/>
                </a:cubicBezTo>
                <a:cubicBezTo>
                  <a:pt x="236" y="555"/>
                  <a:pt x="236" y="555"/>
                  <a:pt x="236" y="555"/>
                </a:cubicBezTo>
                <a:cubicBezTo>
                  <a:pt x="236" y="555"/>
                  <a:pt x="236" y="555"/>
                  <a:pt x="236" y="555"/>
                </a:cubicBezTo>
                <a:cubicBezTo>
                  <a:pt x="236" y="548"/>
                  <a:pt x="231" y="542"/>
                  <a:pt x="224" y="542"/>
                </a:cubicBezTo>
                <a:cubicBezTo>
                  <a:pt x="223" y="542"/>
                  <a:pt x="223" y="542"/>
                  <a:pt x="223" y="542"/>
                </a:cubicBezTo>
                <a:cubicBezTo>
                  <a:pt x="209" y="396"/>
                  <a:pt x="209" y="396"/>
                  <a:pt x="209" y="396"/>
                </a:cubicBezTo>
                <a:cubicBezTo>
                  <a:pt x="215" y="395"/>
                  <a:pt x="219" y="390"/>
                  <a:pt x="219" y="384"/>
                </a:cubicBezTo>
                <a:cubicBezTo>
                  <a:pt x="368" y="384"/>
                  <a:pt x="368" y="384"/>
                  <a:pt x="368" y="384"/>
                </a:cubicBezTo>
                <a:cubicBezTo>
                  <a:pt x="368" y="393"/>
                  <a:pt x="375" y="401"/>
                  <a:pt x="384" y="401"/>
                </a:cubicBezTo>
                <a:cubicBezTo>
                  <a:pt x="384" y="547"/>
                  <a:pt x="384" y="547"/>
                  <a:pt x="384" y="547"/>
                </a:cubicBezTo>
                <a:cubicBezTo>
                  <a:pt x="378" y="547"/>
                  <a:pt x="372" y="552"/>
                  <a:pt x="372" y="559"/>
                </a:cubicBezTo>
                <a:close/>
                <a:moveTo>
                  <a:pt x="223" y="225"/>
                </a:moveTo>
                <a:cubicBezTo>
                  <a:pt x="230" y="225"/>
                  <a:pt x="235" y="219"/>
                  <a:pt x="235" y="212"/>
                </a:cubicBezTo>
                <a:cubicBezTo>
                  <a:pt x="235" y="212"/>
                  <a:pt x="235" y="212"/>
                  <a:pt x="235" y="212"/>
                </a:cubicBezTo>
                <a:cubicBezTo>
                  <a:pt x="333" y="210"/>
                  <a:pt x="333" y="210"/>
                  <a:pt x="333" y="210"/>
                </a:cubicBezTo>
                <a:cubicBezTo>
                  <a:pt x="372" y="209"/>
                  <a:pt x="372" y="209"/>
                  <a:pt x="372" y="209"/>
                </a:cubicBezTo>
                <a:cubicBezTo>
                  <a:pt x="372" y="215"/>
                  <a:pt x="377" y="221"/>
                  <a:pt x="384" y="221"/>
                </a:cubicBezTo>
                <a:cubicBezTo>
                  <a:pt x="384" y="367"/>
                  <a:pt x="384" y="367"/>
                  <a:pt x="384" y="367"/>
                </a:cubicBezTo>
                <a:cubicBezTo>
                  <a:pt x="375" y="367"/>
                  <a:pt x="368" y="374"/>
                  <a:pt x="368" y="383"/>
                </a:cubicBezTo>
                <a:cubicBezTo>
                  <a:pt x="219" y="383"/>
                  <a:pt x="219" y="383"/>
                  <a:pt x="219" y="383"/>
                </a:cubicBezTo>
                <a:cubicBezTo>
                  <a:pt x="219" y="377"/>
                  <a:pt x="215" y="372"/>
                  <a:pt x="209" y="371"/>
                </a:cubicBezTo>
                <a:cubicBezTo>
                  <a:pt x="223" y="225"/>
                  <a:pt x="223" y="225"/>
                  <a:pt x="223" y="225"/>
                </a:cubicBezTo>
                <a:cubicBezTo>
                  <a:pt x="223" y="225"/>
                  <a:pt x="223" y="225"/>
                  <a:pt x="223" y="225"/>
                </a:cubicBezTo>
                <a:close/>
                <a:moveTo>
                  <a:pt x="397" y="208"/>
                </a:moveTo>
                <a:cubicBezTo>
                  <a:pt x="529" y="212"/>
                  <a:pt x="529" y="212"/>
                  <a:pt x="529" y="212"/>
                </a:cubicBezTo>
                <a:cubicBezTo>
                  <a:pt x="533" y="212"/>
                  <a:pt x="533" y="212"/>
                  <a:pt x="533" y="212"/>
                </a:cubicBezTo>
                <a:cubicBezTo>
                  <a:pt x="533" y="212"/>
                  <a:pt x="533" y="212"/>
                  <a:pt x="533" y="212"/>
                </a:cubicBezTo>
                <a:cubicBezTo>
                  <a:pt x="533" y="219"/>
                  <a:pt x="538" y="225"/>
                  <a:pt x="545" y="225"/>
                </a:cubicBezTo>
                <a:cubicBezTo>
                  <a:pt x="546" y="225"/>
                  <a:pt x="546" y="225"/>
                  <a:pt x="547" y="225"/>
                </a:cubicBezTo>
                <a:cubicBezTo>
                  <a:pt x="560" y="372"/>
                  <a:pt x="560" y="372"/>
                  <a:pt x="560" y="372"/>
                </a:cubicBezTo>
                <a:cubicBezTo>
                  <a:pt x="555" y="373"/>
                  <a:pt x="550" y="377"/>
                  <a:pt x="550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2" y="374"/>
                  <a:pt x="394" y="367"/>
                  <a:pt x="385" y="367"/>
                </a:cubicBezTo>
                <a:cubicBezTo>
                  <a:pt x="385" y="221"/>
                  <a:pt x="385" y="221"/>
                  <a:pt x="385" y="221"/>
                </a:cubicBezTo>
                <a:cubicBezTo>
                  <a:pt x="391" y="220"/>
                  <a:pt x="397" y="215"/>
                  <a:pt x="397" y="208"/>
                </a:cubicBezTo>
                <a:close/>
                <a:moveTo>
                  <a:pt x="102" y="226"/>
                </a:moveTo>
                <a:cubicBezTo>
                  <a:pt x="106" y="226"/>
                  <a:pt x="110" y="222"/>
                  <a:pt x="110" y="218"/>
                </a:cubicBezTo>
                <a:cubicBezTo>
                  <a:pt x="194" y="214"/>
                  <a:pt x="194" y="214"/>
                  <a:pt x="194" y="214"/>
                </a:cubicBezTo>
                <a:cubicBezTo>
                  <a:pt x="210" y="213"/>
                  <a:pt x="210" y="213"/>
                  <a:pt x="210" y="213"/>
                </a:cubicBezTo>
                <a:cubicBezTo>
                  <a:pt x="211" y="219"/>
                  <a:pt x="216" y="224"/>
                  <a:pt x="222" y="225"/>
                </a:cubicBezTo>
                <a:cubicBezTo>
                  <a:pt x="218" y="267"/>
                  <a:pt x="218" y="267"/>
                  <a:pt x="218" y="267"/>
                </a:cubicBezTo>
                <a:cubicBezTo>
                  <a:pt x="208" y="371"/>
                  <a:pt x="208" y="371"/>
                  <a:pt x="208" y="371"/>
                </a:cubicBezTo>
                <a:cubicBezTo>
                  <a:pt x="208" y="371"/>
                  <a:pt x="207" y="371"/>
                  <a:pt x="207" y="371"/>
                </a:cubicBezTo>
                <a:cubicBezTo>
                  <a:pt x="200" y="371"/>
                  <a:pt x="194" y="376"/>
                  <a:pt x="194" y="383"/>
                </a:cubicBezTo>
                <a:cubicBezTo>
                  <a:pt x="83" y="383"/>
                  <a:pt x="83" y="383"/>
                  <a:pt x="83" y="383"/>
                </a:cubicBezTo>
                <a:cubicBezTo>
                  <a:pt x="83" y="379"/>
                  <a:pt x="80" y="375"/>
                  <a:pt x="76" y="375"/>
                </a:cubicBezTo>
                <a:cubicBezTo>
                  <a:pt x="100" y="226"/>
                  <a:pt x="100" y="226"/>
                  <a:pt x="100" y="226"/>
                </a:cubicBezTo>
                <a:cubicBezTo>
                  <a:pt x="101" y="226"/>
                  <a:pt x="101" y="226"/>
                  <a:pt x="102" y="226"/>
                </a:cubicBezTo>
                <a:close/>
                <a:moveTo>
                  <a:pt x="83" y="384"/>
                </a:moveTo>
                <a:cubicBezTo>
                  <a:pt x="194" y="384"/>
                  <a:pt x="194" y="384"/>
                  <a:pt x="194" y="384"/>
                </a:cubicBezTo>
                <a:cubicBezTo>
                  <a:pt x="195" y="391"/>
                  <a:pt x="200" y="396"/>
                  <a:pt x="207" y="396"/>
                </a:cubicBezTo>
                <a:cubicBezTo>
                  <a:pt x="207" y="396"/>
                  <a:pt x="208" y="396"/>
                  <a:pt x="208" y="396"/>
                </a:cubicBezTo>
                <a:cubicBezTo>
                  <a:pt x="222" y="542"/>
                  <a:pt x="222" y="542"/>
                  <a:pt x="222" y="542"/>
                </a:cubicBezTo>
                <a:cubicBezTo>
                  <a:pt x="216" y="543"/>
                  <a:pt x="212" y="548"/>
                  <a:pt x="211" y="554"/>
                </a:cubicBezTo>
                <a:cubicBezTo>
                  <a:pt x="110" y="549"/>
                  <a:pt x="110" y="549"/>
                  <a:pt x="110" y="549"/>
                </a:cubicBezTo>
                <a:cubicBezTo>
                  <a:pt x="110" y="549"/>
                  <a:pt x="110" y="549"/>
                  <a:pt x="110" y="549"/>
                </a:cubicBezTo>
                <a:cubicBezTo>
                  <a:pt x="110" y="544"/>
                  <a:pt x="106" y="540"/>
                  <a:pt x="102" y="540"/>
                </a:cubicBezTo>
                <a:cubicBezTo>
                  <a:pt x="101" y="540"/>
                  <a:pt x="101" y="540"/>
                  <a:pt x="100" y="541"/>
                </a:cubicBezTo>
                <a:cubicBezTo>
                  <a:pt x="76" y="392"/>
                  <a:pt x="76" y="392"/>
                  <a:pt x="76" y="392"/>
                </a:cubicBezTo>
                <a:cubicBezTo>
                  <a:pt x="80" y="391"/>
                  <a:pt x="83" y="388"/>
                  <a:pt x="83" y="384"/>
                </a:cubicBezTo>
                <a:close/>
                <a:moveTo>
                  <a:pt x="594" y="671"/>
                </a:moveTo>
                <a:cubicBezTo>
                  <a:pt x="589" y="671"/>
                  <a:pt x="586" y="675"/>
                  <a:pt x="586" y="679"/>
                </a:cubicBezTo>
                <a:cubicBezTo>
                  <a:pt x="586" y="679"/>
                  <a:pt x="586" y="679"/>
                  <a:pt x="586" y="679"/>
                </a:cubicBezTo>
                <a:cubicBezTo>
                  <a:pt x="507" y="687"/>
                  <a:pt x="507" y="687"/>
                  <a:pt x="507" y="687"/>
                </a:cubicBezTo>
                <a:cubicBezTo>
                  <a:pt x="507" y="684"/>
                  <a:pt x="505" y="681"/>
                  <a:pt x="502" y="680"/>
                </a:cubicBezTo>
                <a:cubicBezTo>
                  <a:pt x="540" y="574"/>
                  <a:pt x="540" y="574"/>
                  <a:pt x="540" y="574"/>
                </a:cubicBezTo>
                <a:cubicBezTo>
                  <a:pt x="542" y="567"/>
                  <a:pt x="542" y="567"/>
                  <a:pt x="542" y="567"/>
                </a:cubicBezTo>
                <a:cubicBezTo>
                  <a:pt x="543" y="567"/>
                  <a:pt x="545" y="567"/>
                  <a:pt x="546" y="567"/>
                </a:cubicBezTo>
                <a:cubicBezTo>
                  <a:pt x="553" y="567"/>
                  <a:pt x="559" y="562"/>
                  <a:pt x="559" y="555"/>
                </a:cubicBezTo>
                <a:cubicBezTo>
                  <a:pt x="609" y="553"/>
                  <a:pt x="609" y="553"/>
                  <a:pt x="609" y="553"/>
                </a:cubicBezTo>
                <a:cubicBezTo>
                  <a:pt x="659" y="550"/>
                  <a:pt x="659" y="550"/>
                  <a:pt x="659" y="550"/>
                </a:cubicBezTo>
                <a:cubicBezTo>
                  <a:pt x="660" y="553"/>
                  <a:pt x="661" y="555"/>
                  <a:pt x="664" y="556"/>
                </a:cubicBezTo>
                <a:cubicBezTo>
                  <a:pt x="598" y="671"/>
                  <a:pt x="598" y="671"/>
                  <a:pt x="598" y="671"/>
                </a:cubicBezTo>
                <a:cubicBezTo>
                  <a:pt x="597" y="671"/>
                  <a:pt x="595" y="671"/>
                  <a:pt x="594" y="671"/>
                </a:cubicBezTo>
                <a:close/>
                <a:moveTo>
                  <a:pt x="668" y="540"/>
                </a:moveTo>
                <a:cubicBezTo>
                  <a:pt x="663" y="540"/>
                  <a:pt x="659" y="544"/>
                  <a:pt x="659" y="549"/>
                </a:cubicBezTo>
                <a:cubicBezTo>
                  <a:pt x="659" y="549"/>
                  <a:pt x="659" y="549"/>
                  <a:pt x="659" y="549"/>
                </a:cubicBezTo>
                <a:cubicBezTo>
                  <a:pt x="575" y="553"/>
                  <a:pt x="575" y="553"/>
                  <a:pt x="575" y="553"/>
                </a:cubicBezTo>
                <a:cubicBezTo>
                  <a:pt x="559" y="554"/>
                  <a:pt x="559" y="554"/>
                  <a:pt x="559" y="554"/>
                </a:cubicBezTo>
                <a:cubicBezTo>
                  <a:pt x="558" y="548"/>
                  <a:pt x="554" y="543"/>
                  <a:pt x="547" y="542"/>
                </a:cubicBezTo>
                <a:cubicBezTo>
                  <a:pt x="551" y="500"/>
                  <a:pt x="551" y="500"/>
                  <a:pt x="551" y="500"/>
                </a:cubicBezTo>
                <a:cubicBezTo>
                  <a:pt x="561" y="396"/>
                  <a:pt x="561" y="396"/>
                  <a:pt x="561" y="396"/>
                </a:cubicBezTo>
                <a:cubicBezTo>
                  <a:pt x="562" y="396"/>
                  <a:pt x="562" y="397"/>
                  <a:pt x="562" y="397"/>
                </a:cubicBezTo>
                <a:cubicBezTo>
                  <a:pt x="569" y="397"/>
                  <a:pt x="575" y="391"/>
                  <a:pt x="575" y="384"/>
                </a:cubicBezTo>
                <a:cubicBezTo>
                  <a:pt x="686" y="384"/>
                  <a:pt x="686" y="384"/>
                  <a:pt x="686" y="384"/>
                </a:cubicBezTo>
                <a:cubicBezTo>
                  <a:pt x="686" y="388"/>
                  <a:pt x="689" y="392"/>
                  <a:pt x="693" y="392"/>
                </a:cubicBezTo>
                <a:cubicBezTo>
                  <a:pt x="669" y="541"/>
                  <a:pt x="669" y="541"/>
                  <a:pt x="669" y="541"/>
                </a:cubicBezTo>
                <a:cubicBezTo>
                  <a:pt x="669" y="540"/>
                  <a:pt x="668" y="540"/>
                  <a:pt x="668" y="540"/>
                </a:cubicBezTo>
                <a:close/>
                <a:moveTo>
                  <a:pt x="727" y="224"/>
                </a:moveTo>
                <a:cubicBezTo>
                  <a:pt x="726" y="225"/>
                  <a:pt x="725" y="226"/>
                  <a:pt x="725" y="227"/>
                </a:cubicBezTo>
                <a:cubicBezTo>
                  <a:pt x="690" y="221"/>
                  <a:pt x="690" y="221"/>
                  <a:pt x="690" y="221"/>
                </a:cubicBezTo>
                <a:cubicBezTo>
                  <a:pt x="676" y="219"/>
                  <a:pt x="676" y="219"/>
                  <a:pt x="676" y="219"/>
                </a:cubicBezTo>
                <a:cubicBezTo>
                  <a:pt x="676" y="219"/>
                  <a:pt x="676" y="218"/>
                  <a:pt x="676" y="218"/>
                </a:cubicBezTo>
                <a:cubicBezTo>
                  <a:pt x="676" y="213"/>
                  <a:pt x="672" y="210"/>
                  <a:pt x="668" y="210"/>
                </a:cubicBezTo>
                <a:cubicBezTo>
                  <a:pt x="666" y="210"/>
                  <a:pt x="665" y="210"/>
                  <a:pt x="664" y="210"/>
                </a:cubicBezTo>
                <a:cubicBezTo>
                  <a:pt x="633" y="155"/>
                  <a:pt x="633" y="155"/>
                  <a:pt x="633" y="155"/>
                </a:cubicBezTo>
                <a:cubicBezTo>
                  <a:pt x="599" y="96"/>
                  <a:pt x="599" y="96"/>
                  <a:pt x="599" y="96"/>
                </a:cubicBezTo>
                <a:cubicBezTo>
                  <a:pt x="600" y="95"/>
                  <a:pt x="601" y="93"/>
                  <a:pt x="602" y="91"/>
                </a:cubicBezTo>
                <a:cubicBezTo>
                  <a:pt x="637" y="101"/>
                  <a:pt x="637" y="101"/>
                  <a:pt x="637" y="101"/>
                </a:cubicBezTo>
                <a:cubicBezTo>
                  <a:pt x="637" y="101"/>
                  <a:pt x="637" y="101"/>
                  <a:pt x="637" y="101"/>
                </a:cubicBezTo>
                <a:cubicBezTo>
                  <a:pt x="637" y="105"/>
                  <a:pt x="640" y="107"/>
                  <a:pt x="643" y="107"/>
                </a:cubicBezTo>
                <a:cubicBezTo>
                  <a:pt x="644" y="107"/>
                  <a:pt x="645" y="107"/>
                  <a:pt x="645" y="107"/>
                </a:cubicBezTo>
                <a:lnTo>
                  <a:pt x="727" y="224"/>
                </a:lnTo>
                <a:close/>
                <a:moveTo>
                  <a:pt x="517" y="24"/>
                </a:moveTo>
                <a:cubicBezTo>
                  <a:pt x="517" y="24"/>
                  <a:pt x="517" y="25"/>
                  <a:pt x="517" y="25"/>
                </a:cubicBezTo>
                <a:cubicBezTo>
                  <a:pt x="517" y="28"/>
                  <a:pt x="520" y="31"/>
                  <a:pt x="523" y="31"/>
                </a:cubicBezTo>
                <a:cubicBezTo>
                  <a:pt x="525" y="31"/>
                  <a:pt x="526" y="30"/>
                  <a:pt x="527" y="29"/>
                </a:cubicBezTo>
                <a:cubicBezTo>
                  <a:pt x="638" y="99"/>
                  <a:pt x="638" y="99"/>
                  <a:pt x="638" y="99"/>
                </a:cubicBezTo>
                <a:cubicBezTo>
                  <a:pt x="637" y="99"/>
                  <a:pt x="637" y="100"/>
                  <a:pt x="637" y="100"/>
                </a:cubicBezTo>
                <a:cubicBezTo>
                  <a:pt x="602" y="90"/>
                  <a:pt x="602" y="90"/>
                  <a:pt x="602" y="90"/>
                </a:cubicBezTo>
                <a:cubicBezTo>
                  <a:pt x="602" y="90"/>
                  <a:pt x="602" y="89"/>
                  <a:pt x="602" y="89"/>
                </a:cubicBezTo>
                <a:cubicBezTo>
                  <a:pt x="602" y="84"/>
                  <a:pt x="598" y="80"/>
                  <a:pt x="594" y="80"/>
                </a:cubicBezTo>
                <a:cubicBezTo>
                  <a:pt x="591" y="80"/>
                  <a:pt x="589" y="81"/>
                  <a:pt x="587" y="83"/>
                </a:cubicBezTo>
                <a:cubicBezTo>
                  <a:pt x="496" y="18"/>
                  <a:pt x="496" y="18"/>
                  <a:pt x="496" y="18"/>
                </a:cubicBezTo>
                <a:cubicBezTo>
                  <a:pt x="497" y="18"/>
                  <a:pt x="497" y="18"/>
                  <a:pt x="497" y="17"/>
                </a:cubicBezTo>
                <a:lnTo>
                  <a:pt x="517" y="24"/>
                </a:lnTo>
                <a:close/>
                <a:moveTo>
                  <a:pt x="486" y="15"/>
                </a:moveTo>
                <a:cubicBezTo>
                  <a:pt x="486" y="18"/>
                  <a:pt x="488" y="21"/>
                  <a:pt x="492" y="21"/>
                </a:cubicBezTo>
                <a:cubicBezTo>
                  <a:pt x="493" y="21"/>
                  <a:pt x="495" y="20"/>
                  <a:pt x="496" y="19"/>
                </a:cubicBezTo>
                <a:cubicBezTo>
                  <a:pt x="536" y="47"/>
                  <a:pt x="536" y="47"/>
                  <a:pt x="536" y="47"/>
                </a:cubicBezTo>
                <a:cubicBezTo>
                  <a:pt x="587" y="84"/>
                  <a:pt x="587" y="84"/>
                  <a:pt x="587" y="84"/>
                </a:cubicBezTo>
                <a:cubicBezTo>
                  <a:pt x="586" y="85"/>
                  <a:pt x="586" y="86"/>
                  <a:pt x="585" y="87"/>
                </a:cubicBezTo>
                <a:cubicBezTo>
                  <a:pt x="576" y="86"/>
                  <a:pt x="576" y="86"/>
                  <a:pt x="576" y="86"/>
                </a:cubicBezTo>
                <a:cubicBezTo>
                  <a:pt x="507" y="79"/>
                  <a:pt x="507" y="79"/>
                  <a:pt x="507" y="79"/>
                </a:cubicBezTo>
                <a:cubicBezTo>
                  <a:pt x="507" y="79"/>
                  <a:pt x="507" y="79"/>
                  <a:pt x="507" y="78"/>
                </a:cubicBezTo>
                <a:cubicBezTo>
                  <a:pt x="507" y="74"/>
                  <a:pt x="503" y="70"/>
                  <a:pt x="499" y="70"/>
                </a:cubicBezTo>
                <a:cubicBezTo>
                  <a:pt x="496" y="70"/>
                  <a:pt x="495" y="71"/>
                  <a:pt x="493" y="72"/>
                </a:cubicBezTo>
                <a:cubicBezTo>
                  <a:pt x="444" y="13"/>
                  <a:pt x="444" y="13"/>
                  <a:pt x="444" y="13"/>
                </a:cubicBezTo>
                <a:cubicBezTo>
                  <a:pt x="445" y="13"/>
                  <a:pt x="445" y="12"/>
                  <a:pt x="446" y="10"/>
                </a:cubicBezTo>
                <a:lnTo>
                  <a:pt x="486" y="15"/>
                </a:lnTo>
                <a:close/>
                <a:moveTo>
                  <a:pt x="434" y="9"/>
                </a:moveTo>
                <a:cubicBezTo>
                  <a:pt x="434" y="12"/>
                  <a:pt x="437" y="15"/>
                  <a:pt x="440" y="15"/>
                </a:cubicBezTo>
                <a:cubicBezTo>
                  <a:pt x="441" y="15"/>
                  <a:pt x="442" y="14"/>
                  <a:pt x="443" y="14"/>
                </a:cubicBezTo>
                <a:cubicBezTo>
                  <a:pt x="472" y="48"/>
                  <a:pt x="472" y="48"/>
                  <a:pt x="472" y="48"/>
                </a:cubicBezTo>
                <a:cubicBezTo>
                  <a:pt x="492" y="73"/>
                  <a:pt x="492" y="73"/>
                  <a:pt x="492" y="73"/>
                </a:cubicBezTo>
                <a:cubicBezTo>
                  <a:pt x="491" y="74"/>
                  <a:pt x="490" y="76"/>
                  <a:pt x="490" y="78"/>
                </a:cubicBezTo>
                <a:cubicBezTo>
                  <a:pt x="393" y="75"/>
                  <a:pt x="393" y="75"/>
                  <a:pt x="393" y="75"/>
                </a:cubicBezTo>
                <a:cubicBezTo>
                  <a:pt x="393" y="71"/>
                  <a:pt x="390" y="67"/>
                  <a:pt x="385" y="67"/>
                </a:cubicBezTo>
                <a:cubicBezTo>
                  <a:pt x="385" y="11"/>
                  <a:pt x="385" y="11"/>
                  <a:pt x="385" y="11"/>
                </a:cubicBezTo>
                <a:cubicBezTo>
                  <a:pt x="387" y="11"/>
                  <a:pt x="389" y="9"/>
                  <a:pt x="390" y="7"/>
                </a:cubicBezTo>
                <a:lnTo>
                  <a:pt x="434" y="9"/>
                </a:lnTo>
                <a:close/>
                <a:moveTo>
                  <a:pt x="384" y="11"/>
                </a:moveTo>
                <a:cubicBezTo>
                  <a:pt x="384" y="67"/>
                  <a:pt x="384" y="67"/>
                  <a:pt x="384" y="67"/>
                </a:cubicBezTo>
                <a:cubicBezTo>
                  <a:pt x="380" y="68"/>
                  <a:pt x="377" y="71"/>
                  <a:pt x="377" y="75"/>
                </a:cubicBezTo>
                <a:cubicBezTo>
                  <a:pt x="279" y="78"/>
                  <a:pt x="279" y="78"/>
                  <a:pt x="279" y="78"/>
                </a:cubicBezTo>
                <a:cubicBezTo>
                  <a:pt x="278" y="76"/>
                  <a:pt x="278" y="74"/>
                  <a:pt x="276" y="73"/>
                </a:cubicBezTo>
                <a:cubicBezTo>
                  <a:pt x="326" y="14"/>
                  <a:pt x="326" y="14"/>
                  <a:pt x="326" y="14"/>
                </a:cubicBezTo>
                <a:cubicBezTo>
                  <a:pt x="327" y="15"/>
                  <a:pt x="328" y="15"/>
                  <a:pt x="329" y="15"/>
                </a:cubicBezTo>
                <a:cubicBezTo>
                  <a:pt x="332" y="15"/>
                  <a:pt x="334" y="12"/>
                  <a:pt x="335" y="9"/>
                </a:cubicBezTo>
                <a:cubicBezTo>
                  <a:pt x="378" y="7"/>
                  <a:pt x="378" y="7"/>
                  <a:pt x="378" y="7"/>
                </a:cubicBezTo>
                <a:cubicBezTo>
                  <a:pt x="379" y="9"/>
                  <a:pt x="381" y="11"/>
                  <a:pt x="384" y="11"/>
                </a:cubicBezTo>
                <a:close/>
                <a:moveTo>
                  <a:pt x="325" y="14"/>
                </a:moveTo>
                <a:cubicBezTo>
                  <a:pt x="276" y="73"/>
                  <a:pt x="276" y="73"/>
                  <a:pt x="276" y="73"/>
                </a:cubicBezTo>
                <a:cubicBezTo>
                  <a:pt x="274" y="71"/>
                  <a:pt x="272" y="71"/>
                  <a:pt x="270" y="71"/>
                </a:cubicBezTo>
                <a:cubicBezTo>
                  <a:pt x="266" y="71"/>
                  <a:pt x="262" y="75"/>
                  <a:pt x="262" y="79"/>
                </a:cubicBezTo>
                <a:cubicBezTo>
                  <a:pt x="262" y="79"/>
                  <a:pt x="262" y="79"/>
                  <a:pt x="262" y="79"/>
                </a:cubicBezTo>
                <a:cubicBezTo>
                  <a:pt x="186" y="87"/>
                  <a:pt x="186" y="87"/>
                  <a:pt x="186" y="87"/>
                </a:cubicBezTo>
                <a:cubicBezTo>
                  <a:pt x="184" y="87"/>
                  <a:pt x="184" y="87"/>
                  <a:pt x="184" y="87"/>
                </a:cubicBezTo>
                <a:cubicBezTo>
                  <a:pt x="184" y="86"/>
                  <a:pt x="183" y="85"/>
                  <a:pt x="182" y="84"/>
                </a:cubicBezTo>
                <a:cubicBezTo>
                  <a:pt x="273" y="19"/>
                  <a:pt x="273" y="19"/>
                  <a:pt x="273" y="19"/>
                </a:cubicBezTo>
                <a:cubicBezTo>
                  <a:pt x="274" y="20"/>
                  <a:pt x="276" y="21"/>
                  <a:pt x="278" y="21"/>
                </a:cubicBezTo>
                <a:cubicBezTo>
                  <a:pt x="281" y="21"/>
                  <a:pt x="283" y="18"/>
                  <a:pt x="283" y="15"/>
                </a:cubicBezTo>
                <a:cubicBezTo>
                  <a:pt x="323" y="10"/>
                  <a:pt x="323" y="10"/>
                  <a:pt x="323" y="10"/>
                </a:cubicBezTo>
                <a:cubicBezTo>
                  <a:pt x="323" y="12"/>
                  <a:pt x="324" y="13"/>
                  <a:pt x="325" y="14"/>
                </a:cubicBezTo>
                <a:close/>
                <a:moveTo>
                  <a:pt x="242" y="29"/>
                </a:moveTo>
                <a:cubicBezTo>
                  <a:pt x="243" y="30"/>
                  <a:pt x="245" y="31"/>
                  <a:pt x="246" y="31"/>
                </a:cubicBezTo>
                <a:cubicBezTo>
                  <a:pt x="250" y="31"/>
                  <a:pt x="252" y="28"/>
                  <a:pt x="252" y="25"/>
                </a:cubicBezTo>
                <a:cubicBezTo>
                  <a:pt x="252" y="24"/>
                  <a:pt x="252" y="24"/>
                  <a:pt x="252" y="24"/>
                </a:cubicBezTo>
                <a:cubicBezTo>
                  <a:pt x="272" y="17"/>
                  <a:pt x="272" y="17"/>
                  <a:pt x="272" y="17"/>
                </a:cubicBezTo>
                <a:cubicBezTo>
                  <a:pt x="272" y="18"/>
                  <a:pt x="273" y="18"/>
                  <a:pt x="273" y="18"/>
                </a:cubicBezTo>
                <a:cubicBezTo>
                  <a:pt x="182" y="83"/>
                  <a:pt x="182" y="83"/>
                  <a:pt x="182" y="83"/>
                </a:cubicBezTo>
                <a:cubicBezTo>
                  <a:pt x="180" y="81"/>
                  <a:pt x="178" y="80"/>
                  <a:pt x="176" y="80"/>
                </a:cubicBezTo>
                <a:cubicBezTo>
                  <a:pt x="171" y="80"/>
                  <a:pt x="167" y="84"/>
                  <a:pt x="167" y="89"/>
                </a:cubicBezTo>
                <a:cubicBezTo>
                  <a:pt x="167" y="89"/>
                  <a:pt x="167" y="90"/>
                  <a:pt x="167" y="90"/>
                </a:cubicBezTo>
                <a:cubicBezTo>
                  <a:pt x="132" y="100"/>
                  <a:pt x="132" y="100"/>
                  <a:pt x="132" y="100"/>
                </a:cubicBezTo>
                <a:cubicBezTo>
                  <a:pt x="132" y="100"/>
                  <a:pt x="132" y="99"/>
                  <a:pt x="132" y="99"/>
                </a:cubicBezTo>
                <a:lnTo>
                  <a:pt x="242" y="29"/>
                </a:lnTo>
                <a:close/>
                <a:moveTo>
                  <a:pt x="124" y="107"/>
                </a:moveTo>
                <a:cubicBezTo>
                  <a:pt x="124" y="107"/>
                  <a:pt x="125" y="107"/>
                  <a:pt x="126" y="107"/>
                </a:cubicBezTo>
                <a:cubicBezTo>
                  <a:pt x="130" y="107"/>
                  <a:pt x="132" y="105"/>
                  <a:pt x="132" y="101"/>
                </a:cubicBezTo>
                <a:cubicBezTo>
                  <a:pt x="132" y="101"/>
                  <a:pt x="132" y="101"/>
                  <a:pt x="132" y="101"/>
                </a:cubicBezTo>
                <a:cubicBezTo>
                  <a:pt x="167" y="91"/>
                  <a:pt x="167" y="91"/>
                  <a:pt x="167" y="91"/>
                </a:cubicBezTo>
                <a:cubicBezTo>
                  <a:pt x="168" y="93"/>
                  <a:pt x="169" y="95"/>
                  <a:pt x="171" y="96"/>
                </a:cubicBezTo>
                <a:cubicBezTo>
                  <a:pt x="154" y="125"/>
                  <a:pt x="154" y="125"/>
                  <a:pt x="154" y="125"/>
                </a:cubicBezTo>
                <a:cubicBezTo>
                  <a:pt x="105" y="210"/>
                  <a:pt x="105" y="210"/>
                  <a:pt x="105" y="210"/>
                </a:cubicBezTo>
                <a:cubicBezTo>
                  <a:pt x="104" y="209"/>
                  <a:pt x="103" y="209"/>
                  <a:pt x="102" y="209"/>
                </a:cubicBezTo>
                <a:cubicBezTo>
                  <a:pt x="97" y="209"/>
                  <a:pt x="93" y="213"/>
                  <a:pt x="93" y="217"/>
                </a:cubicBezTo>
                <a:cubicBezTo>
                  <a:pt x="93" y="218"/>
                  <a:pt x="93" y="218"/>
                  <a:pt x="93" y="219"/>
                </a:cubicBezTo>
                <a:cubicBezTo>
                  <a:pt x="45" y="227"/>
                  <a:pt x="45" y="227"/>
                  <a:pt x="45" y="227"/>
                </a:cubicBezTo>
                <a:cubicBezTo>
                  <a:pt x="45" y="225"/>
                  <a:pt x="44" y="224"/>
                  <a:pt x="43" y="223"/>
                </a:cubicBezTo>
                <a:lnTo>
                  <a:pt x="124" y="107"/>
                </a:lnTo>
                <a:close/>
                <a:moveTo>
                  <a:pt x="39" y="234"/>
                </a:moveTo>
                <a:cubicBezTo>
                  <a:pt x="39" y="234"/>
                  <a:pt x="39" y="234"/>
                  <a:pt x="39" y="234"/>
                </a:cubicBezTo>
                <a:cubicBezTo>
                  <a:pt x="42" y="234"/>
                  <a:pt x="45" y="231"/>
                  <a:pt x="45" y="228"/>
                </a:cubicBezTo>
                <a:cubicBezTo>
                  <a:pt x="45" y="228"/>
                  <a:pt x="45" y="227"/>
                  <a:pt x="45" y="227"/>
                </a:cubicBezTo>
                <a:cubicBezTo>
                  <a:pt x="94" y="219"/>
                  <a:pt x="94" y="219"/>
                  <a:pt x="94" y="219"/>
                </a:cubicBezTo>
                <a:cubicBezTo>
                  <a:pt x="94" y="222"/>
                  <a:pt x="97" y="225"/>
                  <a:pt x="99" y="226"/>
                </a:cubicBezTo>
                <a:cubicBezTo>
                  <a:pt x="88" y="295"/>
                  <a:pt x="88" y="295"/>
                  <a:pt x="88" y="295"/>
                </a:cubicBezTo>
                <a:cubicBezTo>
                  <a:pt x="75" y="375"/>
                  <a:pt x="75" y="375"/>
                  <a:pt x="75" y="375"/>
                </a:cubicBezTo>
                <a:cubicBezTo>
                  <a:pt x="75" y="375"/>
                  <a:pt x="75" y="375"/>
                  <a:pt x="74" y="375"/>
                </a:cubicBezTo>
                <a:cubicBezTo>
                  <a:pt x="70" y="375"/>
                  <a:pt x="66" y="378"/>
                  <a:pt x="66" y="383"/>
                </a:cubicBezTo>
                <a:cubicBezTo>
                  <a:pt x="12" y="383"/>
                  <a:pt x="12" y="383"/>
                  <a:pt x="12" y="383"/>
                </a:cubicBezTo>
                <a:cubicBezTo>
                  <a:pt x="12" y="381"/>
                  <a:pt x="10" y="379"/>
                  <a:pt x="8" y="378"/>
                </a:cubicBezTo>
                <a:lnTo>
                  <a:pt x="39" y="234"/>
                </a:lnTo>
                <a:close/>
                <a:moveTo>
                  <a:pt x="8" y="390"/>
                </a:moveTo>
                <a:cubicBezTo>
                  <a:pt x="11" y="389"/>
                  <a:pt x="12" y="387"/>
                  <a:pt x="12" y="384"/>
                </a:cubicBezTo>
                <a:cubicBezTo>
                  <a:pt x="66" y="384"/>
                  <a:pt x="66" y="384"/>
                  <a:pt x="66" y="384"/>
                </a:cubicBezTo>
                <a:cubicBezTo>
                  <a:pt x="66" y="388"/>
                  <a:pt x="70" y="392"/>
                  <a:pt x="74" y="392"/>
                </a:cubicBezTo>
                <a:cubicBezTo>
                  <a:pt x="75" y="392"/>
                  <a:pt x="75" y="392"/>
                  <a:pt x="75" y="392"/>
                </a:cubicBezTo>
                <a:cubicBezTo>
                  <a:pt x="79" y="419"/>
                  <a:pt x="79" y="419"/>
                  <a:pt x="79" y="419"/>
                </a:cubicBezTo>
                <a:cubicBezTo>
                  <a:pt x="99" y="541"/>
                  <a:pt x="99" y="541"/>
                  <a:pt x="99" y="541"/>
                </a:cubicBezTo>
                <a:cubicBezTo>
                  <a:pt x="96" y="542"/>
                  <a:pt x="94" y="544"/>
                  <a:pt x="93" y="548"/>
                </a:cubicBezTo>
                <a:cubicBezTo>
                  <a:pt x="90" y="547"/>
                  <a:pt x="90" y="547"/>
                  <a:pt x="90" y="547"/>
                </a:cubicBezTo>
                <a:cubicBezTo>
                  <a:pt x="45" y="540"/>
                  <a:pt x="45" y="540"/>
                  <a:pt x="45" y="540"/>
                </a:cubicBezTo>
                <a:cubicBezTo>
                  <a:pt x="45" y="540"/>
                  <a:pt x="45" y="540"/>
                  <a:pt x="45" y="539"/>
                </a:cubicBezTo>
                <a:cubicBezTo>
                  <a:pt x="45" y="536"/>
                  <a:pt x="42" y="534"/>
                  <a:pt x="39" y="534"/>
                </a:cubicBezTo>
                <a:cubicBezTo>
                  <a:pt x="39" y="534"/>
                  <a:pt x="39" y="534"/>
                  <a:pt x="39" y="534"/>
                </a:cubicBezTo>
                <a:lnTo>
                  <a:pt x="8" y="390"/>
                </a:lnTo>
                <a:close/>
                <a:moveTo>
                  <a:pt x="43" y="544"/>
                </a:moveTo>
                <a:cubicBezTo>
                  <a:pt x="44" y="543"/>
                  <a:pt x="45" y="542"/>
                  <a:pt x="45" y="541"/>
                </a:cubicBezTo>
                <a:cubicBezTo>
                  <a:pt x="79" y="546"/>
                  <a:pt x="79" y="546"/>
                  <a:pt x="79" y="546"/>
                </a:cubicBezTo>
                <a:cubicBezTo>
                  <a:pt x="93" y="548"/>
                  <a:pt x="93" y="548"/>
                  <a:pt x="93" y="548"/>
                </a:cubicBezTo>
                <a:cubicBezTo>
                  <a:pt x="93" y="549"/>
                  <a:pt x="93" y="549"/>
                  <a:pt x="93" y="549"/>
                </a:cubicBezTo>
                <a:cubicBezTo>
                  <a:pt x="93" y="554"/>
                  <a:pt x="97" y="558"/>
                  <a:pt x="102" y="558"/>
                </a:cubicBezTo>
                <a:cubicBezTo>
                  <a:pt x="103" y="558"/>
                  <a:pt x="104" y="557"/>
                  <a:pt x="105" y="557"/>
                </a:cubicBezTo>
                <a:cubicBezTo>
                  <a:pt x="137" y="612"/>
                  <a:pt x="137" y="612"/>
                  <a:pt x="137" y="612"/>
                </a:cubicBezTo>
                <a:cubicBezTo>
                  <a:pt x="171" y="672"/>
                  <a:pt x="171" y="672"/>
                  <a:pt x="171" y="672"/>
                </a:cubicBezTo>
                <a:cubicBezTo>
                  <a:pt x="169" y="673"/>
                  <a:pt x="168" y="674"/>
                  <a:pt x="167" y="676"/>
                </a:cubicBezTo>
                <a:cubicBezTo>
                  <a:pt x="132" y="667"/>
                  <a:pt x="132" y="667"/>
                  <a:pt x="132" y="667"/>
                </a:cubicBezTo>
                <a:cubicBezTo>
                  <a:pt x="132" y="666"/>
                  <a:pt x="132" y="666"/>
                  <a:pt x="132" y="666"/>
                </a:cubicBezTo>
                <a:cubicBezTo>
                  <a:pt x="132" y="663"/>
                  <a:pt x="130" y="660"/>
                  <a:pt x="126" y="660"/>
                </a:cubicBezTo>
                <a:cubicBezTo>
                  <a:pt x="125" y="660"/>
                  <a:pt x="125" y="660"/>
                  <a:pt x="124" y="661"/>
                </a:cubicBezTo>
                <a:lnTo>
                  <a:pt x="43" y="544"/>
                </a:lnTo>
                <a:close/>
                <a:moveTo>
                  <a:pt x="252" y="743"/>
                </a:moveTo>
                <a:cubicBezTo>
                  <a:pt x="252" y="743"/>
                  <a:pt x="252" y="743"/>
                  <a:pt x="252" y="742"/>
                </a:cubicBezTo>
                <a:cubicBezTo>
                  <a:pt x="252" y="739"/>
                  <a:pt x="250" y="736"/>
                  <a:pt x="246" y="736"/>
                </a:cubicBezTo>
                <a:cubicBezTo>
                  <a:pt x="245" y="736"/>
                  <a:pt x="243" y="737"/>
                  <a:pt x="242" y="738"/>
                </a:cubicBezTo>
                <a:cubicBezTo>
                  <a:pt x="132" y="668"/>
                  <a:pt x="132" y="668"/>
                  <a:pt x="132" y="668"/>
                </a:cubicBezTo>
                <a:cubicBezTo>
                  <a:pt x="132" y="668"/>
                  <a:pt x="132" y="668"/>
                  <a:pt x="132" y="667"/>
                </a:cubicBezTo>
                <a:cubicBezTo>
                  <a:pt x="148" y="672"/>
                  <a:pt x="148" y="672"/>
                  <a:pt x="148" y="672"/>
                </a:cubicBezTo>
                <a:cubicBezTo>
                  <a:pt x="167" y="677"/>
                  <a:pt x="167" y="677"/>
                  <a:pt x="167" y="677"/>
                </a:cubicBezTo>
                <a:cubicBezTo>
                  <a:pt x="167" y="678"/>
                  <a:pt x="167" y="678"/>
                  <a:pt x="167" y="679"/>
                </a:cubicBezTo>
                <a:cubicBezTo>
                  <a:pt x="167" y="684"/>
                  <a:pt x="170" y="688"/>
                  <a:pt x="175" y="688"/>
                </a:cubicBezTo>
                <a:cubicBezTo>
                  <a:pt x="178" y="688"/>
                  <a:pt x="180" y="686"/>
                  <a:pt x="182" y="684"/>
                </a:cubicBezTo>
                <a:cubicBezTo>
                  <a:pt x="273" y="749"/>
                  <a:pt x="273" y="749"/>
                  <a:pt x="273" y="749"/>
                </a:cubicBezTo>
                <a:cubicBezTo>
                  <a:pt x="272" y="749"/>
                  <a:pt x="272" y="750"/>
                  <a:pt x="272" y="750"/>
                </a:cubicBezTo>
                <a:lnTo>
                  <a:pt x="252" y="743"/>
                </a:lnTo>
                <a:close/>
                <a:moveTo>
                  <a:pt x="284" y="752"/>
                </a:moveTo>
                <a:cubicBezTo>
                  <a:pt x="284" y="752"/>
                  <a:pt x="284" y="752"/>
                  <a:pt x="284" y="752"/>
                </a:cubicBezTo>
                <a:cubicBezTo>
                  <a:pt x="284" y="748"/>
                  <a:pt x="281" y="746"/>
                  <a:pt x="278" y="746"/>
                </a:cubicBezTo>
                <a:cubicBezTo>
                  <a:pt x="276" y="746"/>
                  <a:pt x="274" y="747"/>
                  <a:pt x="273" y="748"/>
                </a:cubicBezTo>
                <a:cubicBezTo>
                  <a:pt x="233" y="719"/>
                  <a:pt x="233" y="719"/>
                  <a:pt x="233" y="719"/>
                </a:cubicBezTo>
                <a:cubicBezTo>
                  <a:pt x="182" y="684"/>
                  <a:pt x="182" y="684"/>
                  <a:pt x="182" y="684"/>
                </a:cubicBezTo>
                <a:cubicBezTo>
                  <a:pt x="183" y="683"/>
                  <a:pt x="183" y="681"/>
                  <a:pt x="184" y="680"/>
                </a:cubicBezTo>
                <a:cubicBezTo>
                  <a:pt x="192" y="681"/>
                  <a:pt x="192" y="681"/>
                  <a:pt x="192" y="681"/>
                </a:cubicBezTo>
                <a:cubicBezTo>
                  <a:pt x="262" y="688"/>
                  <a:pt x="262" y="688"/>
                  <a:pt x="262" y="688"/>
                </a:cubicBezTo>
                <a:cubicBezTo>
                  <a:pt x="262" y="688"/>
                  <a:pt x="262" y="688"/>
                  <a:pt x="262" y="689"/>
                </a:cubicBezTo>
                <a:cubicBezTo>
                  <a:pt x="262" y="694"/>
                  <a:pt x="266" y="697"/>
                  <a:pt x="271" y="697"/>
                </a:cubicBezTo>
                <a:cubicBezTo>
                  <a:pt x="273" y="697"/>
                  <a:pt x="275" y="697"/>
                  <a:pt x="276" y="695"/>
                </a:cubicBezTo>
                <a:cubicBezTo>
                  <a:pt x="325" y="754"/>
                  <a:pt x="325" y="754"/>
                  <a:pt x="325" y="754"/>
                </a:cubicBezTo>
                <a:cubicBezTo>
                  <a:pt x="325" y="755"/>
                  <a:pt x="324" y="756"/>
                  <a:pt x="324" y="757"/>
                </a:cubicBezTo>
                <a:lnTo>
                  <a:pt x="284" y="752"/>
                </a:lnTo>
                <a:close/>
                <a:moveTo>
                  <a:pt x="335" y="758"/>
                </a:moveTo>
                <a:cubicBezTo>
                  <a:pt x="335" y="755"/>
                  <a:pt x="332" y="752"/>
                  <a:pt x="329" y="752"/>
                </a:cubicBezTo>
                <a:cubicBezTo>
                  <a:pt x="328" y="752"/>
                  <a:pt x="327" y="753"/>
                  <a:pt x="326" y="753"/>
                </a:cubicBezTo>
                <a:cubicBezTo>
                  <a:pt x="297" y="719"/>
                  <a:pt x="297" y="719"/>
                  <a:pt x="297" y="719"/>
                </a:cubicBezTo>
                <a:cubicBezTo>
                  <a:pt x="277" y="695"/>
                  <a:pt x="277" y="695"/>
                  <a:pt x="277" y="695"/>
                </a:cubicBezTo>
                <a:cubicBezTo>
                  <a:pt x="278" y="693"/>
                  <a:pt x="279" y="691"/>
                  <a:pt x="279" y="689"/>
                </a:cubicBezTo>
                <a:cubicBezTo>
                  <a:pt x="376" y="692"/>
                  <a:pt x="376" y="692"/>
                  <a:pt x="376" y="692"/>
                </a:cubicBezTo>
                <a:cubicBezTo>
                  <a:pt x="376" y="696"/>
                  <a:pt x="380" y="700"/>
                  <a:pt x="384" y="700"/>
                </a:cubicBezTo>
                <a:cubicBezTo>
                  <a:pt x="384" y="756"/>
                  <a:pt x="384" y="756"/>
                  <a:pt x="384" y="756"/>
                </a:cubicBezTo>
                <a:cubicBezTo>
                  <a:pt x="382" y="756"/>
                  <a:pt x="379" y="758"/>
                  <a:pt x="379" y="760"/>
                </a:cubicBezTo>
                <a:lnTo>
                  <a:pt x="335" y="758"/>
                </a:lnTo>
                <a:close/>
                <a:moveTo>
                  <a:pt x="390" y="760"/>
                </a:moveTo>
                <a:cubicBezTo>
                  <a:pt x="390" y="758"/>
                  <a:pt x="388" y="756"/>
                  <a:pt x="385" y="756"/>
                </a:cubicBezTo>
                <a:cubicBezTo>
                  <a:pt x="385" y="700"/>
                  <a:pt x="385" y="700"/>
                  <a:pt x="385" y="700"/>
                </a:cubicBezTo>
                <a:cubicBezTo>
                  <a:pt x="389" y="699"/>
                  <a:pt x="392" y="696"/>
                  <a:pt x="393" y="692"/>
                </a:cubicBezTo>
                <a:cubicBezTo>
                  <a:pt x="490" y="689"/>
                  <a:pt x="490" y="689"/>
                  <a:pt x="490" y="689"/>
                </a:cubicBezTo>
                <a:cubicBezTo>
                  <a:pt x="491" y="691"/>
                  <a:pt x="492" y="693"/>
                  <a:pt x="493" y="694"/>
                </a:cubicBezTo>
                <a:cubicBezTo>
                  <a:pt x="444" y="752"/>
                  <a:pt x="444" y="752"/>
                  <a:pt x="444" y="752"/>
                </a:cubicBezTo>
                <a:cubicBezTo>
                  <a:pt x="443" y="752"/>
                  <a:pt x="442" y="751"/>
                  <a:pt x="441" y="751"/>
                </a:cubicBezTo>
                <a:cubicBezTo>
                  <a:pt x="437" y="751"/>
                  <a:pt x="435" y="754"/>
                  <a:pt x="435" y="757"/>
                </a:cubicBezTo>
                <a:cubicBezTo>
                  <a:pt x="435" y="757"/>
                  <a:pt x="435" y="758"/>
                  <a:pt x="435" y="758"/>
                </a:cubicBezTo>
                <a:lnTo>
                  <a:pt x="390" y="760"/>
                </a:lnTo>
                <a:close/>
                <a:moveTo>
                  <a:pt x="527" y="739"/>
                </a:moveTo>
                <a:cubicBezTo>
                  <a:pt x="526" y="737"/>
                  <a:pt x="525" y="736"/>
                  <a:pt x="523" y="736"/>
                </a:cubicBezTo>
                <a:cubicBezTo>
                  <a:pt x="520" y="736"/>
                  <a:pt x="517" y="739"/>
                  <a:pt x="517" y="742"/>
                </a:cubicBezTo>
                <a:cubicBezTo>
                  <a:pt x="517" y="743"/>
                  <a:pt x="517" y="743"/>
                  <a:pt x="517" y="743"/>
                </a:cubicBezTo>
                <a:cubicBezTo>
                  <a:pt x="497" y="750"/>
                  <a:pt x="497" y="750"/>
                  <a:pt x="497" y="750"/>
                </a:cubicBezTo>
                <a:cubicBezTo>
                  <a:pt x="497" y="750"/>
                  <a:pt x="497" y="749"/>
                  <a:pt x="496" y="749"/>
                </a:cubicBezTo>
                <a:cubicBezTo>
                  <a:pt x="587" y="684"/>
                  <a:pt x="587" y="684"/>
                  <a:pt x="587" y="684"/>
                </a:cubicBezTo>
                <a:cubicBezTo>
                  <a:pt x="589" y="686"/>
                  <a:pt x="591" y="688"/>
                  <a:pt x="594" y="688"/>
                </a:cubicBezTo>
                <a:cubicBezTo>
                  <a:pt x="599" y="688"/>
                  <a:pt x="603" y="684"/>
                  <a:pt x="603" y="679"/>
                </a:cubicBezTo>
                <a:cubicBezTo>
                  <a:pt x="603" y="678"/>
                  <a:pt x="603" y="678"/>
                  <a:pt x="602" y="677"/>
                </a:cubicBezTo>
                <a:cubicBezTo>
                  <a:pt x="637" y="667"/>
                  <a:pt x="637" y="667"/>
                  <a:pt x="637" y="667"/>
                </a:cubicBezTo>
                <a:cubicBezTo>
                  <a:pt x="637" y="668"/>
                  <a:pt x="637" y="668"/>
                  <a:pt x="637" y="668"/>
                </a:cubicBezTo>
                <a:lnTo>
                  <a:pt x="527" y="739"/>
                </a:lnTo>
                <a:close/>
                <a:moveTo>
                  <a:pt x="645" y="661"/>
                </a:moveTo>
                <a:cubicBezTo>
                  <a:pt x="645" y="660"/>
                  <a:pt x="644" y="660"/>
                  <a:pt x="643" y="660"/>
                </a:cubicBezTo>
                <a:cubicBezTo>
                  <a:pt x="639" y="660"/>
                  <a:pt x="637" y="663"/>
                  <a:pt x="637" y="666"/>
                </a:cubicBezTo>
                <a:cubicBezTo>
                  <a:pt x="637" y="666"/>
                  <a:pt x="637" y="666"/>
                  <a:pt x="637" y="667"/>
                </a:cubicBezTo>
                <a:cubicBezTo>
                  <a:pt x="626" y="670"/>
                  <a:pt x="626" y="670"/>
                  <a:pt x="626" y="670"/>
                </a:cubicBezTo>
                <a:cubicBezTo>
                  <a:pt x="602" y="676"/>
                  <a:pt x="602" y="676"/>
                  <a:pt x="602" y="676"/>
                </a:cubicBezTo>
                <a:cubicBezTo>
                  <a:pt x="601" y="674"/>
                  <a:pt x="600" y="673"/>
                  <a:pt x="598" y="672"/>
                </a:cubicBezTo>
                <a:cubicBezTo>
                  <a:pt x="615" y="642"/>
                  <a:pt x="615" y="642"/>
                  <a:pt x="615" y="642"/>
                </a:cubicBezTo>
                <a:cubicBezTo>
                  <a:pt x="664" y="557"/>
                  <a:pt x="664" y="557"/>
                  <a:pt x="664" y="557"/>
                </a:cubicBezTo>
                <a:cubicBezTo>
                  <a:pt x="665" y="557"/>
                  <a:pt x="666" y="558"/>
                  <a:pt x="668" y="558"/>
                </a:cubicBezTo>
                <a:cubicBezTo>
                  <a:pt x="672" y="558"/>
                  <a:pt x="676" y="554"/>
                  <a:pt x="676" y="549"/>
                </a:cubicBezTo>
                <a:cubicBezTo>
                  <a:pt x="676" y="549"/>
                  <a:pt x="676" y="549"/>
                  <a:pt x="676" y="548"/>
                </a:cubicBezTo>
                <a:cubicBezTo>
                  <a:pt x="723" y="541"/>
                  <a:pt x="723" y="541"/>
                  <a:pt x="723" y="541"/>
                </a:cubicBezTo>
                <a:cubicBezTo>
                  <a:pt x="723" y="542"/>
                  <a:pt x="724" y="544"/>
                  <a:pt x="726" y="545"/>
                </a:cubicBezTo>
                <a:lnTo>
                  <a:pt x="645" y="661"/>
                </a:lnTo>
                <a:close/>
                <a:moveTo>
                  <a:pt x="730" y="534"/>
                </a:moveTo>
                <a:cubicBezTo>
                  <a:pt x="730" y="534"/>
                  <a:pt x="729" y="534"/>
                  <a:pt x="729" y="534"/>
                </a:cubicBezTo>
                <a:cubicBezTo>
                  <a:pt x="726" y="534"/>
                  <a:pt x="723" y="537"/>
                  <a:pt x="723" y="540"/>
                </a:cubicBezTo>
                <a:cubicBezTo>
                  <a:pt x="723" y="540"/>
                  <a:pt x="723" y="540"/>
                  <a:pt x="723" y="540"/>
                </a:cubicBezTo>
                <a:cubicBezTo>
                  <a:pt x="676" y="548"/>
                  <a:pt x="676" y="548"/>
                  <a:pt x="676" y="548"/>
                </a:cubicBezTo>
                <a:cubicBezTo>
                  <a:pt x="676" y="544"/>
                  <a:pt x="673" y="542"/>
                  <a:pt x="670" y="541"/>
                </a:cubicBezTo>
                <a:cubicBezTo>
                  <a:pt x="681" y="472"/>
                  <a:pt x="681" y="472"/>
                  <a:pt x="681" y="472"/>
                </a:cubicBezTo>
                <a:cubicBezTo>
                  <a:pt x="694" y="393"/>
                  <a:pt x="694" y="393"/>
                  <a:pt x="694" y="393"/>
                </a:cubicBezTo>
                <a:cubicBezTo>
                  <a:pt x="694" y="393"/>
                  <a:pt x="694" y="393"/>
                  <a:pt x="695" y="393"/>
                </a:cubicBezTo>
                <a:cubicBezTo>
                  <a:pt x="699" y="393"/>
                  <a:pt x="703" y="389"/>
                  <a:pt x="703" y="384"/>
                </a:cubicBezTo>
                <a:cubicBezTo>
                  <a:pt x="757" y="384"/>
                  <a:pt x="757" y="384"/>
                  <a:pt x="757" y="384"/>
                </a:cubicBezTo>
                <a:cubicBezTo>
                  <a:pt x="757" y="387"/>
                  <a:pt x="759" y="389"/>
                  <a:pt x="761" y="390"/>
                </a:cubicBezTo>
                <a:lnTo>
                  <a:pt x="730" y="534"/>
                </a:lnTo>
                <a:close/>
              </a:path>
            </a:pathLst>
          </a:custGeom>
          <a:gradFill>
            <a:gsLst>
              <a:gs pos="100000">
                <a:srgbClr val="153B6A"/>
              </a:gs>
              <a:gs pos="0">
                <a:srgbClr val="17D5F7"/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5130134" y="3029622"/>
            <a:ext cx="32624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60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团队介绍</a:t>
            </a:r>
            <a:endParaRPr lang="zh-CN" altLang="en-US" sz="60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6"/>
          <p:cNvSpPr txBox="1">
            <a:spLocks noChangeArrowheads="1"/>
          </p:cNvSpPr>
          <p:nvPr/>
        </p:nvSpPr>
        <p:spPr bwMode="auto">
          <a:xfrm>
            <a:off x="1594427" y="2391055"/>
            <a:ext cx="1713931" cy="209288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6600">
                <a:ln w="38100">
                  <a:noFill/>
                </a:ln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sz="13000" dirty="0"/>
              <a:t>01</a:t>
            </a:r>
            <a:endParaRPr lang="zh-CN" altLang="en-US" sz="13000" dirty="0"/>
          </a:p>
        </p:txBody>
      </p:sp>
      <p:grpSp>
        <p:nvGrpSpPr>
          <p:cNvPr id="13" name="组合 12"/>
          <p:cNvGrpSpPr/>
          <p:nvPr/>
        </p:nvGrpSpPr>
        <p:grpSpPr>
          <a:xfrm>
            <a:off x="4831008" y="1983068"/>
            <a:ext cx="887413" cy="820737"/>
            <a:chOff x="4427538" y="566738"/>
            <a:chExt cx="887413" cy="820737"/>
          </a:xfrm>
        </p:grpSpPr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4429126" y="566738"/>
              <a:ext cx="885825" cy="815975"/>
            </a:xfrm>
            <a:custGeom>
              <a:avLst/>
              <a:gdLst>
                <a:gd name="T0" fmla="*/ 132 w 558"/>
                <a:gd name="T1" fmla="*/ 514 h 514"/>
                <a:gd name="T2" fmla="*/ 556 w 558"/>
                <a:gd name="T3" fmla="*/ 317 h 514"/>
                <a:gd name="T4" fmla="*/ 558 w 558"/>
                <a:gd name="T5" fmla="*/ 316 h 514"/>
                <a:gd name="T6" fmla="*/ 0 w 558"/>
                <a:gd name="T7" fmla="*/ 0 h 514"/>
                <a:gd name="T8" fmla="*/ 132 w 558"/>
                <a:gd name="T9" fmla="*/ 514 h 514"/>
                <a:gd name="T10" fmla="*/ 134 w 558"/>
                <a:gd name="T11" fmla="*/ 511 h 514"/>
                <a:gd name="T12" fmla="*/ 3 w 558"/>
                <a:gd name="T13" fmla="*/ 4 h 514"/>
                <a:gd name="T14" fmla="*/ 553 w 558"/>
                <a:gd name="T15" fmla="*/ 316 h 514"/>
                <a:gd name="T16" fmla="*/ 134 w 558"/>
                <a:gd name="T17" fmla="*/ 511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8" h="514">
                  <a:moveTo>
                    <a:pt x="132" y="514"/>
                  </a:moveTo>
                  <a:lnTo>
                    <a:pt x="556" y="317"/>
                  </a:lnTo>
                  <a:lnTo>
                    <a:pt x="558" y="316"/>
                  </a:lnTo>
                  <a:lnTo>
                    <a:pt x="0" y="0"/>
                  </a:lnTo>
                  <a:lnTo>
                    <a:pt x="132" y="514"/>
                  </a:lnTo>
                  <a:close/>
                  <a:moveTo>
                    <a:pt x="134" y="511"/>
                  </a:moveTo>
                  <a:lnTo>
                    <a:pt x="3" y="4"/>
                  </a:lnTo>
                  <a:lnTo>
                    <a:pt x="553" y="316"/>
                  </a:lnTo>
                  <a:lnTo>
                    <a:pt x="134" y="511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4629151" y="1066800"/>
              <a:ext cx="682625" cy="320675"/>
            </a:xfrm>
            <a:custGeom>
              <a:avLst/>
              <a:gdLst>
                <a:gd name="T0" fmla="*/ 111 w 430"/>
                <a:gd name="T1" fmla="*/ 110 h 202"/>
                <a:gd name="T2" fmla="*/ 111 w 430"/>
                <a:gd name="T3" fmla="*/ 110 h 202"/>
                <a:gd name="T4" fmla="*/ 0 w 430"/>
                <a:gd name="T5" fmla="*/ 202 h 202"/>
                <a:gd name="T6" fmla="*/ 430 w 430"/>
                <a:gd name="T7" fmla="*/ 2 h 202"/>
                <a:gd name="T8" fmla="*/ 429 w 430"/>
                <a:gd name="T9" fmla="*/ 0 h 202"/>
                <a:gd name="T10" fmla="*/ 111 w 430"/>
                <a:gd name="T11" fmla="*/ 110 h 202"/>
                <a:gd name="T12" fmla="*/ 14 w 430"/>
                <a:gd name="T13" fmla="*/ 193 h 202"/>
                <a:gd name="T14" fmla="*/ 112 w 430"/>
                <a:gd name="T15" fmla="*/ 112 h 202"/>
                <a:gd name="T16" fmla="*/ 409 w 430"/>
                <a:gd name="T17" fmla="*/ 9 h 202"/>
                <a:gd name="T18" fmla="*/ 14 w 430"/>
                <a:gd name="T19" fmla="*/ 19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0" h="202">
                  <a:moveTo>
                    <a:pt x="111" y="110"/>
                  </a:moveTo>
                  <a:lnTo>
                    <a:pt x="111" y="110"/>
                  </a:lnTo>
                  <a:lnTo>
                    <a:pt x="0" y="202"/>
                  </a:lnTo>
                  <a:lnTo>
                    <a:pt x="430" y="2"/>
                  </a:lnTo>
                  <a:lnTo>
                    <a:pt x="429" y="0"/>
                  </a:lnTo>
                  <a:lnTo>
                    <a:pt x="111" y="110"/>
                  </a:lnTo>
                  <a:close/>
                  <a:moveTo>
                    <a:pt x="14" y="193"/>
                  </a:moveTo>
                  <a:lnTo>
                    <a:pt x="112" y="112"/>
                  </a:lnTo>
                  <a:lnTo>
                    <a:pt x="409" y="9"/>
                  </a:lnTo>
                  <a:lnTo>
                    <a:pt x="14" y="193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0"/>
            <p:cNvSpPr>
              <a:spLocks noEditPoints="1"/>
            </p:cNvSpPr>
            <p:nvPr/>
          </p:nvSpPr>
          <p:spPr bwMode="auto">
            <a:xfrm>
              <a:off x="4427538" y="566738"/>
              <a:ext cx="887413" cy="677863"/>
            </a:xfrm>
            <a:custGeom>
              <a:avLst/>
              <a:gdLst>
                <a:gd name="T0" fmla="*/ 237 w 559"/>
                <a:gd name="T1" fmla="*/ 427 h 427"/>
                <a:gd name="T2" fmla="*/ 238 w 559"/>
                <a:gd name="T3" fmla="*/ 427 h 427"/>
                <a:gd name="T4" fmla="*/ 559 w 559"/>
                <a:gd name="T5" fmla="*/ 317 h 427"/>
                <a:gd name="T6" fmla="*/ 0 w 559"/>
                <a:gd name="T7" fmla="*/ 0 h 427"/>
                <a:gd name="T8" fmla="*/ 237 w 559"/>
                <a:gd name="T9" fmla="*/ 427 h 427"/>
                <a:gd name="T10" fmla="*/ 239 w 559"/>
                <a:gd name="T11" fmla="*/ 425 h 427"/>
                <a:gd name="T12" fmla="*/ 5 w 559"/>
                <a:gd name="T13" fmla="*/ 5 h 427"/>
                <a:gd name="T14" fmla="*/ 554 w 559"/>
                <a:gd name="T15" fmla="*/ 316 h 427"/>
                <a:gd name="T16" fmla="*/ 239 w 559"/>
                <a:gd name="T17" fmla="*/ 425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9" h="427">
                  <a:moveTo>
                    <a:pt x="237" y="427"/>
                  </a:moveTo>
                  <a:lnTo>
                    <a:pt x="238" y="427"/>
                  </a:lnTo>
                  <a:lnTo>
                    <a:pt x="559" y="317"/>
                  </a:lnTo>
                  <a:lnTo>
                    <a:pt x="0" y="0"/>
                  </a:lnTo>
                  <a:lnTo>
                    <a:pt x="237" y="427"/>
                  </a:lnTo>
                  <a:close/>
                  <a:moveTo>
                    <a:pt x="239" y="425"/>
                  </a:moveTo>
                  <a:lnTo>
                    <a:pt x="5" y="5"/>
                  </a:lnTo>
                  <a:lnTo>
                    <a:pt x="554" y="316"/>
                  </a:lnTo>
                  <a:lnTo>
                    <a:pt x="239" y="425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682660" y="4708454"/>
            <a:ext cx="755650" cy="527051"/>
            <a:chOff x="4672013" y="2482850"/>
            <a:chExt cx="755650" cy="527051"/>
          </a:xfrm>
        </p:grpSpPr>
        <p:sp>
          <p:nvSpPr>
            <p:cNvPr id="20" name="Freeform 17"/>
            <p:cNvSpPr>
              <a:spLocks noEditPoints="1"/>
            </p:cNvSpPr>
            <p:nvPr/>
          </p:nvSpPr>
          <p:spPr bwMode="auto">
            <a:xfrm>
              <a:off x="4672013" y="2484438"/>
              <a:ext cx="493713" cy="525463"/>
            </a:xfrm>
            <a:custGeom>
              <a:avLst/>
              <a:gdLst>
                <a:gd name="T0" fmla="*/ 0 w 311"/>
                <a:gd name="T1" fmla="*/ 331 h 331"/>
                <a:gd name="T2" fmla="*/ 311 w 311"/>
                <a:gd name="T3" fmla="*/ 95 h 331"/>
                <a:gd name="T4" fmla="*/ 183 w 311"/>
                <a:gd name="T5" fmla="*/ 0 h 331"/>
                <a:gd name="T6" fmla="*/ 0 w 311"/>
                <a:gd name="T7" fmla="*/ 331 h 331"/>
                <a:gd name="T8" fmla="*/ 308 w 311"/>
                <a:gd name="T9" fmla="*/ 95 h 331"/>
                <a:gd name="T10" fmla="*/ 7 w 311"/>
                <a:gd name="T11" fmla="*/ 323 h 331"/>
                <a:gd name="T12" fmla="*/ 183 w 311"/>
                <a:gd name="T13" fmla="*/ 3 h 331"/>
                <a:gd name="T14" fmla="*/ 308 w 311"/>
                <a:gd name="T15" fmla="*/ 95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1" h="331">
                  <a:moveTo>
                    <a:pt x="0" y="331"/>
                  </a:moveTo>
                  <a:lnTo>
                    <a:pt x="311" y="95"/>
                  </a:lnTo>
                  <a:lnTo>
                    <a:pt x="183" y="0"/>
                  </a:lnTo>
                  <a:lnTo>
                    <a:pt x="0" y="331"/>
                  </a:lnTo>
                  <a:close/>
                  <a:moveTo>
                    <a:pt x="308" y="95"/>
                  </a:moveTo>
                  <a:lnTo>
                    <a:pt x="7" y="323"/>
                  </a:lnTo>
                  <a:lnTo>
                    <a:pt x="183" y="3"/>
                  </a:lnTo>
                  <a:lnTo>
                    <a:pt x="308" y="95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4954588" y="2482850"/>
              <a:ext cx="473075" cy="153988"/>
            </a:xfrm>
            <a:custGeom>
              <a:avLst/>
              <a:gdLst>
                <a:gd name="T0" fmla="*/ 131 w 298"/>
                <a:gd name="T1" fmla="*/ 97 h 97"/>
                <a:gd name="T2" fmla="*/ 131 w 298"/>
                <a:gd name="T3" fmla="*/ 97 h 97"/>
                <a:gd name="T4" fmla="*/ 298 w 298"/>
                <a:gd name="T5" fmla="*/ 85 h 97"/>
                <a:gd name="T6" fmla="*/ 0 w 298"/>
                <a:gd name="T7" fmla="*/ 0 h 97"/>
                <a:gd name="T8" fmla="*/ 131 w 298"/>
                <a:gd name="T9" fmla="*/ 97 h 97"/>
                <a:gd name="T10" fmla="*/ 132 w 298"/>
                <a:gd name="T11" fmla="*/ 95 h 97"/>
                <a:gd name="T12" fmla="*/ 11 w 298"/>
                <a:gd name="T13" fmla="*/ 5 h 97"/>
                <a:gd name="T14" fmla="*/ 286 w 298"/>
                <a:gd name="T15" fmla="*/ 84 h 97"/>
                <a:gd name="T16" fmla="*/ 132 w 298"/>
                <a:gd name="T17" fmla="*/ 9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8" h="97">
                  <a:moveTo>
                    <a:pt x="131" y="97"/>
                  </a:moveTo>
                  <a:lnTo>
                    <a:pt x="131" y="97"/>
                  </a:lnTo>
                  <a:lnTo>
                    <a:pt x="298" y="85"/>
                  </a:lnTo>
                  <a:lnTo>
                    <a:pt x="0" y="0"/>
                  </a:lnTo>
                  <a:lnTo>
                    <a:pt x="131" y="97"/>
                  </a:lnTo>
                  <a:close/>
                  <a:moveTo>
                    <a:pt x="132" y="95"/>
                  </a:moveTo>
                  <a:lnTo>
                    <a:pt x="11" y="5"/>
                  </a:lnTo>
                  <a:lnTo>
                    <a:pt x="286" y="84"/>
                  </a:lnTo>
                  <a:lnTo>
                    <a:pt x="132" y="95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19"/>
            <p:cNvSpPr>
              <a:spLocks noEditPoints="1"/>
            </p:cNvSpPr>
            <p:nvPr/>
          </p:nvSpPr>
          <p:spPr bwMode="auto">
            <a:xfrm>
              <a:off x="4676776" y="2614613"/>
              <a:ext cx="749300" cy="390525"/>
            </a:xfrm>
            <a:custGeom>
              <a:avLst/>
              <a:gdLst>
                <a:gd name="T0" fmla="*/ 306 w 472"/>
                <a:gd name="T1" fmla="*/ 12 h 246"/>
                <a:gd name="T2" fmla="*/ 0 w 472"/>
                <a:gd name="T3" fmla="*/ 244 h 246"/>
                <a:gd name="T4" fmla="*/ 1 w 472"/>
                <a:gd name="T5" fmla="*/ 246 h 246"/>
                <a:gd name="T6" fmla="*/ 472 w 472"/>
                <a:gd name="T7" fmla="*/ 0 h 246"/>
                <a:gd name="T8" fmla="*/ 307 w 472"/>
                <a:gd name="T9" fmla="*/ 12 h 246"/>
                <a:gd name="T10" fmla="*/ 306 w 472"/>
                <a:gd name="T11" fmla="*/ 12 h 246"/>
                <a:gd name="T12" fmla="*/ 462 w 472"/>
                <a:gd name="T13" fmla="*/ 3 h 246"/>
                <a:gd name="T14" fmla="*/ 12 w 472"/>
                <a:gd name="T15" fmla="*/ 238 h 246"/>
                <a:gd name="T16" fmla="*/ 307 w 472"/>
                <a:gd name="T17" fmla="*/ 14 h 246"/>
                <a:gd name="T18" fmla="*/ 462 w 472"/>
                <a:gd name="T19" fmla="*/ 3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2" h="246">
                  <a:moveTo>
                    <a:pt x="306" y="12"/>
                  </a:moveTo>
                  <a:lnTo>
                    <a:pt x="0" y="244"/>
                  </a:lnTo>
                  <a:lnTo>
                    <a:pt x="1" y="246"/>
                  </a:lnTo>
                  <a:lnTo>
                    <a:pt x="472" y="0"/>
                  </a:lnTo>
                  <a:lnTo>
                    <a:pt x="307" y="12"/>
                  </a:lnTo>
                  <a:lnTo>
                    <a:pt x="306" y="12"/>
                  </a:lnTo>
                  <a:close/>
                  <a:moveTo>
                    <a:pt x="462" y="3"/>
                  </a:moveTo>
                  <a:lnTo>
                    <a:pt x="12" y="238"/>
                  </a:lnTo>
                  <a:lnTo>
                    <a:pt x="307" y="14"/>
                  </a:lnTo>
                  <a:lnTo>
                    <a:pt x="462" y="3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 rot="3681175">
            <a:off x="8317101" y="3978693"/>
            <a:ext cx="815387" cy="719599"/>
            <a:chOff x="5651501" y="654050"/>
            <a:chExt cx="1182688" cy="512763"/>
          </a:xfrm>
        </p:grpSpPr>
        <p:sp>
          <p:nvSpPr>
            <p:cNvPr id="30" name="Freeform 14"/>
            <p:cNvSpPr>
              <a:spLocks noEditPoints="1"/>
            </p:cNvSpPr>
            <p:nvPr/>
          </p:nvSpPr>
          <p:spPr bwMode="auto">
            <a:xfrm>
              <a:off x="5659438" y="655638"/>
              <a:ext cx="1173163" cy="511175"/>
            </a:xfrm>
            <a:custGeom>
              <a:avLst/>
              <a:gdLst>
                <a:gd name="T0" fmla="*/ 0 w 739"/>
                <a:gd name="T1" fmla="*/ 211 h 322"/>
                <a:gd name="T2" fmla="*/ 549 w 739"/>
                <a:gd name="T3" fmla="*/ 322 h 322"/>
                <a:gd name="T4" fmla="*/ 738 w 739"/>
                <a:gd name="T5" fmla="*/ 2 h 322"/>
                <a:gd name="T6" fmla="*/ 739 w 739"/>
                <a:gd name="T7" fmla="*/ 0 h 322"/>
                <a:gd name="T8" fmla="*/ 4 w 739"/>
                <a:gd name="T9" fmla="*/ 209 h 322"/>
                <a:gd name="T10" fmla="*/ 0 w 739"/>
                <a:gd name="T11" fmla="*/ 211 h 322"/>
                <a:gd name="T12" fmla="*/ 734 w 739"/>
                <a:gd name="T13" fmla="*/ 3 h 322"/>
                <a:gd name="T14" fmla="*/ 548 w 739"/>
                <a:gd name="T15" fmla="*/ 319 h 322"/>
                <a:gd name="T16" fmla="*/ 9 w 739"/>
                <a:gd name="T17" fmla="*/ 210 h 322"/>
                <a:gd name="T18" fmla="*/ 734 w 739"/>
                <a:gd name="T19" fmla="*/ 3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9" h="322">
                  <a:moveTo>
                    <a:pt x="0" y="211"/>
                  </a:moveTo>
                  <a:lnTo>
                    <a:pt x="549" y="322"/>
                  </a:lnTo>
                  <a:lnTo>
                    <a:pt x="738" y="2"/>
                  </a:lnTo>
                  <a:lnTo>
                    <a:pt x="739" y="0"/>
                  </a:lnTo>
                  <a:lnTo>
                    <a:pt x="4" y="209"/>
                  </a:lnTo>
                  <a:lnTo>
                    <a:pt x="0" y="211"/>
                  </a:lnTo>
                  <a:close/>
                  <a:moveTo>
                    <a:pt x="734" y="3"/>
                  </a:moveTo>
                  <a:lnTo>
                    <a:pt x="548" y="319"/>
                  </a:lnTo>
                  <a:lnTo>
                    <a:pt x="9" y="210"/>
                  </a:lnTo>
                  <a:lnTo>
                    <a:pt x="734" y="3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15"/>
            <p:cNvSpPr>
              <a:spLocks noEditPoints="1"/>
            </p:cNvSpPr>
            <p:nvPr/>
          </p:nvSpPr>
          <p:spPr bwMode="auto">
            <a:xfrm>
              <a:off x="5651501" y="657225"/>
              <a:ext cx="1177925" cy="334963"/>
            </a:xfrm>
            <a:custGeom>
              <a:avLst/>
              <a:gdLst>
                <a:gd name="T0" fmla="*/ 0 w 742"/>
                <a:gd name="T1" fmla="*/ 211 h 211"/>
                <a:gd name="T2" fmla="*/ 311 w 742"/>
                <a:gd name="T3" fmla="*/ 197 h 211"/>
                <a:gd name="T4" fmla="*/ 311 w 742"/>
                <a:gd name="T5" fmla="*/ 197 h 211"/>
                <a:gd name="T6" fmla="*/ 742 w 742"/>
                <a:gd name="T7" fmla="*/ 2 h 211"/>
                <a:gd name="T8" fmla="*/ 742 w 742"/>
                <a:gd name="T9" fmla="*/ 0 h 211"/>
                <a:gd name="T10" fmla="*/ 0 w 742"/>
                <a:gd name="T11" fmla="*/ 211 h 211"/>
                <a:gd name="T12" fmla="*/ 311 w 742"/>
                <a:gd name="T13" fmla="*/ 195 h 211"/>
                <a:gd name="T14" fmla="*/ 19 w 742"/>
                <a:gd name="T15" fmla="*/ 208 h 211"/>
                <a:gd name="T16" fmla="*/ 728 w 742"/>
                <a:gd name="T17" fmla="*/ 6 h 211"/>
                <a:gd name="T18" fmla="*/ 311 w 742"/>
                <a:gd name="T19" fmla="*/ 19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2" h="211">
                  <a:moveTo>
                    <a:pt x="0" y="211"/>
                  </a:moveTo>
                  <a:lnTo>
                    <a:pt x="311" y="197"/>
                  </a:lnTo>
                  <a:lnTo>
                    <a:pt x="311" y="197"/>
                  </a:lnTo>
                  <a:lnTo>
                    <a:pt x="742" y="2"/>
                  </a:lnTo>
                  <a:lnTo>
                    <a:pt x="742" y="0"/>
                  </a:lnTo>
                  <a:lnTo>
                    <a:pt x="0" y="211"/>
                  </a:lnTo>
                  <a:close/>
                  <a:moveTo>
                    <a:pt x="311" y="195"/>
                  </a:moveTo>
                  <a:lnTo>
                    <a:pt x="19" y="208"/>
                  </a:lnTo>
                  <a:lnTo>
                    <a:pt x="728" y="6"/>
                  </a:lnTo>
                  <a:lnTo>
                    <a:pt x="311" y="195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16"/>
            <p:cNvSpPr>
              <a:spLocks noEditPoints="1"/>
            </p:cNvSpPr>
            <p:nvPr/>
          </p:nvSpPr>
          <p:spPr bwMode="auto">
            <a:xfrm>
              <a:off x="6140451" y="654050"/>
              <a:ext cx="693738" cy="512763"/>
            </a:xfrm>
            <a:custGeom>
              <a:avLst/>
              <a:gdLst>
                <a:gd name="T0" fmla="*/ 0 w 437"/>
                <a:gd name="T1" fmla="*/ 198 h 323"/>
                <a:gd name="T2" fmla="*/ 246 w 437"/>
                <a:gd name="T3" fmla="*/ 323 h 323"/>
                <a:gd name="T4" fmla="*/ 437 w 437"/>
                <a:gd name="T5" fmla="*/ 0 h 323"/>
                <a:gd name="T6" fmla="*/ 2 w 437"/>
                <a:gd name="T7" fmla="*/ 197 h 323"/>
                <a:gd name="T8" fmla="*/ 0 w 437"/>
                <a:gd name="T9" fmla="*/ 198 h 323"/>
                <a:gd name="T10" fmla="*/ 431 w 437"/>
                <a:gd name="T11" fmla="*/ 5 h 323"/>
                <a:gd name="T12" fmla="*/ 245 w 437"/>
                <a:gd name="T13" fmla="*/ 320 h 323"/>
                <a:gd name="T14" fmla="*/ 5 w 437"/>
                <a:gd name="T15" fmla="*/ 198 h 323"/>
                <a:gd name="T16" fmla="*/ 431 w 437"/>
                <a:gd name="T17" fmla="*/ 5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7" h="323">
                  <a:moveTo>
                    <a:pt x="0" y="198"/>
                  </a:moveTo>
                  <a:lnTo>
                    <a:pt x="246" y="323"/>
                  </a:lnTo>
                  <a:lnTo>
                    <a:pt x="437" y="0"/>
                  </a:lnTo>
                  <a:lnTo>
                    <a:pt x="2" y="197"/>
                  </a:lnTo>
                  <a:lnTo>
                    <a:pt x="0" y="198"/>
                  </a:lnTo>
                  <a:close/>
                  <a:moveTo>
                    <a:pt x="431" y="5"/>
                  </a:moveTo>
                  <a:lnTo>
                    <a:pt x="245" y="320"/>
                  </a:lnTo>
                  <a:lnTo>
                    <a:pt x="5" y="198"/>
                  </a:lnTo>
                  <a:lnTo>
                    <a:pt x="431" y="5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3" name="椭圆 32"/>
          <p:cNvSpPr/>
          <p:nvPr/>
        </p:nvSpPr>
        <p:spPr>
          <a:xfrm>
            <a:off x="5825426" y="4548611"/>
            <a:ext cx="159842" cy="159842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54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423819" y="5284114"/>
            <a:ext cx="116880" cy="116880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54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51564" y="4665655"/>
            <a:ext cx="65462" cy="65462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8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3050625" y="5506495"/>
            <a:ext cx="122238" cy="122237"/>
          </a:xfrm>
          <a:prstGeom prst="ellipse">
            <a:avLst/>
          </a:prstGeom>
          <a:gradFill flip="none" rotWithShape="1">
            <a:gsLst>
              <a:gs pos="0">
                <a:srgbClr val="4DC9FE">
                  <a:alpha val="47000"/>
                </a:srgbClr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4739726" y="4966124"/>
            <a:ext cx="80963" cy="80963"/>
          </a:xfrm>
          <a:prstGeom prst="ellipse">
            <a:avLst/>
          </a:prstGeom>
          <a:gradFill flip="none" rotWithShape="1">
            <a:gsLst>
              <a:gs pos="0">
                <a:srgbClr val="4DC9FE">
                  <a:alpha val="69000"/>
                </a:srgbClr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8" name="任意多边形 28"/>
          <p:cNvSpPr/>
          <p:nvPr/>
        </p:nvSpPr>
        <p:spPr>
          <a:xfrm rot="8940187" flipV="1">
            <a:off x="4309173" y="919659"/>
            <a:ext cx="1353810" cy="86016"/>
          </a:xfrm>
          <a:custGeom>
            <a:avLst/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任意多边形 29"/>
          <p:cNvSpPr/>
          <p:nvPr/>
        </p:nvSpPr>
        <p:spPr>
          <a:xfrm rot="8940187" flipV="1">
            <a:off x="9013973" y="2057908"/>
            <a:ext cx="1353810" cy="75573"/>
          </a:xfrm>
          <a:custGeom>
            <a:avLst/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任意多边形 30"/>
          <p:cNvSpPr/>
          <p:nvPr/>
        </p:nvSpPr>
        <p:spPr>
          <a:xfrm rot="8940187" flipV="1">
            <a:off x="9744163" y="3118676"/>
            <a:ext cx="1353810" cy="75573"/>
          </a:xfrm>
          <a:custGeom>
            <a:avLst/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38236" y="-88165"/>
            <a:ext cx="3130652" cy="4703328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931" y="-467599"/>
            <a:ext cx="3298697" cy="426890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791" y="-94295"/>
            <a:ext cx="3137735" cy="470332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5476" y="-758627"/>
            <a:ext cx="3793239" cy="5689859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09959"/>
            <a:ext cx="9144000" cy="5048041"/>
          </a:xfrm>
          <a:prstGeom prst="rect">
            <a:avLst/>
          </a:prstGeom>
        </p:spPr>
      </p:pic>
      <p:sp>
        <p:nvSpPr>
          <p:cNvPr id="44" name="文本框 8"/>
          <p:cNvSpPr txBox="1">
            <a:spLocks noChangeArrowheads="1"/>
          </p:cNvSpPr>
          <p:nvPr/>
        </p:nvSpPr>
        <p:spPr bwMode="auto">
          <a:xfrm>
            <a:off x="1684053" y="2845681"/>
            <a:ext cx="184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3200" dirty="0">
              <a:solidFill>
                <a:schemeClr val="bg2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5" name="文本框 8"/>
          <p:cNvSpPr txBox="1">
            <a:spLocks noChangeArrowheads="1"/>
          </p:cNvSpPr>
          <p:nvPr/>
        </p:nvSpPr>
        <p:spPr bwMode="auto">
          <a:xfrm>
            <a:off x="4025969" y="3256463"/>
            <a:ext cx="184731" cy="5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3200" dirty="0">
              <a:solidFill>
                <a:schemeClr val="bg2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7" name="文本框 66"/>
          <p:cNvSpPr txBox="1">
            <a:spLocks noChangeArrowheads="1"/>
          </p:cNvSpPr>
          <p:nvPr/>
        </p:nvSpPr>
        <p:spPr bwMode="auto">
          <a:xfrm>
            <a:off x="4762079" y="2354140"/>
            <a:ext cx="2001215" cy="264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lnSpc>
                <a:spcPts val="900"/>
              </a:lnSpc>
              <a:defRPr sz="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国家高级工程师，从业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已</a:t>
            </a:r>
            <a:r>
              <a:rPr lang="en-US" altLang="zh-CN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14</a:t>
            </a: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年曾长期参与建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设银行、凉山商业银行、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新疆农信银行的承兑汇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票系统、年金指令系统，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后参与</a:t>
            </a:r>
            <a:r>
              <a:rPr lang="en-US" altLang="zh-CN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Oracle ATG</a:t>
            </a: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电子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商务等平台；现任哈云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课堂系统架构师。</a:t>
            </a:r>
            <a:endParaRPr lang="zh-CN" altLang="en-US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3" name="文本框 11"/>
          <p:cNvSpPr txBox="1">
            <a:spLocks noChangeArrowheads="1"/>
          </p:cNvSpPr>
          <p:nvPr/>
        </p:nvSpPr>
        <p:spPr bwMode="auto">
          <a:xfrm>
            <a:off x="4326878" y="2973230"/>
            <a:ext cx="184731" cy="30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1400" dirty="0">
              <a:solidFill>
                <a:srgbClr val="91ECFB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55" name="文本框 8"/>
          <p:cNvSpPr txBox="1">
            <a:spLocks noChangeArrowheads="1"/>
          </p:cNvSpPr>
          <p:nvPr/>
        </p:nvSpPr>
        <p:spPr bwMode="auto">
          <a:xfrm>
            <a:off x="7500269" y="2681251"/>
            <a:ext cx="184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3200" dirty="0">
              <a:solidFill>
                <a:schemeClr val="bg2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7" name="文本框 66"/>
          <p:cNvSpPr txBox="1">
            <a:spLocks noChangeArrowheads="1"/>
          </p:cNvSpPr>
          <p:nvPr/>
        </p:nvSpPr>
        <p:spPr bwMode="auto">
          <a:xfrm>
            <a:off x="6906296" y="2348522"/>
            <a:ext cx="2062044" cy="241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lnSpc>
                <a:spcPts val="900"/>
              </a:lnSpc>
              <a:defRPr sz="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zh-CN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CCTV《</a:t>
            </a: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品牌影响力</a:t>
            </a:r>
            <a:r>
              <a:rPr lang="en-US" altLang="zh-CN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》</a:t>
            </a: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高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级顾问中国科学家论坛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特邀嘉宾深谙战略规划、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品牌包装、市场传播之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道与术，现任哈云课堂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首席战略官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zh-CN" altLang="en-US" sz="1400" dirty="0">
              <a:solidFill>
                <a:srgbClr val="91ECFB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8" name="文本框 11"/>
          <p:cNvSpPr txBox="1">
            <a:spLocks noChangeArrowheads="1"/>
          </p:cNvSpPr>
          <p:nvPr/>
        </p:nvSpPr>
        <p:spPr bwMode="auto">
          <a:xfrm>
            <a:off x="7801178" y="2398018"/>
            <a:ext cx="1847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1400" dirty="0">
              <a:solidFill>
                <a:srgbClr val="91ECFB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62" name="文本框 27"/>
          <p:cNvSpPr txBox="1">
            <a:spLocks noChangeArrowheads="1"/>
          </p:cNvSpPr>
          <p:nvPr/>
        </p:nvSpPr>
        <p:spPr bwMode="auto">
          <a:xfrm>
            <a:off x="7132169" y="1824835"/>
            <a:ext cx="1742785" cy="30777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4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敬城尧，</a:t>
            </a:r>
            <a:r>
              <a:rPr lang="en-US" altLang="zh-CN" sz="14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32</a:t>
            </a:r>
            <a:r>
              <a:rPr lang="zh-CN" altLang="en-US" sz="14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    </a:t>
            </a:r>
            <a:r>
              <a:rPr lang="en-US" altLang="zh-CN" sz="14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CMO</a:t>
            </a:r>
            <a:endParaRPr lang="zh-CN" altLang="en-US" sz="1400" b="1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49467" y="2163449"/>
            <a:ext cx="2216416" cy="3109915"/>
          </a:xfrm>
          <a:prstGeom prst="rect">
            <a:avLst/>
          </a:prstGeom>
          <a:noFill/>
          <a:ln w="41275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2289912" y="2170662"/>
            <a:ext cx="2339799" cy="3102701"/>
          </a:xfrm>
          <a:prstGeom prst="rect">
            <a:avLst/>
          </a:prstGeom>
          <a:noFill/>
          <a:ln w="41275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文本框 66"/>
          <p:cNvSpPr txBox="1">
            <a:spLocks noChangeArrowheads="1"/>
          </p:cNvSpPr>
          <p:nvPr/>
        </p:nvSpPr>
        <p:spPr bwMode="auto">
          <a:xfrm>
            <a:off x="2407822" y="2398018"/>
            <a:ext cx="2164178" cy="195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lnSpc>
                <a:spcPts val="900"/>
              </a:lnSpc>
              <a:defRPr sz="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四川师范大学硕士研究生。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四川电视台、电台原主持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人本科期间开始做教育培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训行业，运营培训行业</a:t>
            </a:r>
            <a:r>
              <a:rPr lang="en-US" altLang="zh-CN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10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年培训内容覆盖</a:t>
            </a:r>
            <a:r>
              <a:rPr lang="en-US" altLang="zh-CN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K12</a:t>
            </a:r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、文</a:t>
            </a:r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endParaRPr lang="en-US" altLang="zh-CN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1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化艺术职业培训等领域。 </a:t>
            </a:r>
            <a:endParaRPr lang="zh-CN" altLang="en-US" sz="1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4613342" y="2163449"/>
            <a:ext cx="2222918" cy="3102701"/>
          </a:xfrm>
          <a:prstGeom prst="rect">
            <a:avLst/>
          </a:prstGeom>
          <a:noFill/>
          <a:ln w="41275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>
            <a:off x="6848830" y="2166078"/>
            <a:ext cx="2222918" cy="3100071"/>
          </a:xfrm>
          <a:prstGeom prst="rect">
            <a:avLst/>
          </a:prstGeom>
          <a:noFill/>
          <a:ln w="41275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/>
          <p:cNvSpPr>
            <a:spLocks noChangeAspect="1"/>
          </p:cNvSpPr>
          <p:nvPr/>
        </p:nvSpPr>
        <p:spPr>
          <a:xfrm>
            <a:off x="645584" y="5450100"/>
            <a:ext cx="720000" cy="7200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3" name="椭圆 92"/>
          <p:cNvSpPr>
            <a:spLocks noChangeAspect="1"/>
          </p:cNvSpPr>
          <p:nvPr/>
        </p:nvSpPr>
        <p:spPr>
          <a:xfrm>
            <a:off x="2002726" y="5451716"/>
            <a:ext cx="720000" cy="720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4" name="文本框 27"/>
          <p:cNvSpPr txBox="1">
            <a:spLocks noChangeArrowheads="1"/>
          </p:cNvSpPr>
          <p:nvPr/>
        </p:nvSpPr>
        <p:spPr bwMode="auto">
          <a:xfrm>
            <a:off x="446974" y="6161034"/>
            <a:ext cx="1132483" cy="52322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   母志川  </a:t>
            </a:r>
            <a:endParaRPr lang="en-US" altLang="zh-CN" sz="1400" b="1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pPr eaLnBrk="1" hangingPunct="1"/>
            <a:r>
              <a:rPr lang="zh-CN" altLang="en-US" sz="14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开发工程师</a:t>
            </a:r>
            <a:endParaRPr lang="zh-CN" altLang="en-US" sz="1400" b="1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95" name="文本框 27"/>
          <p:cNvSpPr txBox="1">
            <a:spLocks noChangeArrowheads="1"/>
          </p:cNvSpPr>
          <p:nvPr/>
        </p:nvSpPr>
        <p:spPr bwMode="auto">
          <a:xfrm>
            <a:off x="1834793" y="6167364"/>
            <a:ext cx="1188000" cy="52322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4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    周久奎  </a:t>
            </a:r>
            <a:endParaRPr lang="en-US" altLang="zh-CN" sz="1400" b="1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r>
              <a:rPr lang="zh-CN" altLang="en-US" sz="14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开发工程师</a:t>
            </a:r>
            <a:endParaRPr lang="zh-CN" altLang="en-US" sz="1400" b="1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96" name="文本框 27"/>
          <p:cNvSpPr txBox="1">
            <a:spLocks noChangeArrowheads="1"/>
          </p:cNvSpPr>
          <p:nvPr/>
        </p:nvSpPr>
        <p:spPr bwMode="auto">
          <a:xfrm>
            <a:off x="266171" y="1802229"/>
            <a:ext cx="1824671" cy="30777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4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杨东平，</a:t>
            </a:r>
            <a:r>
              <a:rPr lang="en-US" altLang="zh-CN" sz="14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32</a:t>
            </a:r>
            <a:r>
              <a:rPr lang="zh-CN" altLang="en-US" sz="14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    </a:t>
            </a:r>
            <a:r>
              <a:rPr lang="en-US" altLang="zh-CN" sz="14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CEO</a:t>
            </a:r>
            <a:endParaRPr lang="zh-CN" altLang="en-US" sz="1400" b="1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grpSp>
        <p:nvGrpSpPr>
          <p:cNvPr id="97" name="组合 96"/>
          <p:cNvGrpSpPr/>
          <p:nvPr/>
        </p:nvGrpSpPr>
        <p:grpSpPr>
          <a:xfrm>
            <a:off x="45114" y="2312690"/>
            <a:ext cx="2141390" cy="2893100"/>
            <a:chOff x="383462" y="2819617"/>
            <a:chExt cx="2979022" cy="3246404"/>
          </a:xfrm>
        </p:grpSpPr>
        <p:grpSp>
          <p:nvGrpSpPr>
            <p:cNvPr id="98" name="组合 97"/>
            <p:cNvGrpSpPr/>
            <p:nvPr/>
          </p:nvGrpSpPr>
          <p:grpSpPr bwMode="auto">
            <a:xfrm>
              <a:off x="383462" y="2819617"/>
              <a:ext cx="2979022" cy="3246404"/>
              <a:chOff x="724410" y="1469409"/>
              <a:chExt cx="3054154" cy="2437788"/>
            </a:xfrm>
          </p:grpSpPr>
          <p:sp>
            <p:nvSpPr>
              <p:cNvPr id="102" name="文本框 8"/>
              <p:cNvSpPr txBox="1">
                <a:spLocks noChangeArrowheads="1"/>
              </p:cNvSpPr>
              <p:nvPr/>
            </p:nvSpPr>
            <p:spPr bwMode="auto">
              <a:xfrm>
                <a:off x="724410" y="1617479"/>
                <a:ext cx="194625" cy="492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 sz="3200" dirty="0">
                  <a:solidFill>
                    <a:schemeClr val="bg2"/>
                  </a:solidFill>
                  <a:latin typeface="Arial Black" panose="020B0A040201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" name="文本框 11"/>
              <p:cNvSpPr txBox="1">
                <a:spLocks noChangeArrowheads="1"/>
              </p:cNvSpPr>
              <p:nvPr/>
            </p:nvSpPr>
            <p:spPr bwMode="auto">
              <a:xfrm>
                <a:off x="746719" y="1469409"/>
                <a:ext cx="3031845" cy="2437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14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Arial" panose="020B0604020202020204" pitchFamily="34" charset="0"/>
                  </a:rPr>
                  <a:t>毕业于电子科技大学，</a:t>
                </a:r>
                <a:endParaRPr lang="en-US" altLang="zh-CN" sz="14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Arial" panose="020B0604020202020204" pitchFamily="34" charset="0"/>
                </a:endParaRPr>
              </a:p>
              <a:p>
                <a:pPr eaLnBrk="1" hangingPunct="1"/>
                <a:endParaRPr lang="en-US" altLang="zh-CN" sz="14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Arial" panose="020B0604020202020204" pitchFamily="34" charset="0"/>
                </a:endParaRPr>
              </a:p>
              <a:p>
                <a:pPr eaLnBrk="1" hangingPunct="1"/>
                <a:r>
                  <a:rPr lang="en-US" altLang="zh-CN" sz="14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Arial" panose="020B0604020202020204" pitchFamily="34" charset="0"/>
                  </a:rPr>
                  <a:t>4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Arial" panose="020B0604020202020204" pitchFamily="34" charset="0"/>
                  </a:rPr>
                  <a:t>年职业经理人生涯，</a:t>
                </a:r>
                <a:endParaRPr lang="en-US" altLang="zh-CN" sz="14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Arial" panose="020B0604020202020204" pitchFamily="34" charset="0"/>
                </a:endParaRPr>
              </a:p>
              <a:p>
                <a:pPr eaLnBrk="1" hangingPunct="1"/>
                <a:endParaRPr lang="en-US" altLang="zh-CN" sz="14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cs typeface="Arial" panose="020B0604020202020204" pitchFamily="34" charset="0"/>
                </a:endParaRPr>
              </a:p>
              <a:p>
                <a:pPr eaLnBrk="1" hangingPunct="1"/>
                <a:r>
                  <a:rPr lang="zh-CN" altLang="en-US" sz="14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曾担任西藏公安厅</a:t>
                </a:r>
                <a:r>
                  <a:rPr lang="en-US" altLang="zh-CN" sz="14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&lt;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大</a:t>
                </a:r>
                <a:endParaRPr lang="en-US" altLang="zh-CN" sz="14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  <a:p>
                <a:pPr eaLnBrk="1" hangingPunct="1"/>
                <a:endParaRPr lang="en-US" altLang="zh-CN" sz="14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  <a:p>
                <a:pPr eaLnBrk="1" hangingPunct="1"/>
                <a:r>
                  <a:rPr lang="zh-CN" altLang="en-US" sz="14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情报系统</a:t>
                </a:r>
                <a:r>
                  <a:rPr lang="en-US" altLang="zh-CN" sz="14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&gt;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中的项目经理、</a:t>
                </a:r>
                <a:endParaRPr lang="en-US" altLang="zh-CN" sz="14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  <a:p>
                <a:pPr eaLnBrk="1" hangingPunct="1"/>
                <a:endParaRPr lang="en-US" altLang="zh-CN" sz="14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  <a:p>
                <a:pPr eaLnBrk="1" hangingPunct="1"/>
                <a:r>
                  <a:rPr lang="zh-CN" altLang="en-US" sz="14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北京天太世统公司总</a:t>
                </a:r>
                <a:endParaRPr lang="en-US" altLang="zh-CN" sz="14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  <a:p>
                <a:pPr eaLnBrk="1" hangingPunct="1"/>
                <a:endParaRPr lang="en-US" altLang="zh-CN" sz="14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  <a:p>
                <a:pPr eaLnBrk="1" hangingPunct="1"/>
                <a:r>
                  <a:rPr lang="zh-CN" altLang="en-US" sz="14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经理、胜威集团副总裁、</a:t>
                </a:r>
                <a:endParaRPr lang="en-US" altLang="zh-CN" sz="14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  <a:p>
                <a:pPr eaLnBrk="1" hangingPunct="1"/>
                <a:endParaRPr lang="en-US" altLang="zh-CN" sz="14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  <a:p>
                <a:pPr eaLnBrk="1" hangingPunct="1"/>
                <a:r>
                  <a:rPr lang="zh-CN" altLang="en-US" sz="14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浩聚仁智公司总经理。</a:t>
                </a:r>
                <a:endParaRPr lang="en-US" altLang="zh-CN" sz="14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p:grpSp>
        <p:sp>
          <p:nvSpPr>
            <p:cNvPr id="100" name="文本框 8"/>
            <p:cNvSpPr txBox="1">
              <a:spLocks noChangeArrowheads="1"/>
            </p:cNvSpPr>
            <p:nvPr/>
          </p:nvSpPr>
          <p:spPr bwMode="auto">
            <a:xfrm>
              <a:off x="409593" y="4613300"/>
              <a:ext cx="189838" cy="656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3200" dirty="0">
                <a:solidFill>
                  <a:schemeClr val="accent1"/>
                </a:solidFill>
                <a:latin typeface="Arial Black" panose="020B0A040201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05" name="椭圆 104"/>
          <p:cNvSpPr>
            <a:spLocks noChangeAspect="1"/>
          </p:cNvSpPr>
          <p:nvPr/>
        </p:nvSpPr>
        <p:spPr>
          <a:xfrm>
            <a:off x="3453195" y="5491196"/>
            <a:ext cx="720000" cy="7200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文本框 27"/>
          <p:cNvSpPr txBox="1">
            <a:spLocks noChangeArrowheads="1"/>
          </p:cNvSpPr>
          <p:nvPr/>
        </p:nvSpPr>
        <p:spPr bwMode="auto">
          <a:xfrm>
            <a:off x="3276659" y="6203981"/>
            <a:ext cx="1188000" cy="52322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4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    吴学彪  </a:t>
            </a:r>
            <a:endParaRPr lang="en-US" altLang="zh-CN" sz="1400" b="1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r>
              <a:rPr lang="zh-CN" altLang="en-US" sz="14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开发工程师</a:t>
            </a:r>
            <a:endParaRPr lang="zh-CN" altLang="en-US" sz="1400" b="1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107" name="椭圆 106"/>
          <p:cNvSpPr>
            <a:spLocks noChangeAspect="1"/>
          </p:cNvSpPr>
          <p:nvPr/>
        </p:nvSpPr>
        <p:spPr>
          <a:xfrm>
            <a:off x="5085051" y="5450100"/>
            <a:ext cx="720000" cy="7200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文本框 27"/>
          <p:cNvSpPr txBox="1">
            <a:spLocks noChangeArrowheads="1"/>
          </p:cNvSpPr>
          <p:nvPr/>
        </p:nvSpPr>
        <p:spPr bwMode="auto">
          <a:xfrm>
            <a:off x="4888584" y="6203981"/>
            <a:ext cx="1188000" cy="52322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4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    纪甜丽  </a:t>
            </a:r>
            <a:endParaRPr lang="en-US" altLang="zh-CN" sz="1400" b="1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r>
              <a:rPr lang="zh-CN" altLang="en-US" sz="14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开发工程师</a:t>
            </a:r>
            <a:endParaRPr lang="zh-CN" altLang="en-US" sz="1400" b="1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109" name="椭圆 108"/>
          <p:cNvSpPr>
            <a:spLocks noChangeAspect="1"/>
          </p:cNvSpPr>
          <p:nvPr/>
        </p:nvSpPr>
        <p:spPr>
          <a:xfrm>
            <a:off x="6540153" y="5499844"/>
            <a:ext cx="720000" cy="72000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文本框 27"/>
          <p:cNvSpPr txBox="1">
            <a:spLocks noChangeArrowheads="1"/>
          </p:cNvSpPr>
          <p:nvPr/>
        </p:nvSpPr>
        <p:spPr bwMode="auto">
          <a:xfrm>
            <a:off x="6346809" y="6230624"/>
            <a:ext cx="1188000" cy="52322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4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     廖小飞  </a:t>
            </a:r>
            <a:endParaRPr lang="en-US" altLang="zh-CN" sz="1400" b="1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r>
              <a:rPr lang="zh-CN" altLang="en-US" sz="14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   市场推广</a:t>
            </a:r>
            <a:endParaRPr lang="zh-CN" altLang="en-US" sz="1400" b="1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111" name="椭圆 110"/>
          <p:cNvSpPr>
            <a:spLocks noChangeAspect="1"/>
          </p:cNvSpPr>
          <p:nvPr/>
        </p:nvSpPr>
        <p:spPr>
          <a:xfrm>
            <a:off x="8046092" y="5462946"/>
            <a:ext cx="720000" cy="72000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文本框 27"/>
          <p:cNvSpPr txBox="1">
            <a:spLocks noChangeArrowheads="1"/>
          </p:cNvSpPr>
          <p:nvPr/>
        </p:nvSpPr>
        <p:spPr bwMode="auto">
          <a:xfrm>
            <a:off x="7883748" y="6203981"/>
            <a:ext cx="1188000" cy="52322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4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     刘建</a:t>
            </a:r>
            <a:endParaRPr lang="en-US" altLang="zh-CN" sz="1400" b="1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  <a:p>
            <a:r>
              <a:rPr lang="zh-CN" altLang="en-US" sz="14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  市场推广</a:t>
            </a:r>
            <a:endParaRPr lang="zh-CN" altLang="en-US" sz="1400" b="1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113" name="文本框 27"/>
          <p:cNvSpPr txBox="1">
            <a:spLocks noChangeArrowheads="1"/>
          </p:cNvSpPr>
          <p:nvPr/>
        </p:nvSpPr>
        <p:spPr bwMode="auto">
          <a:xfrm>
            <a:off x="2437683" y="1846100"/>
            <a:ext cx="1708634" cy="30777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吴弯弯，</a:t>
            </a:r>
            <a:r>
              <a:rPr lang="en-US" altLang="zh-CN" sz="14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32</a:t>
            </a:r>
            <a:r>
              <a:rPr lang="zh-CN" altLang="en-US" sz="14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   </a:t>
            </a:r>
            <a:r>
              <a:rPr lang="en-US" altLang="zh-CN" sz="14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COO</a:t>
            </a:r>
            <a:endParaRPr lang="zh-CN" altLang="en-US" sz="1400" b="1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114" name="文本框 27"/>
          <p:cNvSpPr txBox="1">
            <a:spLocks noChangeArrowheads="1"/>
          </p:cNvSpPr>
          <p:nvPr/>
        </p:nvSpPr>
        <p:spPr bwMode="auto">
          <a:xfrm>
            <a:off x="4501739" y="1827553"/>
            <a:ext cx="1686027" cy="30589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4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  江 波，</a:t>
            </a:r>
            <a:r>
              <a:rPr lang="en-US" altLang="zh-CN" sz="14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38</a:t>
            </a:r>
            <a:r>
              <a:rPr lang="zh-CN" altLang="en-US" sz="14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   </a:t>
            </a:r>
            <a:r>
              <a:rPr lang="en-US" altLang="zh-CN" sz="1400" b="1" dirty="0">
                <a:solidFill>
                  <a:srgbClr val="FFFFFF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CTO</a:t>
            </a:r>
            <a:endParaRPr lang="zh-CN" altLang="en-US" sz="1400" b="1" dirty="0">
              <a:solidFill>
                <a:srgbClr val="FFFFFF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9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9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7" grpId="0"/>
      <p:bldP spid="62" grpId="0"/>
      <p:bldP spid="63" grpId="0" animBg="1"/>
      <p:bldP spid="64" grpId="0" animBg="1"/>
      <p:bldP spid="66" grpId="0"/>
      <p:bldP spid="67" grpId="0" animBg="1"/>
      <p:bldP spid="68" grpId="0" animBg="1"/>
      <p:bldP spid="69" grpId="0" animBg="1"/>
      <p:bldP spid="93" grpId="0" animBg="1"/>
      <p:bldP spid="94" grpId="0"/>
      <p:bldP spid="95" grpId="0"/>
      <p:bldP spid="96" grpId="0"/>
      <p:bldP spid="105" grpId="0" animBg="1"/>
      <p:bldP spid="106" grpId="0"/>
      <p:bldP spid="107" grpId="0" animBg="1"/>
      <p:bldP spid="108" grpId="0"/>
      <p:bldP spid="109" grpId="0" animBg="1"/>
      <p:bldP spid="110" grpId="0"/>
      <p:bldP spid="111" grpId="0" animBg="1"/>
      <p:bldP spid="112" grpId="0"/>
      <p:bldP spid="113" grpId="0"/>
      <p:bldP spid="1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54417" y="1234019"/>
            <a:ext cx="636583" cy="4386201"/>
            <a:chOff x="1578015" y="865594"/>
            <a:chExt cx="511198" cy="3170098"/>
          </a:xfrm>
        </p:grpSpPr>
        <p:sp>
          <p:nvSpPr>
            <p:cNvPr id="18" name="矩形 17"/>
            <p:cNvSpPr/>
            <p:nvPr/>
          </p:nvSpPr>
          <p:spPr>
            <a:xfrm rot="16200000">
              <a:off x="261128" y="2207607"/>
              <a:ext cx="3170098" cy="486072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endParaRPr lang="en-US" altLang="zh-CN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algn="ctr">
                <a:lnSpc>
                  <a:spcPts val="2000"/>
                </a:lnSpc>
              </a:pPr>
              <a:endParaRPr lang="en-US" altLang="zh-CN" sz="2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578015" y="1527501"/>
              <a:ext cx="401627" cy="184628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32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远程直播现状</a:t>
              </a:r>
              <a:endParaRPr lang="en-US" altLang="zh-CN" sz="3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1699479" y="4472092"/>
            <a:ext cx="3454297" cy="113749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rgbClr val="00B05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双师模式发展迅速</a:t>
            </a:r>
            <a:endParaRPr lang="en-US" altLang="zh-CN" sz="2400" dirty="0">
              <a:solidFill>
                <a:srgbClr val="00B05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但硬件成本太高</a:t>
            </a:r>
            <a:endParaRPr lang="en-US" altLang="zh-CN" sz="2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23" name="Straight Connector 24"/>
          <p:cNvCxnSpPr>
            <a:stCxn id="18" idx="2"/>
            <a:endCxn id="33" idx="1"/>
          </p:cNvCxnSpPr>
          <p:nvPr/>
        </p:nvCxnSpPr>
        <p:spPr>
          <a:xfrm flipV="1">
            <a:off x="991000" y="3423168"/>
            <a:ext cx="708479" cy="3951"/>
          </a:xfrm>
          <a:prstGeom prst="line">
            <a:avLst/>
          </a:prstGeom>
          <a:ln w="19050">
            <a:solidFill>
              <a:srgbClr val="00B050"/>
            </a:solidFill>
            <a:prstDash val="sysDot"/>
            <a:headEnd type="none" w="lg" len="sm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4"/>
          <p:cNvCxnSpPr/>
          <p:nvPr/>
        </p:nvCxnSpPr>
        <p:spPr>
          <a:xfrm>
            <a:off x="1010653" y="5347425"/>
            <a:ext cx="677963" cy="0"/>
          </a:xfrm>
          <a:prstGeom prst="line">
            <a:avLst/>
          </a:prstGeom>
          <a:ln w="19050">
            <a:solidFill>
              <a:srgbClr val="00B050"/>
            </a:solidFill>
            <a:prstDash val="sysDot"/>
            <a:headEnd type="none" w="lg" len="sm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5857665" y="2575432"/>
            <a:ext cx="3130798" cy="1691489"/>
            <a:chOff x="8702520" y="1772050"/>
            <a:chExt cx="2816162" cy="1691489"/>
          </a:xfrm>
        </p:grpSpPr>
        <p:sp>
          <p:nvSpPr>
            <p:cNvPr id="28" name="矩形 27"/>
            <p:cNvSpPr/>
            <p:nvPr/>
          </p:nvSpPr>
          <p:spPr>
            <a:xfrm>
              <a:off x="8702520" y="1772050"/>
              <a:ext cx="2816162" cy="169148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4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哈云课堂</a:t>
              </a:r>
              <a:endParaRPr lang="en-US" altLang="zh-CN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在价格、功能、模式上成为了平衡点</a:t>
              </a:r>
              <a:endParaRPr lang="en-US" altLang="zh-CN" sz="24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5366" y="1910020"/>
              <a:ext cx="459534" cy="35637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0" name="矩形 29"/>
          <p:cNvSpPr/>
          <p:nvPr/>
        </p:nvSpPr>
        <p:spPr>
          <a:xfrm>
            <a:off x="1699479" y="790673"/>
            <a:ext cx="3449707" cy="1754326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rgbClr val="00B05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一对一模式虽然火爆</a:t>
            </a:r>
            <a:endParaRPr lang="en-US" altLang="zh-CN" sz="2400" dirty="0">
              <a:solidFill>
                <a:srgbClr val="00B05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rgbClr val="00B05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但价格昂贵</a:t>
            </a:r>
            <a:endParaRPr lang="en-US" altLang="zh-CN" sz="2400" dirty="0">
              <a:solidFill>
                <a:srgbClr val="00B05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家长不能长期接受</a:t>
            </a:r>
            <a:endParaRPr lang="en-US" altLang="zh-CN" sz="2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32" name="Straight Connector 24"/>
          <p:cNvCxnSpPr/>
          <p:nvPr/>
        </p:nvCxnSpPr>
        <p:spPr>
          <a:xfrm>
            <a:off x="991000" y="1636418"/>
            <a:ext cx="697616" cy="0"/>
          </a:xfrm>
          <a:prstGeom prst="line">
            <a:avLst/>
          </a:prstGeom>
          <a:ln w="19050">
            <a:solidFill>
              <a:srgbClr val="00B050"/>
            </a:solidFill>
            <a:prstDash val="sysDot"/>
            <a:headEnd type="none" w="lg" len="sm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1699479" y="2854422"/>
            <a:ext cx="3412941" cy="113749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rgbClr val="00B05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一对多模式，互动单一</a:t>
            </a:r>
            <a:endParaRPr lang="en-US" altLang="zh-CN" sz="2400" dirty="0">
              <a:solidFill>
                <a:srgbClr val="00B05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无法满足教学需求</a:t>
            </a:r>
            <a:endParaRPr lang="en-US" altLang="zh-CN" sz="2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34" name="Straight Connector 24"/>
          <p:cNvCxnSpPr>
            <a:stCxn id="30" idx="3"/>
            <a:endCxn id="28" idx="1"/>
          </p:cNvCxnSpPr>
          <p:nvPr/>
        </p:nvCxnSpPr>
        <p:spPr>
          <a:xfrm>
            <a:off x="5149186" y="1667836"/>
            <a:ext cx="708479" cy="1753341"/>
          </a:xfrm>
          <a:prstGeom prst="line">
            <a:avLst/>
          </a:prstGeom>
          <a:ln w="19050">
            <a:solidFill>
              <a:srgbClr val="00B050"/>
            </a:solidFill>
            <a:prstDash val="sysDot"/>
            <a:headEnd type="none" w="lg" len="sm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24"/>
          <p:cNvCxnSpPr>
            <a:stCxn id="33" idx="3"/>
            <a:endCxn id="28" idx="1"/>
          </p:cNvCxnSpPr>
          <p:nvPr/>
        </p:nvCxnSpPr>
        <p:spPr>
          <a:xfrm flipV="1">
            <a:off x="5112420" y="3421177"/>
            <a:ext cx="745245" cy="1991"/>
          </a:xfrm>
          <a:prstGeom prst="line">
            <a:avLst/>
          </a:prstGeom>
          <a:ln w="19050">
            <a:solidFill>
              <a:srgbClr val="00B050"/>
            </a:solidFill>
            <a:prstDash val="sysDot"/>
            <a:headEnd type="none" w="lg" len="sm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24"/>
          <p:cNvCxnSpPr>
            <a:stCxn id="22" idx="3"/>
            <a:endCxn id="28" idx="1"/>
          </p:cNvCxnSpPr>
          <p:nvPr/>
        </p:nvCxnSpPr>
        <p:spPr>
          <a:xfrm flipV="1">
            <a:off x="5153776" y="3421177"/>
            <a:ext cx="703889" cy="1619661"/>
          </a:xfrm>
          <a:prstGeom prst="line">
            <a:avLst/>
          </a:prstGeom>
          <a:ln w="19050">
            <a:solidFill>
              <a:srgbClr val="00B050"/>
            </a:solidFill>
            <a:prstDash val="sysDot"/>
            <a:headEnd type="none" w="lg" len="sm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7"/>
          <p:cNvSpPr>
            <a:spLocks noEditPoints="1"/>
          </p:cNvSpPr>
          <p:nvPr/>
        </p:nvSpPr>
        <p:spPr bwMode="auto">
          <a:xfrm>
            <a:off x="327547" y="1358991"/>
            <a:ext cx="4144562" cy="4140018"/>
          </a:xfrm>
          <a:custGeom>
            <a:avLst/>
            <a:gdLst>
              <a:gd name="T0" fmla="*/ 643 w 769"/>
              <a:gd name="T1" fmla="*/ 96 h 768"/>
              <a:gd name="T2" fmla="*/ 486 w 769"/>
              <a:gd name="T3" fmla="*/ 14 h 768"/>
              <a:gd name="T4" fmla="*/ 378 w 769"/>
              <a:gd name="T5" fmla="*/ 6 h 768"/>
              <a:gd name="T6" fmla="*/ 252 w 769"/>
              <a:gd name="T7" fmla="*/ 23 h 768"/>
              <a:gd name="T8" fmla="*/ 39 w 769"/>
              <a:gd name="T9" fmla="*/ 222 h 768"/>
              <a:gd name="T10" fmla="*/ 33 w 769"/>
              <a:gd name="T11" fmla="*/ 539 h 768"/>
              <a:gd name="T12" fmla="*/ 246 w 769"/>
              <a:gd name="T13" fmla="*/ 748 h 768"/>
              <a:gd name="T14" fmla="*/ 335 w 769"/>
              <a:gd name="T15" fmla="*/ 759 h 768"/>
              <a:gd name="T16" fmla="*/ 486 w 769"/>
              <a:gd name="T17" fmla="*/ 753 h 768"/>
              <a:gd name="T18" fmla="*/ 643 w 769"/>
              <a:gd name="T19" fmla="*/ 672 h 768"/>
              <a:gd name="T20" fmla="*/ 769 w 769"/>
              <a:gd name="T21" fmla="*/ 384 h 768"/>
              <a:gd name="T22" fmla="*/ 676 w 769"/>
              <a:gd name="T23" fmla="*/ 220 h 768"/>
              <a:gd name="T24" fmla="*/ 447 w 769"/>
              <a:gd name="T25" fmla="*/ 757 h 768"/>
              <a:gd name="T26" fmla="*/ 496 w 769"/>
              <a:gd name="T27" fmla="*/ 748 h 768"/>
              <a:gd name="T28" fmla="*/ 541 w 769"/>
              <a:gd name="T29" fmla="*/ 566 h 768"/>
              <a:gd name="T30" fmla="*/ 271 w 769"/>
              <a:gd name="T31" fmla="*/ 680 h 768"/>
              <a:gd name="T32" fmla="*/ 384 w 769"/>
              <a:gd name="T33" fmla="*/ 683 h 768"/>
              <a:gd name="T34" fmla="*/ 227 w 769"/>
              <a:gd name="T35" fmla="*/ 567 h 768"/>
              <a:gd name="T36" fmla="*/ 184 w 769"/>
              <a:gd name="T37" fmla="*/ 88 h 768"/>
              <a:gd name="T38" fmla="*/ 106 w 769"/>
              <a:gd name="T39" fmla="*/ 210 h 768"/>
              <a:gd name="T40" fmla="*/ 228 w 769"/>
              <a:gd name="T41" fmla="*/ 201 h 768"/>
              <a:gd name="T42" fmla="*/ 499 w 769"/>
              <a:gd name="T43" fmla="*/ 87 h 768"/>
              <a:gd name="T44" fmla="*/ 394 w 769"/>
              <a:gd name="T45" fmla="*/ 76 h 768"/>
              <a:gd name="T46" fmla="*/ 501 w 769"/>
              <a:gd name="T47" fmla="*/ 86 h 768"/>
              <a:gd name="T48" fmla="*/ 561 w 769"/>
              <a:gd name="T49" fmla="*/ 372 h 768"/>
              <a:gd name="T50" fmla="*/ 546 w 769"/>
              <a:gd name="T51" fmla="*/ 542 h 768"/>
              <a:gd name="T52" fmla="*/ 560 w 769"/>
              <a:gd name="T53" fmla="*/ 396 h 768"/>
              <a:gd name="T54" fmla="*/ 209 w 769"/>
              <a:gd name="T55" fmla="*/ 396 h 768"/>
              <a:gd name="T56" fmla="*/ 333 w 769"/>
              <a:gd name="T57" fmla="*/ 210 h 768"/>
              <a:gd name="T58" fmla="*/ 397 w 769"/>
              <a:gd name="T59" fmla="*/ 208 h 768"/>
              <a:gd name="T60" fmla="*/ 385 w 769"/>
              <a:gd name="T61" fmla="*/ 367 h 768"/>
              <a:gd name="T62" fmla="*/ 208 w 769"/>
              <a:gd name="T63" fmla="*/ 371 h 768"/>
              <a:gd name="T64" fmla="*/ 207 w 769"/>
              <a:gd name="T65" fmla="*/ 396 h 768"/>
              <a:gd name="T66" fmla="*/ 83 w 769"/>
              <a:gd name="T67" fmla="*/ 384 h 768"/>
              <a:gd name="T68" fmla="*/ 559 w 769"/>
              <a:gd name="T69" fmla="*/ 555 h 768"/>
              <a:gd name="T70" fmla="*/ 575 w 769"/>
              <a:gd name="T71" fmla="*/ 553 h 768"/>
              <a:gd name="T72" fmla="*/ 669 w 769"/>
              <a:gd name="T73" fmla="*/ 541 h 768"/>
              <a:gd name="T74" fmla="*/ 633 w 769"/>
              <a:gd name="T75" fmla="*/ 155 h 768"/>
              <a:gd name="T76" fmla="*/ 517 w 769"/>
              <a:gd name="T77" fmla="*/ 25 h 768"/>
              <a:gd name="T78" fmla="*/ 496 w 769"/>
              <a:gd name="T79" fmla="*/ 18 h 768"/>
              <a:gd name="T80" fmla="*/ 576 w 769"/>
              <a:gd name="T81" fmla="*/ 86 h 768"/>
              <a:gd name="T82" fmla="*/ 440 w 769"/>
              <a:gd name="T83" fmla="*/ 15 h 768"/>
              <a:gd name="T84" fmla="*/ 434 w 769"/>
              <a:gd name="T85" fmla="*/ 9 h 768"/>
              <a:gd name="T86" fmla="*/ 378 w 769"/>
              <a:gd name="T87" fmla="*/ 7 h 768"/>
              <a:gd name="T88" fmla="*/ 182 w 769"/>
              <a:gd name="T89" fmla="*/ 84 h 768"/>
              <a:gd name="T90" fmla="*/ 252 w 769"/>
              <a:gd name="T91" fmla="*/ 24 h 768"/>
              <a:gd name="T92" fmla="*/ 242 w 769"/>
              <a:gd name="T93" fmla="*/ 29 h 768"/>
              <a:gd name="T94" fmla="*/ 102 w 769"/>
              <a:gd name="T95" fmla="*/ 209 h 768"/>
              <a:gd name="T96" fmla="*/ 45 w 769"/>
              <a:gd name="T97" fmla="*/ 227 h 768"/>
              <a:gd name="T98" fmla="*/ 39 w 769"/>
              <a:gd name="T99" fmla="*/ 234 h 768"/>
              <a:gd name="T100" fmla="*/ 90 w 769"/>
              <a:gd name="T101" fmla="*/ 547 h 768"/>
              <a:gd name="T102" fmla="*/ 93 w 769"/>
              <a:gd name="T103" fmla="*/ 548 h 768"/>
              <a:gd name="T104" fmla="*/ 126 w 769"/>
              <a:gd name="T105" fmla="*/ 660 h 768"/>
              <a:gd name="T106" fmla="*/ 148 w 769"/>
              <a:gd name="T107" fmla="*/ 672 h 768"/>
              <a:gd name="T108" fmla="*/ 284 w 769"/>
              <a:gd name="T109" fmla="*/ 752 h 768"/>
              <a:gd name="T110" fmla="*/ 271 w 769"/>
              <a:gd name="T111" fmla="*/ 697 h 768"/>
              <a:gd name="T112" fmla="*/ 277 w 769"/>
              <a:gd name="T113" fmla="*/ 695 h 768"/>
              <a:gd name="T114" fmla="*/ 385 w 769"/>
              <a:gd name="T115" fmla="*/ 700 h 768"/>
              <a:gd name="T116" fmla="*/ 527 w 769"/>
              <a:gd name="T117" fmla="*/ 739 h 768"/>
              <a:gd name="T118" fmla="*/ 602 w 769"/>
              <a:gd name="T119" fmla="*/ 677 h 768"/>
              <a:gd name="T120" fmla="*/ 602 w 769"/>
              <a:gd name="T121" fmla="*/ 676 h 768"/>
              <a:gd name="T122" fmla="*/ 645 w 769"/>
              <a:gd name="T123" fmla="*/ 661 h 768"/>
              <a:gd name="T124" fmla="*/ 695 w 769"/>
              <a:gd name="T125" fmla="*/ 39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9" h="768">
                <a:moveTo>
                  <a:pt x="763" y="378"/>
                </a:moveTo>
                <a:cubicBezTo>
                  <a:pt x="762" y="378"/>
                  <a:pt x="762" y="378"/>
                  <a:pt x="762" y="378"/>
                </a:cubicBezTo>
                <a:cubicBezTo>
                  <a:pt x="732" y="234"/>
                  <a:pt x="732" y="234"/>
                  <a:pt x="732" y="234"/>
                </a:cubicBezTo>
                <a:cubicBezTo>
                  <a:pt x="734" y="234"/>
                  <a:pt x="736" y="231"/>
                  <a:pt x="736" y="228"/>
                </a:cubicBezTo>
                <a:cubicBezTo>
                  <a:pt x="736" y="225"/>
                  <a:pt x="734" y="222"/>
                  <a:pt x="730" y="222"/>
                </a:cubicBezTo>
                <a:cubicBezTo>
                  <a:pt x="729" y="222"/>
                  <a:pt x="728" y="223"/>
                  <a:pt x="727" y="223"/>
                </a:cubicBezTo>
                <a:cubicBezTo>
                  <a:pt x="646" y="106"/>
                  <a:pt x="646" y="106"/>
                  <a:pt x="646" y="106"/>
                </a:cubicBezTo>
                <a:cubicBezTo>
                  <a:pt x="648" y="105"/>
                  <a:pt x="649" y="103"/>
                  <a:pt x="649" y="101"/>
                </a:cubicBezTo>
                <a:cubicBezTo>
                  <a:pt x="649" y="98"/>
                  <a:pt x="646" y="96"/>
                  <a:pt x="643" y="96"/>
                </a:cubicBezTo>
                <a:cubicBezTo>
                  <a:pt x="641" y="96"/>
                  <a:pt x="639" y="97"/>
                  <a:pt x="638" y="98"/>
                </a:cubicBezTo>
                <a:cubicBezTo>
                  <a:pt x="528" y="28"/>
                  <a:pt x="528" y="28"/>
                  <a:pt x="528" y="28"/>
                </a:cubicBezTo>
                <a:cubicBezTo>
                  <a:pt x="528" y="27"/>
                  <a:pt x="529" y="26"/>
                  <a:pt x="529" y="25"/>
                </a:cubicBezTo>
                <a:cubicBezTo>
                  <a:pt x="529" y="22"/>
                  <a:pt x="526" y="19"/>
                  <a:pt x="523" y="19"/>
                </a:cubicBezTo>
                <a:cubicBezTo>
                  <a:pt x="520" y="19"/>
                  <a:pt x="518" y="21"/>
                  <a:pt x="517" y="23"/>
                </a:cubicBezTo>
                <a:cubicBezTo>
                  <a:pt x="497" y="17"/>
                  <a:pt x="497" y="17"/>
                  <a:pt x="497" y="17"/>
                </a:cubicBezTo>
                <a:cubicBezTo>
                  <a:pt x="497" y="16"/>
                  <a:pt x="497" y="15"/>
                  <a:pt x="497" y="15"/>
                </a:cubicBezTo>
                <a:cubicBezTo>
                  <a:pt x="497" y="12"/>
                  <a:pt x="495" y="9"/>
                  <a:pt x="492" y="9"/>
                </a:cubicBezTo>
                <a:cubicBezTo>
                  <a:pt x="489" y="9"/>
                  <a:pt x="486" y="11"/>
                  <a:pt x="486" y="14"/>
                </a:cubicBezTo>
                <a:cubicBezTo>
                  <a:pt x="446" y="10"/>
                  <a:pt x="446" y="10"/>
                  <a:pt x="446" y="10"/>
                </a:cubicBezTo>
                <a:cubicBezTo>
                  <a:pt x="446" y="9"/>
                  <a:pt x="446" y="9"/>
                  <a:pt x="446" y="9"/>
                </a:cubicBezTo>
                <a:cubicBezTo>
                  <a:pt x="446" y="6"/>
                  <a:pt x="443" y="3"/>
                  <a:pt x="440" y="3"/>
                </a:cubicBezTo>
                <a:cubicBezTo>
                  <a:pt x="437" y="3"/>
                  <a:pt x="434" y="5"/>
                  <a:pt x="434" y="9"/>
                </a:cubicBezTo>
                <a:cubicBezTo>
                  <a:pt x="390" y="6"/>
                  <a:pt x="390" y="6"/>
                  <a:pt x="390" y="6"/>
                </a:cubicBezTo>
                <a:cubicBezTo>
                  <a:pt x="390" y="6"/>
                  <a:pt x="390" y="6"/>
                  <a:pt x="390" y="6"/>
                </a:cubicBezTo>
                <a:cubicBezTo>
                  <a:pt x="390" y="2"/>
                  <a:pt x="387" y="0"/>
                  <a:pt x="384" y="0"/>
                </a:cubicBezTo>
                <a:cubicBezTo>
                  <a:pt x="381" y="0"/>
                  <a:pt x="378" y="2"/>
                  <a:pt x="378" y="6"/>
                </a:cubicBezTo>
                <a:cubicBezTo>
                  <a:pt x="378" y="6"/>
                  <a:pt x="378" y="6"/>
                  <a:pt x="378" y="6"/>
                </a:cubicBezTo>
                <a:cubicBezTo>
                  <a:pt x="335" y="9"/>
                  <a:pt x="335" y="9"/>
                  <a:pt x="335" y="9"/>
                </a:cubicBezTo>
                <a:cubicBezTo>
                  <a:pt x="334" y="6"/>
                  <a:pt x="332" y="3"/>
                  <a:pt x="329" y="3"/>
                </a:cubicBezTo>
                <a:cubicBezTo>
                  <a:pt x="325" y="3"/>
                  <a:pt x="323" y="6"/>
                  <a:pt x="323" y="9"/>
                </a:cubicBezTo>
                <a:cubicBezTo>
                  <a:pt x="323" y="9"/>
                  <a:pt x="323" y="9"/>
                  <a:pt x="323" y="10"/>
                </a:cubicBezTo>
                <a:cubicBezTo>
                  <a:pt x="283" y="14"/>
                  <a:pt x="283" y="14"/>
                  <a:pt x="283" y="14"/>
                </a:cubicBezTo>
                <a:cubicBezTo>
                  <a:pt x="283" y="11"/>
                  <a:pt x="281" y="9"/>
                  <a:pt x="278" y="9"/>
                </a:cubicBezTo>
                <a:cubicBezTo>
                  <a:pt x="274" y="9"/>
                  <a:pt x="272" y="12"/>
                  <a:pt x="272" y="15"/>
                </a:cubicBezTo>
                <a:cubicBezTo>
                  <a:pt x="272" y="15"/>
                  <a:pt x="272" y="16"/>
                  <a:pt x="272" y="17"/>
                </a:cubicBezTo>
                <a:cubicBezTo>
                  <a:pt x="252" y="23"/>
                  <a:pt x="252" y="23"/>
                  <a:pt x="252" y="23"/>
                </a:cubicBezTo>
                <a:cubicBezTo>
                  <a:pt x="251" y="21"/>
                  <a:pt x="249" y="19"/>
                  <a:pt x="246" y="19"/>
                </a:cubicBezTo>
                <a:cubicBezTo>
                  <a:pt x="243" y="19"/>
                  <a:pt x="241" y="22"/>
                  <a:pt x="241" y="25"/>
                </a:cubicBezTo>
                <a:cubicBezTo>
                  <a:pt x="241" y="26"/>
                  <a:pt x="241" y="27"/>
                  <a:pt x="241" y="28"/>
                </a:cubicBezTo>
                <a:cubicBezTo>
                  <a:pt x="131" y="98"/>
                  <a:pt x="131" y="98"/>
                  <a:pt x="131" y="98"/>
                </a:cubicBezTo>
                <a:cubicBezTo>
                  <a:pt x="130" y="97"/>
                  <a:pt x="128" y="96"/>
                  <a:pt x="126" y="96"/>
                </a:cubicBezTo>
                <a:cubicBezTo>
                  <a:pt x="123" y="96"/>
                  <a:pt x="120" y="98"/>
                  <a:pt x="120" y="101"/>
                </a:cubicBezTo>
                <a:cubicBezTo>
                  <a:pt x="120" y="103"/>
                  <a:pt x="121" y="105"/>
                  <a:pt x="123" y="106"/>
                </a:cubicBezTo>
                <a:cubicBezTo>
                  <a:pt x="42" y="223"/>
                  <a:pt x="42" y="223"/>
                  <a:pt x="42" y="223"/>
                </a:cubicBezTo>
                <a:cubicBezTo>
                  <a:pt x="41" y="222"/>
                  <a:pt x="40" y="222"/>
                  <a:pt x="39" y="222"/>
                </a:cubicBezTo>
                <a:cubicBezTo>
                  <a:pt x="36" y="222"/>
                  <a:pt x="33" y="224"/>
                  <a:pt x="33" y="228"/>
                </a:cubicBezTo>
                <a:cubicBezTo>
                  <a:pt x="33" y="231"/>
                  <a:pt x="35" y="233"/>
                  <a:pt x="38" y="233"/>
                </a:cubicBezTo>
                <a:cubicBezTo>
                  <a:pt x="7" y="378"/>
                  <a:pt x="7" y="378"/>
                  <a:pt x="7" y="378"/>
                </a:cubicBezTo>
                <a:cubicBezTo>
                  <a:pt x="7" y="378"/>
                  <a:pt x="7" y="378"/>
                  <a:pt x="6" y="378"/>
                </a:cubicBezTo>
                <a:cubicBezTo>
                  <a:pt x="3" y="378"/>
                  <a:pt x="0" y="381"/>
                  <a:pt x="0" y="384"/>
                </a:cubicBezTo>
                <a:cubicBezTo>
                  <a:pt x="0" y="387"/>
                  <a:pt x="3" y="390"/>
                  <a:pt x="6" y="390"/>
                </a:cubicBezTo>
                <a:cubicBezTo>
                  <a:pt x="7" y="390"/>
                  <a:pt x="7" y="390"/>
                  <a:pt x="8" y="390"/>
                </a:cubicBezTo>
                <a:cubicBezTo>
                  <a:pt x="38" y="534"/>
                  <a:pt x="38" y="534"/>
                  <a:pt x="38" y="534"/>
                </a:cubicBezTo>
                <a:cubicBezTo>
                  <a:pt x="35" y="534"/>
                  <a:pt x="33" y="537"/>
                  <a:pt x="33" y="539"/>
                </a:cubicBezTo>
                <a:cubicBezTo>
                  <a:pt x="33" y="543"/>
                  <a:pt x="36" y="545"/>
                  <a:pt x="39" y="545"/>
                </a:cubicBezTo>
                <a:cubicBezTo>
                  <a:pt x="40" y="545"/>
                  <a:pt x="41" y="545"/>
                  <a:pt x="42" y="544"/>
                </a:cubicBezTo>
                <a:cubicBezTo>
                  <a:pt x="123" y="661"/>
                  <a:pt x="123" y="661"/>
                  <a:pt x="123" y="661"/>
                </a:cubicBezTo>
                <a:cubicBezTo>
                  <a:pt x="122" y="662"/>
                  <a:pt x="121" y="664"/>
                  <a:pt x="121" y="666"/>
                </a:cubicBezTo>
                <a:cubicBezTo>
                  <a:pt x="121" y="669"/>
                  <a:pt x="123" y="672"/>
                  <a:pt x="126" y="672"/>
                </a:cubicBezTo>
                <a:cubicBezTo>
                  <a:pt x="129" y="672"/>
                  <a:pt x="130" y="671"/>
                  <a:pt x="131" y="669"/>
                </a:cubicBezTo>
                <a:cubicBezTo>
                  <a:pt x="241" y="739"/>
                  <a:pt x="241" y="739"/>
                  <a:pt x="241" y="739"/>
                </a:cubicBezTo>
                <a:cubicBezTo>
                  <a:pt x="241" y="740"/>
                  <a:pt x="240" y="741"/>
                  <a:pt x="240" y="742"/>
                </a:cubicBezTo>
                <a:cubicBezTo>
                  <a:pt x="240" y="746"/>
                  <a:pt x="243" y="748"/>
                  <a:pt x="246" y="748"/>
                </a:cubicBezTo>
                <a:cubicBezTo>
                  <a:pt x="249" y="748"/>
                  <a:pt x="251" y="746"/>
                  <a:pt x="252" y="744"/>
                </a:cubicBezTo>
                <a:cubicBezTo>
                  <a:pt x="272" y="751"/>
                  <a:pt x="272" y="751"/>
                  <a:pt x="272" y="751"/>
                </a:cubicBezTo>
                <a:cubicBezTo>
                  <a:pt x="272" y="751"/>
                  <a:pt x="272" y="751"/>
                  <a:pt x="272" y="752"/>
                </a:cubicBezTo>
                <a:cubicBezTo>
                  <a:pt x="272" y="755"/>
                  <a:pt x="275" y="757"/>
                  <a:pt x="278" y="757"/>
                </a:cubicBezTo>
                <a:cubicBezTo>
                  <a:pt x="281" y="757"/>
                  <a:pt x="283" y="756"/>
                  <a:pt x="283" y="753"/>
                </a:cubicBezTo>
                <a:cubicBezTo>
                  <a:pt x="323" y="758"/>
                  <a:pt x="323" y="758"/>
                  <a:pt x="323" y="758"/>
                </a:cubicBezTo>
                <a:cubicBezTo>
                  <a:pt x="323" y="758"/>
                  <a:pt x="323" y="758"/>
                  <a:pt x="323" y="758"/>
                </a:cubicBezTo>
                <a:cubicBezTo>
                  <a:pt x="323" y="762"/>
                  <a:pt x="326" y="764"/>
                  <a:pt x="329" y="764"/>
                </a:cubicBezTo>
                <a:cubicBezTo>
                  <a:pt x="332" y="764"/>
                  <a:pt x="335" y="762"/>
                  <a:pt x="335" y="759"/>
                </a:cubicBezTo>
                <a:cubicBezTo>
                  <a:pt x="379" y="761"/>
                  <a:pt x="379" y="761"/>
                  <a:pt x="379" y="761"/>
                </a:cubicBezTo>
                <a:cubicBezTo>
                  <a:pt x="379" y="761"/>
                  <a:pt x="379" y="762"/>
                  <a:pt x="379" y="762"/>
                </a:cubicBezTo>
                <a:cubicBezTo>
                  <a:pt x="379" y="765"/>
                  <a:pt x="381" y="768"/>
                  <a:pt x="385" y="768"/>
                </a:cubicBezTo>
                <a:cubicBezTo>
                  <a:pt x="388" y="768"/>
                  <a:pt x="390" y="765"/>
                  <a:pt x="390" y="762"/>
                </a:cubicBezTo>
                <a:cubicBezTo>
                  <a:pt x="390" y="762"/>
                  <a:pt x="390" y="761"/>
                  <a:pt x="390" y="761"/>
                </a:cubicBezTo>
                <a:cubicBezTo>
                  <a:pt x="435" y="759"/>
                  <a:pt x="435" y="759"/>
                  <a:pt x="435" y="759"/>
                </a:cubicBezTo>
                <a:cubicBezTo>
                  <a:pt x="436" y="761"/>
                  <a:pt x="438" y="763"/>
                  <a:pt x="441" y="763"/>
                </a:cubicBezTo>
                <a:cubicBezTo>
                  <a:pt x="444" y="763"/>
                  <a:pt x="447" y="761"/>
                  <a:pt x="447" y="758"/>
                </a:cubicBezTo>
                <a:cubicBezTo>
                  <a:pt x="486" y="753"/>
                  <a:pt x="486" y="753"/>
                  <a:pt x="486" y="753"/>
                </a:cubicBezTo>
                <a:cubicBezTo>
                  <a:pt x="486" y="756"/>
                  <a:pt x="489" y="758"/>
                  <a:pt x="492" y="758"/>
                </a:cubicBezTo>
                <a:cubicBezTo>
                  <a:pt x="495" y="758"/>
                  <a:pt x="497" y="756"/>
                  <a:pt x="497" y="752"/>
                </a:cubicBezTo>
                <a:cubicBezTo>
                  <a:pt x="497" y="752"/>
                  <a:pt x="497" y="751"/>
                  <a:pt x="497" y="751"/>
                </a:cubicBezTo>
                <a:cubicBezTo>
                  <a:pt x="517" y="744"/>
                  <a:pt x="517" y="744"/>
                  <a:pt x="517" y="744"/>
                </a:cubicBezTo>
                <a:cubicBezTo>
                  <a:pt x="518" y="747"/>
                  <a:pt x="520" y="748"/>
                  <a:pt x="523" y="748"/>
                </a:cubicBezTo>
                <a:cubicBezTo>
                  <a:pt x="526" y="748"/>
                  <a:pt x="529" y="746"/>
                  <a:pt x="529" y="742"/>
                </a:cubicBezTo>
                <a:cubicBezTo>
                  <a:pt x="529" y="741"/>
                  <a:pt x="528" y="740"/>
                  <a:pt x="528" y="739"/>
                </a:cubicBezTo>
                <a:cubicBezTo>
                  <a:pt x="638" y="669"/>
                  <a:pt x="638" y="669"/>
                  <a:pt x="638" y="669"/>
                </a:cubicBezTo>
                <a:cubicBezTo>
                  <a:pt x="639" y="671"/>
                  <a:pt x="641" y="672"/>
                  <a:pt x="643" y="672"/>
                </a:cubicBezTo>
                <a:cubicBezTo>
                  <a:pt x="646" y="672"/>
                  <a:pt x="649" y="669"/>
                  <a:pt x="649" y="666"/>
                </a:cubicBezTo>
                <a:cubicBezTo>
                  <a:pt x="649" y="664"/>
                  <a:pt x="648" y="662"/>
                  <a:pt x="646" y="661"/>
                </a:cubicBezTo>
                <a:cubicBezTo>
                  <a:pt x="726" y="545"/>
                  <a:pt x="726" y="545"/>
                  <a:pt x="726" y="545"/>
                </a:cubicBezTo>
                <a:cubicBezTo>
                  <a:pt x="727" y="546"/>
                  <a:pt x="728" y="546"/>
                  <a:pt x="729" y="546"/>
                </a:cubicBezTo>
                <a:cubicBezTo>
                  <a:pt x="732" y="546"/>
                  <a:pt x="735" y="543"/>
                  <a:pt x="735" y="540"/>
                </a:cubicBezTo>
                <a:cubicBezTo>
                  <a:pt x="735" y="537"/>
                  <a:pt x="733" y="535"/>
                  <a:pt x="731" y="535"/>
                </a:cubicBezTo>
                <a:cubicBezTo>
                  <a:pt x="762" y="390"/>
                  <a:pt x="762" y="390"/>
                  <a:pt x="762" y="390"/>
                </a:cubicBezTo>
                <a:cubicBezTo>
                  <a:pt x="762" y="390"/>
                  <a:pt x="762" y="390"/>
                  <a:pt x="763" y="390"/>
                </a:cubicBezTo>
                <a:cubicBezTo>
                  <a:pt x="766" y="390"/>
                  <a:pt x="769" y="387"/>
                  <a:pt x="769" y="384"/>
                </a:cubicBezTo>
                <a:cubicBezTo>
                  <a:pt x="769" y="381"/>
                  <a:pt x="766" y="378"/>
                  <a:pt x="763" y="378"/>
                </a:cubicBezTo>
                <a:close/>
                <a:moveTo>
                  <a:pt x="761" y="378"/>
                </a:moveTo>
                <a:cubicBezTo>
                  <a:pt x="759" y="379"/>
                  <a:pt x="757" y="381"/>
                  <a:pt x="757" y="383"/>
                </a:cubicBezTo>
                <a:cubicBezTo>
                  <a:pt x="703" y="383"/>
                  <a:pt x="703" y="383"/>
                  <a:pt x="703" y="383"/>
                </a:cubicBezTo>
                <a:cubicBezTo>
                  <a:pt x="703" y="379"/>
                  <a:pt x="699" y="375"/>
                  <a:pt x="695" y="375"/>
                </a:cubicBezTo>
                <a:cubicBezTo>
                  <a:pt x="695" y="375"/>
                  <a:pt x="694" y="376"/>
                  <a:pt x="694" y="376"/>
                </a:cubicBezTo>
                <a:cubicBezTo>
                  <a:pt x="690" y="349"/>
                  <a:pt x="690" y="349"/>
                  <a:pt x="690" y="349"/>
                </a:cubicBezTo>
                <a:cubicBezTo>
                  <a:pt x="670" y="226"/>
                  <a:pt x="670" y="226"/>
                  <a:pt x="670" y="226"/>
                </a:cubicBezTo>
                <a:cubicBezTo>
                  <a:pt x="673" y="226"/>
                  <a:pt x="676" y="223"/>
                  <a:pt x="676" y="220"/>
                </a:cubicBezTo>
                <a:cubicBezTo>
                  <a:pt x="680" y="220"/>
                  <a:pt x="680" y="220"/>
                  <a:pt x="680" y="220"/>
                </a:cubicBezTo>
                <a:cubicBezTo>
                  <a:pt x="725" y="227"/>
                  <a:pt x="725" y="227"/>
                  <a:pt x="725" y="227"/>
                </a:cubicBezTo>
                <a:cubicBezTo>
                  <a:pt x="724" y="228"/>
                  <a:pt x="724" y="228"/>
                  <a:pt x="724" y="228"/>
                </a:cubicBezTo>
                <a:cubicBezTo>
                  <a:pt x="724" y="232"/>
                  <a:pt x="727" y="234"/>
                  <a:pt x="730" y="234"/>
                </a:cubicBezTo>
                <a:cubicBezTo>
                  <a:pt x="730" y="234"/>
                  <a:pt x="731" y="234"/>
                  <a:pt x="731" y="234"/>
                </a:cubicBezTo>
                <a:lnTo>
                  <a:pt x="761" y="378"/>
                </a:lnTo>
                <a:close/>
                <a:moveTo>
                  <a:pt x="492" y="747"/>
                </a:moveTo>
                <a:cubicBezTo>
                  <a:pt x="488" y="747"/>
                  <a:pt x="486" y="749"/>
                  <a:pt x="486" y="752"/>
                </a:cubicBezTo>
                <a:cubicBezTo>
                  <a:pt x="447" y="757"/>
                  <a:pt x="447" y="757"/>
                  <a:pt x="447" y="757"/>
                </a:cubicBezTo>
                <a:cubicBezTo>
                  <a:pt x="446" y="755"/>
                  <a:pt x="446" y="754"/>
                  <a:pt x="445" y="753"/>
                </a:cubicBezTo>
                <a:cubicBezTo>
                  <a:pt x="494" y="695"/>
                  <a:pt x="494" y="695"/>
                  <a:pt x="494" y="695"/>
                </a:cubicBezTo>
                <a:cubicBezTo>
                  <a:pt x="495" y="696"/>
                  <a:pt x="497" y="696"/>
                  <a:pt x="499" y="696"/>
                </a:cubicBezTo>
                <a:cubicBezTo>
                  <a:pt x="504" y="696"/>
                  <a:pt x="507" y="693"/>
                  <a:pt x="507" y="688"/>
                </a:cubicBezTo>
                <a:cubicBezTo>
                  <a:pt x="507" y="688"/>
                  <a:pt x="507" y="688"/>
                  <a:pt x="507" y="688"/>
                </a:cubicBezTo>
                <a:cubicBezTo>
                  <a:pt x="584" y="680"/>
                  <a:pt x="584" y="680"/>
                  <a:pt x="584" y="680"/>
                </a:cubicBezTo>
                <a:cubicBezTo>
                  <a:pt x="586" y="680"/>
                  <a:pt x="586" y="680"/>
                  <a:pt x="586" y="680"/>
                </a:cubicBezTo>
                <a:cubicBezTo>
                  <a:pt x="586" y="681"/>
                  <a:pt x="586" y="682"/>
                  <a:pt x="587" y="683"/>
                </a:cubicBezTo>
                <a:cubicBezTo>
                  <a:pt x="496" y="748"/>
                  <a:pt x="496" y="748"/>
                  <a:pt x="496" y="748"/>
                </a:cubicBezTo>
                <a:cubicBezTo>
                  <a:pt x="495" y="747"/>
                  <a:pt x="493" y="747"/>
                  <a:pt x="492" y="747"/>
                </a:cubicBezTo>
                <a:close/>
                <a:moveTo>
                  <a:pt x="393" y="691"/>
                </a:moveTo>
                <a:cubicBezTo>
                  <a:pt x="393" y="687"/>
                  <a:pt x="389" y="683"/>
                  <a:pt x="385" y="683"/>
                </a:cubicBezTo>
                <a:cubicBezTo>
                  <a:pt x="385" y="572"/>
                  <a:pt x="385" y="572"/>
                  <a:pt x="385" y="572"/>
                </a:cubicBezTo>
                <a:cubicBezTo>
                  <a:pt x="392" y="572"/>
                  <a:pt x="397" y="567"/>
                  <a:pt x="397" y="560"/>
                </a:cubicBezTo>
                <a:cubicBezTo>
                  <a:pt x="397" y="560"/>
                  <a:pt x="397" y="560"/>
                  <a:pt x="397" y="560"/>
                </a:cubicBezTo>
                <a:cubicBezTo>
                  <a:pt x="493" y="557"/>
                  <a:pt x="493" y="557"/>
                  <a:pt x="493" y="557"/>
                </a:cubicBezTo>
                <a:cubicBezTo>
                  <a:pt x="534" y="556"/>
                  <a:pt x="534" y="556"/>
                  <a:pt x="534" y="556"/>
                </a:cubicBezTo>
                <a:cubicBezTo>
                  <a:pt x="534" y="561"/>
                  <a:pt x="537" y="565"/>
                  <a:pt x="541" y="566"/>
                </a:cubicBezTo>
                <a:cubicBezTo>
                  <a:pt x="501" y="680"/>
                  <a:pt x="501" y="680"/>
                  <a:pt x="501" y="680"/>
                </a:cubicBezTo>
                <a:cubicBezTo>
                  <a:pt x="500" y="679"/>
                  <a:pt x="500" y="679"/>
                  <a:pt x="499" y="679"/>
                </a:cubicBezTo>
                <a:cubicBezTo>
                  <a:pt x="494" y="679"/>
                  <a:pt x="490" y="683"/>
                  <a:pt x="490" y="688"/>
                </a:cubicBezTo>
                <a:cubicBezTo>
                  <a:pt x="490" y="688"/>
                  <a:pt x="490" y="688"/>
                  <a:pt x="490" y="688"/>
                </a:cubicBezTo>
                <a:cubicBezTo>
                  <a:pt x="486" y="688"/>
                  <a:pt x="486" y="688"/>
                  <a:pt x="486" y="688"/>
                </a:cubicBezTo>
                <a:lnTo>
                  <a:pt x="393" y="691"/>
                </a:lnTo>
                <a:close/>
                <a:moveTo>
                  <a:pt x="376" y="691"/>
                </a:moveTo>
                <a:cubicBezTo>
                  <a:pt x="279" y="688"/>
                  <a:pt x="279" y="688"/>
                  <a:pt x="279" y="688"/>
                </a:cubicBezTo>
                <a:cubicBezTo>
                  <a:pt x="279" y="684"/>
                  <a:pt x="275" y="680"/>
                  <a:pt x="271" y="680"/>
                </a:cubicBezTo>
                <a:cubicBezTo>
                  <a:pt x="270" y="680"/>
                  <a:pt x="269" y="680"/>
                  <a:pt x="269" y="681"/>
                </a:cubicBezTo>
                <a:cubicBezTo>
                  <a:pt x="255" y="642"/>
                  <a:pt x="255" y="642"/>
                  <a:pt x="255" y="642"/>
                </a:cubicBezTo>
                <a:cubicBezTo>
                  <a:pt x="228" y="567"/>
                  <a:pt x="228" y="567"/>
                  <a:pt x="228" y="567"/>
                </a:cubicBezTo>
                <a:cubicBezTo>
                  <a:pt x="232" y="565"/>
                  <a:pt x="236" y="561"/>
                  <a:pt x="236" y="556"/>
                </a:cubicBezTo>
                <a:cubicBezTo>
                  <a:pt x="296" y="558"/>
                  <a:pt x="296" y="558"/>
                  <a:pt x="296" y="558"/>
                </a:cubicBezTo>
                <a:cubicBezTo>
                  <a:pt x="372" y="560"/>
                  <a:pt x="372" y="560"/>
                  <a:pt x="372" y="560"/>
                </a:cubicBezTo>
                <a:cubicBezTo>
                  <a:pt x="372" y="560"/>
                  <a:pt x="372" y="560"/>
                  <a:pt x="372" y="560"/>
                </a:cubicBezTo>
                <a:cubicBezTo>
                  <a:pt x="372" y="567"/>
                  <a:pt x="377" y="572"/>
                  <a:pt x="384" y="572"/>
                </a:cubicBezTo>
                <a:cubicBezTo>
                  <a:pt x="384" y="683"/>
                  <a:pt x="384" y="683"/>
                  <a:pt x="384" y="683"/>
                </a:cubicBezTo>
                <a:cubicBezTo>
                  <a:pt x="380" y="683"/>
                  <a:pt x="376" y="686"/>
                  <a:pt x="376" y="691"/>
                </a:cubicBezTo>
                <a:close/>
                <a:moveTo>
                  <a:pt x="175" y="671"/>
                </a:moveTo>
                <a:cubicBezTo>
                  <a:pt x="174" y="671"/>
                  <a:pt x="173" y="671"/>
                  <a:pt x="172" y="672"/>
                </a:cubicBezTo>
                <a:cubicBezTo>
                  <a:pt x="106" y="556"/>
                  <a:pt x="106" y="556"/>
                  <a:pt x="106" y="556"/>
                </a:cubicBezTo>
                <a:cubicBezTo>
                  <a:pt x="108" y="555"/>
                  <a:pt x="110" y="553"/>
                  <a:pt x="110" y="550"/>
                </a:cubicBezTo>
                <a:cubicBezTo>
                  <a:pt x="160" y="553"/>
                  <a:pt x="160" y="553"/>
                  <a:pt x="160" y="553"/>
                </a:cubicBezTo>
                <a:cubicBezTo>
                  <a:pt x="211" y="555"/>
                  <a:pt x="211" y="555"/>
                  <a:pt x="211" y="555"/>
                </a:cubicBezTo>
                <a:cubicBezTo>
                  <a:pt x="211" y="562"/>
                  <a:pt x="217" y="567"/>
                  <a:pt x="224" y="567"/>
                </a:cubicBezTo>
                <a:cubicBezTo>
                  <a:pt x="225" y="567"/>
                  <a:pt x="226" y="567"/>
                  <a:pt x="227" y="567"/>
                </a:cubicBezTo>
                <a:cubicBezTo>
                  <a:pt x="268" y="681"/>
                  <a:pt x="268" y="681"/>
                  <a:pt x="268" y="681"/>
                </a:cubicBezTo>
                <a:cubicBezTo>
                  <a:pt x="265" y="682"/>
                  <a:pt x="263" y="684"/>
                  <a:pt x="262" y="687"/>
                </a:cubicBezTo>
                <a:cubicBezTo>
                  <a:pt x="193" y="680"/>
                  <a:pt x="193" y="680"/>
                  <a:pt x="193" y="680"/>
                </a:cubicBezTo>
                <a:cubicBezTo>
                  <a:pt x="184" y="679"/>
                  <a:pt x="184" y="679"/>
                  <a:pt x="184" y="679"/>
                </a:cubicBezTo>
                <a:cubicBezTo>
                  <a:pt x="184" y="679"/>
                  <a:pt x="184" y="679"/>
                  <a:pt x="184" y="679"/>
                </a:cubicBezTo>
                <a:cubicBezTo>
                  <a:pt x="184" y="675"/>
                  <a:pt x="180" y="671"/>
                  <a:pt x="175" y="671"/>
                </a:cubicBezTo>
                <a:close/>
                <a:moveTo>
                  <a:pt x="176" y="97"/>
                </a:moveTo>
                <a:cubicBezTo>
                  <a:pt x="180" y="97"/>
                  <a:pt x="184" y="93"/>
                  <a:pt x="184" y="89"/>
                </a:cubicBezTo>
                <a:cubicBezTo>
                  <a:pt x="184" y="88"/>
                  <a:pt x="184" y="88"/>
                  <a:pt x="184" y="88"/>
                </a:cubicBezTo>
                <a:cubicBezTo>
                  <a:pt x="262" y="80"/>
                  <a:pt x="262" y="80"/>
                  <a:pt x="262" y="80"/>
                </a:cubicBezTo>
                <a:cubicBezTo>
                  <a:pt x="262" y="83"/>
                  <a:pt x="264" y="86"/>
                  <a:pt x="267" y="87"/>
                </a:cubicBezTo>
                <a:cubicBezTo>
                  <a:pt x="229" y="194"/>
                  <a:pt x="229" y="194"/>
                  <a:pt x="229" y="194"/>
                </a:cubicBezTo>
                <a:cubicBezTo>
                  <a:pt x="227" y="201"/>
                  <a:pt x="227" y="201"/>
                  <a:pt x="227" y="201"/>
                </a:cubicBezTo>
                <a:cubicBezTo>
                  <a:pt x="226" y="200"/>
                  <a:pt x="224" y="200"/>
                  <a:pt x="223" y="200"/>
                </a:cubicBezTo>
                <a:cubicBezTo>
                  <a:pt x="216" y="200"/>
                  <a:pt x="210" y="205"/>
                  <a:pt x="210" y="212"/>
                </a:cubicBezTo>
                <a:cubicBezTo>
                  <a:pt x="160" y="215"/>
                  <a:pt x="160" y="215"/>
                  <a:pt x="160" y="215"/>
                </a:cubicBezTo>
                <a:cubicBezTo>
                  <a:pt x="110" y="217"/>
                  <a:pt x="110" y="217"/>
                  <a:pt x="110" y="217"/>
                </a:cubicBezTo>
                <a:cubicBezTo>
                  <a:pt x="110" y="214"/>
                  <a:pt x="109" y="211"/>
                  <a:pt x="106" y="210"/>
                </a:cubicBezTo>
                <a:cubicBezTo>
                  <a:pt x="171" y="96"/>
                  <a:pt x="171" y="96"/>
                  <a:pt x="171" y="96"/>
                </a:cubicBezTo>
                <a:cubicBezTo>
                  <a:pt x="173" y="97"/>
                  <a:pt x="174" y="97"/>
                  <a:pt x="176" y="97"/>
                </a:cubicBezTo>
                <a:close/>
                <a:moveTo>
                  <a:pt x="376" y="76"/>
                </a:moveTo>
                <a:cubicBezTo>
                  <a:pt x="377" y="80"/>
                  <a:pt x="380" y="84"/>
                  <a:pt x="384" y="84"/>
                </a:cubicBezTo>
                <a:cubicBezTo>
                  <a:pt x="384" y="196"/>
                  <a:pt x="384" y="196"/>
                  <a:pt x="384" y="196"/>
                </a:cubicBezTo>
                <a:cubicBezTo>
                  <a:pt x="377" y="196"/>
                  <a:pt x="372" y="201"/>
                  <a:pt x="372" y="208"/>
                </a:cubicBezTo>
                <a:cubicBezTo>
                  <a:pt x="276" y="210"/>
                  <a:pt x="276" y="210"/>
                  <a:pt x="276" y="210"/>
                </a:cubicBezTo>
                <a:cubicBezTo>
                  <a:pt x="235" y="211"/>
                  <a:pt x="235" y="211"/>
                  <a:pt x="235" y="211"/>
                </a:cubicBezTo>
                <a:cubicBezTo>
                  <a:pt x="235" y="207"/>
                  <a:pt x="232" y="203"/>
                  <a:pt x="228" y="201"/>
                </a:cubicBezTo>
                <a:cubicBezTo>
                  <a:pt x="268" y="88"/>
                  <a:pt x="268" y="88"/>
                  <a:pt x="268" y="88"/>
                </a:cubicBezTo>
                <a:cubicBezTo>
                  <a:pt x="269" y="88"/>
                  <a:pt x="270" y="88"/>
                  <a:pt x="270" y="88"/>
                </a:cubicBezTo>
                <a:cubicBezTo>
                  <a:pt x="275" y="88"/>
                  <a:pt x="279" y="84"/>
                  <a:pt x="279" y="79"/>
                </a:cubicBezTo>
                <a:cubicBezTo>
                  <a:pt x="279" y="79"/>
                  <a:pt x="279" y="79"/>
                  <a:pt x="279" y="79"/>
                </a:cubicBezTo>
                <a:cubicBezTo>
                  <a:pt x="283" y="79"/>
                  <a:pt x="283" y="79"/>
                  <a:pt x="283" y="79"/>
                </a:cubicBezTo>
                <a:lnTo>
                  <a:pt x="376" y="76"/>
                </a:lnTo>
                <a:close/>
                <a:moveTo>
                  <a:pt x="394" y="76"/>
                </a:moveTo>
                <a:cubicBezTo>
                  <a:pt x="490" y="79"/>
                  <a:pt x="490" y="79"/>
                  <a:pt x="490" y="79"/>
                </a:cubicBezTo>
                <a:cubicBezTo>
                  <a:pt x="490" y="83"/>
                  <a:pt x="494" y="87"/>
                  <a:pt x="499" y="87"/>
                </a:cubicBezTo>
                <a:cubicBezTo>
                  <a:pt x="499" y="87"/>
                  <a:pt x="500" y="87"/>
                  <a:pt x="501" y="87"/>
                </a:cubicBezTo>
                <a:cubicBezTo>
                  <a:pt x="514" y="125"/>
                  <a:pt x="514" y="125"/>
                  <a:pt x="514" y="125"/>
                </a:cubicBezTo>
                <a:cubicBezTo>
                  <a:pt x="541" y="201"/>
                  <a:pt x="541" y="201"/>
                  <a:pt x="541" y="201"/>
                </a:cubicBezTo>
                <a:cubicBezTo>
                  <a:pt x="537" y="202"/>
                  <a:pt x="533" y="206"/>
                  <a:pt x="533" y="211"/>
                </a:cubicBezTo>
                <a:cubicBezTo>
                  <a:pt x="473" y="210"/>
                  <a:pt x="473" y="210"/>
                  <a:pt x="473" y="210"/>
                </a:cubicBezTo>
                <a:cubicBezTo>
                  <a:pt x="397" y="208"/>
                  <a:pt x="397" y="208"/>
                  <a:pt x="397" y="208"/>
                </a:cubicBezTo>
                <a:cubicBezTo>
                  <a:pt x="396" y="201"/>
                  <a:pt x="391" y="196"/>
                  <a:pt x="385" y="196"/>
                </a:cubicBezTo>
                <a:cubicBezTo>
                  <a:pt x="385" y="84"/>
                  <a:pt x="385" y="84"/>
                  <a:pt x="385" y="84"/>
                </a:cubicBezTo>
                <a:cubicBezTo>
                  <a:pt x="390" y="84"/>
                  <a:pt x="393" y="81"/>
                  <a:pt x="394" y="76"/>
                </a:cubicBezTo>
                <a:close/>
                <a:moveTo>
                  <a:pt x="594" y="97"/>
                </a:moveTo>
                <a:cubicBezTo>
                  <a:pt x="595" y="97"/>
                  <a:pt x="597" y="97"/>
                  <a:pt x="598" y="96"/>
                </a:cubicBezTo>
                <a:cubicBezTo>
                  <a:pt x="664" y="211"/>
                  <a:pt x="664" y="211"/>
                  <a:pt x="664" y="211"/>
                </a:cubicBezTo>
                <a:cubicBezTo>
                  <a:pt x="661" y="212"/>
                  <a:pt x="660" y="214"/>
                  <a:pt x="659" y="217"/>
                </a:cubicBezTo>
                <a:cubicBezTo>
                  <a:pt x="609" y="215"/>
                  <a:pt x="609" y="215"/>
                  <a:pt x="609" y="215"/>
                </a:cubicBezTo>
                <a:cubicBezTo>
                  <a:pt x="558" y="212"/>
                  <a:pt x="558" y="212"/>
                  <a:pt x="558" y="212"/>
                </a:cubicBezTo>
                <a:cubicBezTo>
                  <a:pt x="558" y="205"/>
                  <a:pt x="552" y="200"/>
                  <a:pt x="545" y="200"/>
                </a:cubicBezTo>
                <a:cubicBezTo>
                  <a:pt x="544" y="200"/>
                  <a:pt x="543" y="200"/>
                  <a:pt x="542" y="200"/>
                </a:cubicBezTo>
                <a:cubicBezTo>
                  <a:pt x="501" y="86"/>
                  <a:pt x="501" y="86"/>
                  <a:pt x="501" y="86"/>
                </a:cubicBezTo>
                <a:cubicBezTo>
                  <a:pt x="504" y="85"/>
                  <a:pt x="506" y="83"/>
                  <a:pt x="507" y="80"/>
                </a:cubicBezTo>
                <a:cubicBezTo>
                  <a:pt x="575" y="87"/>
                  <a:pt x="575" y="87"/>
                  <a:pt x="575" y="87"/>
                </a:cubicBezTo>
                <a:cubicBezTo>
                  <a:pt x="585" y="88"/>
                  <a:pt x="585" y="88"/>
                  <a:pt x="585" y="88"/>
                </a:cubicBezTo>
                <a:cubicBezTo>
                  <a:pt x="585" y="88"/>
                  <a:pt x="585" y="88"/>
                  <a:pt x="585" y="89"/>
                </a:cubicBezTo>
                <a:cubicBezTo>
                  <a:pt x="585" y="93"/>
                  <a:pt x="589" y="97"/>
                  <a:pt x="594" y="97"/>
                </a:cubicBezTo>
                <a:close/>
                <a:moveTo>
                  <a:pt x="686" y="383"/>
                </a:moveTo>
                <a:cubicBezTo>
                  <a:pt x="575" y="383"/>
                  <a:pt x="575" y="383"/>
                  <a:pt x="575" y="383"/>
                </a:cubicBezTo>
                <a:cubicBezTo>
                  <a:pt x="574" y="377"/>
                  <a:pt x="569" y="371"/>
                  <a:pt x="562" y="371"/>
                </a:cubicBezTo>
                <a:cubicBezTo>
                  <a:pt x="562" y="371"/>
                  <a:pt x="562" y="372"/>
                  <a:pt x="561" y="372"/>
                </a:cubicBezTo>
                <a:cubicBezTo>
                  <a:pt x="547" y="225"/>
                  <a:pt x="547" y="225"/>
                  <a:pt x="547" y="225"/>
                </a:cubicBezTo>
                <a:cubicBezTo>
                  <a:pt x="553" y="224"/>
                  <a:pt x="558" y="219"/>
                  <a:pt x="558" y="213"/>
                </a:cubicBezTo>
                <a:cubicBezTo>
                  <a:pt x="659" y="218"/>
                  <a:pt x="659" y="218"/>
                  <a:pt x="659" y="218"/>
                </a:cubicBezTo>
                <a:cubicBezTo>
                  <a:pt x="659" y="218"/>
                  <a:pt x="659" y="218"/>
                  <a:pt x="659" y="218"/>
                </a:cubicBezTo>
                <a:cubicBezTo>
                  <a:pt x="659" y="223"/>
                  <a:pt x="663" y="227"/>
                  <a:pt x="668" y="227"/>
                </a:cubicBezTo>
                <a:cubicBezTo>
                  <a:pt x="668" y="227"/>
                  <a:pt x="669" y="227"/>
                  <a:pt x="669" y="227"/>
                </a:cubicBezTo>
                <a:cubicBezTo>
                  <a:pt x="693" y="376"/>
                  <a:pt x="693" y="376"/>
                  <a:pt x="693" y="376"/>
                </a:cubicBezTo>
                <a:cubicBezTo>
                  <a:pt x="690" y="376"/>
                  <a:pt x="687" y="379"/>
                  <a:pt x="686" y="383"/>
                </a:cubicBezTo>
                <a:close/>
                <a:moveTo>
                  <a:pt x="546" y="542"/>
                </a:moveTo>
                <a:cubicBezTo>
                  <a:pt x="539" y="542"/>
                  <a:pt x="534" y="548"/>
                  <a:pt x="534" y="555"/>
                </a:cubicBezTo>
                <a:cubicBezTo>
                  <a:pt x="534" y="555"/>
                  <a:pt x="534" y="555"/>
                  <a:pt x="534" y="555"/>
                </a:cubicBezTo>
                <a:cubicBezTo>
                  <a:pt x="436" y="558"/>
                  <a:pt x="436" y="558"/>
                  <a:pt x="436" y="558"/>
                </a:cubicBezTo>
                <a:cubicBezTo>
                  <a:pt x="397" y="559"/>
                  <a:pt x="397" y="559"/>
                  <a:pt x="397" y="559"/>
                </a:cubicBezTo>
                <a:cubicBezTo>
                  <a:pt x="396" y="553"/>
                  <a:pt x="391" y="548"/>
                  <a:pt x="385" y="547"/>
                </a:cubicBezTo>
                <a:cubicBezTo>
                  <a:pt x="385" y="401"/>
                  <a:pt x="385" y="401"/>
                  <a:pt x="385" y="401"/>
                </a:cubicBezTo>
                <a:cubicBezTo>
                  <a:pt x="395" y="401"/>
                  <a:pt x="402" y="394"/>
                  <a:pt x="402" y="384"/>
                </a:cubicBezTo>
                <a:cubicBezTo>
                  <a:pt x="550" y="384"/>
                  <a:pt x="550" y="384"/>
                  <a:pt x="550" y="384"/>
                </a:cubicBezTo>
                <a:cubicBezTo>
                  <a:pt x="550" y="390"/>
                  <a:pt x="554" y="395"/>
                  <a:pt x="560" y="396"/>
                </a:cubicBezTo>
                <a:cubicBezTo>
                  <a:pt x="547" y="542"/>
                  <a:pt x="547" y="542"/>
                  <a:pt x="547" y="542"/>
                </a:cubicBezTo>
                <a:cubicBezTo>
                  <a:pt x="546" y="542"/>
                  <a:pt x="546" y="542"/>
                  <a:pt x="546" y="542"/>
                </a:cubicBezTo>
                <a:close/>
                <a:moveTo>
                  <a:pt x="372" y="559"/>
                </a:moveTo>
                <a:cubicBezTo>
                  <a:pt x="240" y="555"/>
                  <a:pt x="240" y="555"/>
                  <a:pt x="240" y="555"/>
                </a:cubicBezTo>
                <a:cubicBezTo>
                  <a:pt x="236" y="555"/>
                  <a:pt x="236" y="555"/>
                  <a:pt x="236" y="555"/>
                </a:cubicBezTo>
                <a:cubicBezTo>
                  <a:pt x="236" y="555"/>
                  <a:pt x="236" y="555"/>
                  <a:pt x="236" y="555"/>
                </a:cubicBezTo>
                <a:cubicBezTo>
                  <a:pt x="236" y="548"/>
                  <a:pt x="231" y="542"/>
                  <a:pt x="224" y="542"/>
                </a:cubicBezTo>
                <a:cubicBezTo>
                  <a:pt x="223" y="542"/>
                  <a:pt x="223" y="542"/>
                  <a:pt x="223" y="542"/>
                </a:cubicBezTo>
                <a:cubicBezTo>
                  <a:pt x="209" y="396"/>
                  <a:pt x="209" y="396"/>
                  <a:pt x="209" y="396"/>
                </a:cubicBezTo>
                <a:cubicBezTo>
                  <a:pt x="215" y="395"/>
                  <a:pt x="219" y="390"/>
                  <a:pt x="219" y="384"/>
                </a:cubicBezTo>
                <a:cubicBezTo>
                  <a:pt x="368" y="384"/>
                  <a:pt x="368" y="384"/>
                  <a:pt x="368" y="384"/>
                </a:cubicBezTo>
                <a:cubicBezTo>
                  <a:pt x="368" y="393"/>
                  <a:pt x="375" y="401"/>
                  <a:pt x="384" y="401"/>
                </a:cubicBezTo>
                <a:cubicBezTo>
                  <a:pt x="384" y="547"/>
                  <a:pt x="384" y="547"/>
                  <a:pt x="384" y="547"/>
                </a:cubicBezTo>
                <a:cubicBezTo>
                  <a:pt x="378" y="547"/>
                  <a:pt x="372" y="552"/>
                  <a:pt x="372" y="559"/>
                </a:cubicBezTo>
                <a:close/>
                <a:moveTo>
                  <a:pt x="223" y="225"/>
                </a:moveTo>
                <a:cubicBezTo>
                  <a:pt x="230" y="225"/>
                  <a:pt x="235" y="219"/>
                  <a:pt x="235" y="212"/>
                </a:cubicBezTo>
                <a:cubicBezTo>
                  <a:pt x="235" y="212"/>
                  <a:pt x="235" y="212"/>
                  <a:pt x="235" y="212"/>
                </a:cubicBezTo>
                <a:cubicBezTo>
                  <a:pt x="333" y="210"/>
                  <a:pt x="333" y="210"/>
                  <a:pt x="333" y="210"/>
                </a:cubicBezTo>
                <a:cubicBezTo>
                  <a:pt x="372" y="209"/>
                  <a:pt x="372" y="209"/>
                  <a:pt x="372" y="209"/>
                </a:cubicBezTo>
                <a:cubicBezTo>
                  <a:pt x="372" y="215"/>
                  <a:pt x="377" y="221"/>
                  <a:pt x="384" y="221"/>
                </a:cubicBezTo>
                <a:cubicBezTo>
                  <a:pt x="384" y="367"/>
                  <a:pt x="384" y="367"/>
                  <a:pt x="384" y="367"/>
                </a:cubicBezTo>
                <a:cubicBezTo>
                  <a:pt x="375" y="367"/>
                  <a:pt x="368" y="374"/>
                  <a:pt x="368" y="383"/>
                </a:cubicBezTo>
                <a:cubicBezTo>
                  <a:pt x="219" y="383"/>
                  <a:pt x="219" y="383"/>
                  <a:pt x="219" y="383"/>
                </a:cubicBezTo>
                <a:cubicBezTo>
                  <a:pt x="219" y="377"/>
                  <a:pt x="215" y="372"/>
                  <a:pt x="209" y="371"/>
                </a:cubicBezTo>
                <a:cubicBezTo>
                  <a:pt x="223" y="225"/>
                  <a:pt x="223" y="225"/>
                  <a:pt x="223" y="225"/>
                </a:cubicBezTo>
                <a:cubicBezTo>
                  <a:pt x="223" y="225"/>
                  <a:pt x="223" y="225"/>
                  <a:pt x="223" y="225"/>
                </a:cubicBezTo>
                <a:close/>
                <a:moveTo>
                  <a:pt x="397" y="208"/>
                </a:moveTo>
                <a:cubicBezTo>
                  <a:pt x="529" y="212"/>
                  <a:pt x="529" y="212"/>
                  <a:pt x="529" y="212"/>
                </a:cubicBezTo>
                <a:cubicBezTo>
                  <a:pt x="533" y="212"/>
                  <a:pt x="533" y="212"/>
                  <a:pt x="533" y="212"/>
                </a:cubicBezTo>
                <a:cubicBezTo>
                  <a:pt x="533" y="212"/>
                  <a:pt x="533" y="212"/>
                  <a:pt x="533" y="212"/>
                </a:cubicBezTo>
                <a:cubicBezTo>
                  <a:pt x="533" y="219"/>
                  <a:pt x="538" y="225"/>
                  <a:pt x="545" y="225"/>
                </a:cubicBezTo>
                <a:cubicBezTo>
                  <a:pt x="546" y="225"/>
                  <a:pt x="546" y="225"/>
                  <a:pt x="547" y="225"/>
                </a:cubicBezTo>
                <a:cubicBezTo>
                  <a:pt x="560" y="372"/>
                  <a:pt x="560" y="372"/>
                  <a:pt x="560" y="372"/>
                </a:cubicBezTo>
                <a:cubicBezTo>
                  <a:pt x="555" y="373"/>
                  <a:pt x="550" y="377"/>
                  <a:pt x="550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2" y="374"/>
                  <a:pt x="394" y="367"/>
                  <a:pt x="385" y="367"/>
                </a:cubicBezTo>
                <a:cubicBezTo>
                  <a:pt x="385" y="221"/>
                  <a:pt x="385" y="221"/>
                  <a:pt x="385" y="221"/>
                </a:cubicBezTo>
                <a:cubicBezTo>
                  <a:pt x="391" y="220"/>
                  <a:pt x="397" y="215"/>
                  <a:pt x="397" y="208"/>
                </a:cubicBezTo>
                <a:close/>
                <a:moveTo>
                  <a:pt x="102" y="226"/>
                </a:moveTo>
                <a:cubicBezTo>
                  <a:pt x="106" y="226"/>
                  <a:pt x="110" y="222"/>
                  <a:pt x="110" y="218"/>
                </a:cubicBezTo>
                <a:cubicBezTo>
                  <a:pt x="194" y="214"/>
                  <a:pt x="194" y="214"/>
                  <a:pt x="194" y="214"/>
                </a:cubicBezTo>
                <a:cubicBezTo>
                  <a:pt x="210" y="213"/>
                  <a:pt x="210" y="213"/>
                  <a:pt x="210" y="213"/>
                </a:cubicBezTo>
                <a:cubicBezTo>
                  <a:pt x="211" y="219"/>
                  <a:pt x="216" y="224"/>
                  <a:pt x="222" y="225"/>
                </a:cubicBezTo>
                <a:cubicBezTo>
                  <a:pt x="218" y="267"/>
                  <a:pt x="218" y="267"/>
                  <a:pt x="218" y="267"/>
                </a:cubicBezTo>
                <a:cubicBezTo>
                  <a:pt x="208" y="371"/>
                  <a:pt x="208" y="371"/>
                  <a:pt x="208" y="371"/>
                </a:cubicBezTo>
                <a:cubicBezTo>
                  <a:pt x="208" y="371"/>
                  <a:pt x="207" y="371"/>
                  <a:pt x="207" y="371"/>
                </a:cubicBezTo>
                <a:cubicBezTo>
                  <a:pt x="200" y="371"/>
                  <a:pt x="194" y="376"/>
                  <a:pt x="194" y="383"/>
                </a:cubicBezTo>
                <a:cubicBezTo>
                  <a:pt x="83" y="383"/>
                  <a:pt x="83" y="383"/>
                  <a:pt x="83" y="383"/>
                </a:cubicBezTo>
                <a:cubicBezTo>
                  <a:pt x="83" y="379"/>
                  <a:pt x="80" y="375"/>
                  <a:pt x="76" y="375"/>
                </a:cubicBezTo>
                <a:cubicBezTo>
                  <a:pt x="100" y="226"/>
                  <a:pt x="100" y="226"/>
                  <a:pt x="100" y="226"/>
                </a:cubicBezTo>
                <a:cubicBezTo>
                  <a:pt x="101" y="226"/>
                  <a:pt x="101" y="226"/>
                  <a:pt x="102" y="226"/>
                </a:cubicBezTo>
                <a:close/>
                <a:moveTo>
                  <a:pt x="83" y="384"/>
                </a:moveTo>
                <a:cubicBezTo>
                  <a:pt x="194" y="384"/>
                  <a:pt x="194" y="384"/>
                  <a:pt x="194" y="384"/>
                </a:cubicBezTo>
                <a:cubicBezTo>
                  <a:pt x="195" y="391"/>
                  <a:pt x="200" y="396"/>
                  <a:pt x="207" y="396"/>
                </a:cubicBezTo>
                <a:cubicBezTo>
                  <a:pt x="207" y="396"/>
                  <a:pt x="208" y="396"/>
                  <a:pt x="208" y="396"/>
                </a:cubicBezTo>
                <a:cubicBezTo>
                  <a:pt x="222" y="542"/>
                  <a:pt x="222" y="542"/>
                  <a:pt x="222" y="542"/>
                </a:cubicBezTo>
                <a:cubicBezTo>
                  <a:pt x="216" y="543"/>
                  <a:pt x="212" y="548"/>
                  <a:pt x="211" y="554"/>
                </a:cubicBezTo>
                <a:cubicBezTo>
                  <a:pt x="110" y="549"/>
                  <a:pt x="110" y="549"/>
                  <a:pt x="110" y="549"/>
                </a:cubicBezTo>
                <a:cubicBezTo>
                  <a:pt x="110" y="549"/>
                  <a:pt x="110" y="549"/>
                  <a:pt x="110" y="549"/>
                </a:cubicBezTo>
                <a:cubicBezTo>
                  <a:pt x="110" y="544"/>
                  <a:pt x="106" y="540"/>
                  <a:pt x="102" y="540"/>
                </a:cubicBezTo>
                <a:cubicBezTo>
                  <a:pt x="101" y="540"/>
                  <a:pt x="101" y="540"/>
                  <a:pt x="100" y="541"/>
                </a:cubicBezTo>
                <a:cubicBezTo>
                  <a:pt x="76" y="392"/>
                  <a:pt x="76" y="392"/>
                  <a:pt x="76" y="392"/>
                </a:cubicBezTo>
                <a:cubicBezTo>
                  <a:pt x="80" y="391"/>
                  <a:pt x="83" y="388"/>
                  <a:pt x="83" y="384"/>
                </a:cubicBezTo>
                <a:close/>
                <a:moveTo>
                  <a:pt x="594" y="671"/>
                </a:moveTo>
                <a:cubicBezTo>
                  <a:pt x="589" y="671"/>
                  <a:pt x="586" y="675"/>
                  <a:pt x="586" y="679"/>
                </a:cubicBezTo>
                <a:cubicBezTo>
                  <a:pt x="586" y="679"/>
                  <a:pt x="586" y="679"/>
                  <a:pt x="586" y="679"/>
                </a:cubicBezTo>
                <a:cubicBezTo>
                  <a:pt x="507" y="687"/>
                  <a:pt x="507" y="687"/>
                  <a:pt x="507" y="687"/>
                </a:cubicBezTo>
                <a:cubicBezTo>
                  <a:pt x="507" y="684"/>
                  <a:pt x="505" y="681"/>
                  <a:pt x="502" y="680"/>
                </a:cubicBezTo>
                <a:cubicBezTo>
                  <a:pt x="540" y="574"/>
                  <a:pt x="540" y="574"/>
                  <a:pt x="540" y="574"/>
                </a:cubicBezTo>
                <a:cubicBezTo>
                  <a:pt x="542" y="567"/>
                  <a:pt x="542" y="567"/>
                  <a:pt x="542" y="567"/>
                </a:cubicBezTo>
                <a:cubicBezTo>
                  <a:pt x="543" y="567"/>
                  <a:pt x="545" y="567"/>
                  <a:pt x="546" y="567"/>
                </a:cubicBezTo>
                <a:cubicBezTo>
                  <a:pt x="553" y="567"/>
                  <a:pt x="559" y="562"/>
                  <a:pt x="559" y="555"/>
                </a:cubicBezTo>
                <a:cubicBezTo>
                  <a:pt x="609" y="553"/>
                  <a:pt x="609" y="553"/>
                  <a:pt x="609" y="553"/>
                </a:cubicBezTo>
                <a:cubicBezTo>
                  <a:pt x="659" y="550"/>
                  <a:pt x="659" y="550"/>
                  <a:pt x="659" y="550"/>
                </a:cubicBezTo>
                <a:cubicBezTo>
                  <a:pt x="660" y="553"/>
                  <a:pt x="661" y="555"/>
                  <a:pt x="664" y="556"/>
                </a:cubicBezTo>
                <a:cubicBezTo>
                  <a:pt x="598" y="671"/>
                  <a:pt x="598" y="671"/>
                  <a:pt x="598" y="671"/>
                </a:cubicBezTo>
                <a:cubicBezTo>
                  <a:pt x="597" y="671"/>
                  <a:pt x="595" y="671"/>
                  <a:pt x="594" y="671"/>
                </a:cubicBezTo>
                <a:close/>
                <a:moveTo>
                  <a:pt x="668" y="540"/>
                </a:moveTo>
                <a:cubicBezTo>
                  <a:pt x="663" y="540"/>
                  <a:pt x="659" y="544"/>
                  <a:pt x="659" y="549"/>
                </a:cubicBezTo>
                <a:cubicBezTo>
                  <a:pt x="659" y="549"/>
                  <a:pt x="659" y="549"/>
                  <a:pt x="659" y="549"/>
                </a:cubicBezTo>
                <a:cubicBezTo>
                  <a:pt x="575" y="553"/>
                  <a:pt x="575" y="553"/>
                  <a:pt x="575" y="553"/>
                </a:cubicBezTo>
                <a:cubicBezTo>
                  <a:pt x="559" y="554"/>
                  <a:pt x="559" y="554"/>
                  <a:pt x="559" y="554"/>
                </a:cubicBezTo>
                <a:cubicBezTo>
                  <a:pt x="558" y="548"/>
                  <a:pt x="554" y="543"/>
                  <a:pt x="547" y="542"/>
                </a:cubicBezTo>
                <a:cubicBezTo>
                  <a:pt x="551" y="500"/>
                  <a:pt x="551" y="500"/>
                  <a:pt x="551" y="500"/>
                </a:cubicBezTo>
                <a:cubicBezTo>
                  <a:pt x="561" y="396"/>
                  <a:pt x="561" y="396"/>
                  <a:pt x="561" y="396"/>
                </a:cubicBezTo>
                <a:cubicBezTo>
                  <a:pt x="562" y="396"/>
                  <a:pt x="562" y="397"/>
                  <a:pt x="562" y="397"/>
                </a:cubicBezTo>
                <a:cubicBezTo>
                  <a:pt x="569" y="397"/>
                  <a:pt x="575" y="391"/>
                  <a:pt x="575" y="384"/>
                </a:cubicBezTo>
                <a:cubicBezTo>
                  <a:pt x="686" y="384"/>
                  <a:pt x="686" y="384"/>
                  <a:pt x="686" y="384"/>
                </a:cubicBezTo>
                <a:cubicBezTo>
                  <a:pt x="686" y="388"/>
                  <a:pt x="689" y="392"/>
                  <a:pt x="693" y="392"/>
                </a:cubicBezTo>
                <a:cubicBezTo>
                  <a:pt x="669" y="541"/>
                  <a:pt x="669" y="541"/>
                  <a:pt x="669" y="541"/>
                </a:cubicBezTo>
                <a:cubicBezTo>
                  <a:pt x="669" y="540"/>
                  <a:pt x="668" y="540"/>
                  <a:pt x="668" y="540"/>
                </a:cubicBezTo>
                <a:close/>
                <a:moveTo>
                  <a:pt x="727" y="224"/>
                </a:moveTo>
                <a:cubicBezTo>
                  <a:pt x="726" y="225"/>
                  <a:pt x="725" y="226"/>
                  <a:pt x="725" y="227"/>
                </a:cubicBezTo>
                <a:cubicBezTo>
                  <a:pt x="690" y="221"/>
                  <a:pt x="690" y="221"/>
                  <a:pt x="690" y="221"/>
                </a:cubicBezTo>
                <a:cubicBezTo>
                  <a:pt x="676" y="219"/>
                  <a:pt x="676" y="219"/>
                  <a:pt x="676" y="219"/>
                </a:cubicBezTo>
                <a:cubicBezTo>
                  <a:pt x="676" y="219"/>
                  <a:pt x="676" y="218"/>
                  <a:pt x="676" y="218"/>
                </a:cubicBezTo>
                <a:cubicBezTo>
                  <a:pt x="676" y="213"/>
                  <a:pt x="672" y="210"/>
                  <a:pt x="668" y="210"/>
                </a:cubicBezTo>
                <a:cubicBezTo>
                  <a:pt x="666" y="210"/>
                  <a:pt x="665" y="210"/>
                  <a:pt x="664" y="210"/>
                </a:cubicBezTo>
                <a:cubicBezTo>
                  <a:pt x="633" y="155"/>
                  <a:pt x="633" y="155"/>
                  <a:pt x="633" y="155"/>
                </a:cubicBezTo>
                <a:cubicBezTo>
                  <a:pt x="599" y="96"/>
                  <a:pt x="599" y="96"/>
                  <a:pt x="599" y="96"/>
                </a:cubicBezTo>
                <a:cubicBezTo>
                  <a:pt x="600" y="95"/>
                  <a:pt x="601" y="93"/>
                  <a:pt x="602" y="91"/>
                </a:cubicBezTo>
                <a:cubicBezTo>
                  <a:pt x="637" y="101"/>
                  <a:pt x="637" y="101"/>
                  <a:pt x="637" y="101"/>
                </a:cubicBezTo>
                <a:cubicBezTo>
                  <a:pt x="637" y="101"/>
                  <a:pt x="637" y="101"/>
                  <a:pt x="637" y="101"/>
                </a:cubicBezTo>
                <a:cubicBezTo>
                  <a:pt x="637" y="105"/>
                  <a:pt x="640" y="107"/>
                  <a:pt x="643" y="107"/>
                </a:cubicBezTo>
                <a:cubicBezTo>
                  <a:pt x="644" y="107"/>
                  <a:pt x="645" y="107"/>
                  <a:pt x="645" y="107"/>
                </a:cubicBezTo>
                <a:lnTo>
                  <a:pt x="727" y="224"/>
                </a:lnTo>
                <a:close/>
                <a:moveTo>
                  <a:pt x="517" y="24"/>
                </a:moveTo>
                <a:cubicBezTo>
                  <a:pt x="517" y="24"/>
                  <a:pt x="517" y="25"/>
                  <a:pt x="517" y="25"/>
                </a:cubicBezTo>
                <a:cubicBezTo>
                  <a:pt x="517" y="28"/>
                  <a:pt x="520" y="31"/>
                  <a:pt x="523" y="31"/>
                </a:cubicBezTo>
                <a:cubicBezTo>
                  <a:pt x="525" y="31"/>
                  <a:pt x="526" y="30"/>
                  <a:pt x="527" y="29"/>
                </a:cubicBezTo>
                <a:cubicBezTo>
                  <a:pt x="638" y="99"/>
                  <a:pt x="638" y="99"/>
                  <a:pt x="638" y="99"/>
                </a:cubicBezTo>
                <a:cubicBezTo>
                  <a:pt x="637" y="99"/>
                  <a:pt x="637" y="100"/>
                  <a:pt x="637" y="100"/>
                </a:cubicBezTo>
                <a:cubicBezTo>
                  <a:pt x="602" y="90"/>
                  <a:pt x="602" y="90"/>
                  <a:pt x="602" y="90"/>
                </a:cubicBezTo>
                <a:cubicBezTo>
                  <a:pt x="602" y="90"/>
                  <a:pt x="602" y="89"/>
                  <a:pt x="602" y="89"/>
                </a:cubicBezTo>
                <a:cubicBezTo>
                  <a:pt x="602" y="84"/>
                  <a:pt x="598" y="80"/>
                  <a:pt x="594" y="80"/>
                </a:cubicBezTo>
                <a:cubicBezTo>
                  <a:pt x="591" y="80"/>
                  <a:pt x="589" y="81"/>
                  <a:pt x="587" y="83"/>
                </a:cubicBezTo>
                <a:cubicBezTo>
                  <a:pt x="496" y="18"/>
                  <a:pt x="496" y="18"/>
                  <a:pt x="496" y="18"/>
                </a:cubicBezTo>
                <a:cubicBezTo>
                  <a:pt x="497" y="18"/>
                  <a:pt x="497" y="18"/>
                  <a:pt x="497" y="17"/>
                </a:cubicBezTo>
                <a:lnTo>
                  <a:pt x="517" y="24"/>
                </a:lnTo>
                <a:close/>
                <a:moveTo>
                  <a:pt x="486" y="15"/>
                </a:moveTo>
                <a:cubicBezTo>
                  <a:pt x="486" y="18"/>
                  <a:pt x="488" y="21"/>
                  <a:pt x="492" y="21"/>
                </a:cubicBezTo>
                <a:cubicBezTo>
                  <a:pt x="493" y="21"/>
                  <a:pt x="495" y="20"/>
                  <a:pt x="496" y="19"/>
                </a:cubicBezTo>
                <a:cubicBezTo>
                  <a:pt x="536" y="47"/>
                  <a:pt x="536" y="47"/>
                  <a:pt x="536" y="47"/>
                </a:cubicBezTo>
                <a:cubicBezTo>
                  <a:pt x="587" y="84"/>
                  <a:pt x="587" y="84"/>
                  <a:pt x="587" y="84"/>
                </a:cubicBezTo>
                <a:cubicBezTo>
                  <a:pt x="586" y="85"/>
                  <a:pt x="586" y="86"/>
                  <a:pt x="585" y="87"/>
                </a:cubicBezTo>
                <a:cubicBezTo>
                  <a:pt x="576" y="86"/>
                  <a:pt x="576" y="86"/>
                  <a:pt x="576" y="86"/>
                </a:cubicBezTo>
                <a:cubicBezTo>
                  <a:pt x="507" y="79"/>
                  <a:pt x="507" y="79"/>
                  <a:pt x="507" y="79"/>
                </a:cubicBezTo>
                <a:cubicBezTo>
                  <a:pt x="507" y="79"/>
                  <a:pt x="507" y="79"/>
                  <a:pt x="507" y="78"/>
                </a:cubicBezTo>
                <a:cubicBezTo>
                  <a:pt x="507" y="74"/>
                  <a:pt x="503" y="70"/>
                  <a:pt x="499" y="70"/>
                </a:cubicBezTo>
                <a:cubicBezTo>
                  <a:pt x="496" y="70"/>
                  <a:pt x="495" y="71"/>
                  <a:pt x="493" y="72"/>
                </a:cubicBezTo>
                <a:cubicBezTo>
                  <a:pt x="444" y="13"/>
                  <a:pt x="444" y="13"/>
                  <a:pt x="444" y="13"/>
                </a:cubicBezTo>
                <a:cubicBezTo>
                  <a:pt x="445" y="13"/>
                  <a:pt x="445" y="12"/>
                  <a:pt x="446" y="10"/>
                </a:cubicBezTo>
                <a:lnTo>
                  <a:pt x="486" y="15"/>
                </a:lnTo>
                <a:close/>
                <a:moveTo>
                  <a:pt x="434" y="9"/>
                </a:moveTo>
                <a:cubicBezTo>
                  <a:pt x="434" y="12"/>
                  <a:pt x="437" y="15"/>
                  <a:pt x="440" y="15"/>
                </a:cubicBezTo>
                <a:cubicBezTo>
                  <a:pt x="441" y="15"/>
                  <a:pt x="442" y="14"/>
                  <a:pt x="443" y="14"/>
                </a:cubicBezTo>
                <a:cubicBezTo>
                  <a:pt x="472" y="48"/>
                  <a:pt x="472" y="48"/>
                  <a:pt x="472" y="48"/>
                </a:cubicBezTo>
                <a:cubicBezTo>
                  <a:pt x="492" y="73"/>
                  <a:pt x="492" y="73"/>
                  <a:pt x="492" y="73"/>
                </a:cubicBezTo>
                <a:cubicBezTo>
                  <a:pt x="491" y="74"/>
                  <a:pt x="490" y="76"/>
                  <a:pt x="490" y="78"/>
                </a:cubicBezTo>
                <a:cubicBezTo>
                  <a:pt x="393" y="75"/>
                  <a:pt x="393" y="75"/>
                  <a:pt x="393" y="75"/>
                </a:cubicBezTo>
                <a:cubicBezTo>
                  <a:pt x="393" y="71"/>
                  <a:pt x="390" y="67"/>
                  <a:pt x="385" y="67"/>
                </a:cubicBezTo>
                <a:cubicBezTo>
                  <a:pt x="385" y="11"/>
                  <a:pt x="385" y="11"/>
                  <a:pt x="385" y="11"/>
                </a:cubicBezTo>
                <a:cubicBezTo>
                  <a:pt x="387" y="11"/>
                  <a:pt x="389" y="9"/>
                  <a:pt x="390" y="7"/>
                </a:cubicBezTo>
                <a:lnTo>
                  <a:pt x="434" y="9"/>
                </a:lnTo>
                <a:close/>
                <a:moveTo>
                  <a:pt x="384" y="11"/>
                </a:moveTo>
                <a:cubicBezTo>
                  <a:pt x="384" y="67"/>
                  <a:pt x="384" y="67"/>
                  <a:pt x="384" y="67"/>
                </a:cubicBezTo>
                <a:cubicBezTo>
                  <a:pt x="380" y="68"/>
                  <a:pt x="377" y="71"/>
                  <a:pt x="377" y="75"/>
                </a:cubicBezTo>
                <a:cubicBezTo>
                  <a:pt x="279" y="78"/>
                  <a:pt x="279" y="78"/>
                  <a:pt x="279" y="78"/>
                </a:cubicBezTo>
                <a:cubicBezTo>
                  <a:pt x="278" y="76"/>
                  <a:pt x="278" y="74"/>
                  <a:pt x="276" y="73"/>
                </a:cubicBezTo>
                <a:cubicBezTo>
                  <a:pt x="326" y="14"/>
                  <a:pt x="326" y="14"/>
                  <a:pt x="326" y="14"/>
                </a:cubicBezTo>
                <a:cubicBezTo>
                  <a:pt x="327" y="15"/>
                  <a:pt x="328" y="15"/>
                  <a:pt x="329" y="15"/>
                </a:cubicBezTo>
                <a:cubicBezTo>
                  <a:pt x="332" y="15"/>
                  <a:pt x="334" y="12"/>
                  <a:pt x="335" y="9"/>
                </a:cubicBezTo>
                <a:cubicBezTo>
                  <a:pt x="378" y="7"/>
                  <a:pt x="378" y="7"/>
                  <a:pt x="378" y="7"/>
                </a:cubicBezTo>
                <a:cubicBezTo>
                  <a:pt x="379" y="9"/>
                  <a:pt x="381" y="11"/>
                  <a:pt x="384" y="11"/>
                </a:cubicBezTo>
                <a:close/>
                <a:moveTo>
                  <a:pt x="325" y="14"/>
                </a:moveTo>
                <a:cubicBezTo>
                  <a:pt x="276" y="73"/>
                  <a:pt x="276" y="73"/>
                  <a:pt x="276" y="73"/>
                </a:cubicBezTo>
                <a:cubicBezTo>
                  <a:pt x="274" y="71"/>
                  <a:pt x="272" y="71"/>
                  <a:pt x="270" y="71"/>
                </a:cubicBezTo>
                <a:cubicBezTo>
                  <a:pt x="266" y="71"/>
                  <a:pt x="262" y="75"/>
                  <a:pt x="262" y="79"/>
                </a:cubicBezTo>
                <a:cubicBezTo>
                  <a:pt x="262" y="79"/>
                  <a:pt x="262" y="79"/>
                  <a:pt x="262" y="79"/>
                </a:cubicBezTo>
                <a:cubicBezTo>
                  <a:pt x="186" y="87"/>
                  <a:pt x="186" y="87"/>
                  <a:pt x="186" y="87"/>
                </a:cubicBezTo>
                <a:cubicBezTo>
                  <a:pt x="184" y="87"/>
                  <a:pt x="184" y="87"/>
                  <a:pt x="184" y="87"/>
                </a:cubicBezTo>
                <a:cubicBezTo>
                  <a:pt x="184" y="86"/>
                  <a:pt x="183" y="85"/>
                  <a:pt x="182" y="84"/>
                </a:cubicBezTo>
                <a:cubicBezTo>
                  <a:pt x="273" y="19"/>
                  <a:pt x="273" y="19"/>
                  <a:pt x="273" y="19"/>
                </a:cubicBezTo>
                <a:cubicBezTo>
                  <a:pt x="274" y="20"/>
                  <a:pt x="276" y="21"/>
                  <a:pt x="278" y="21"/>
                </a:cubicBezTo>
                <a:cubicBezTo>
                  <a:pt x="281" y="21"/>
                  <a:pt x="283" y="18"/>
                  <a:pt x="283" y="15"/>
                </a:cubicBezTo>
                <a:cubicBezTo>
                  <a:pt x="323" y="10"/>
                  <a:pt x="323" y="10"/>
                  <a:pt x="323" y="10"/>
                </a:cubicBezTo>
                <a:cubicBezTo>
                  <a:pt x="323" y="12"/>
                  <a:pt x="324" y="13"/>
                  <a:pt x="325" y="14"/>
                </a:cubicBezTo>
                <a:close/>
                <a:moveTo>
                  <a:pt x="242" y="29"/>
                </a:moveTo>
                <a:cubicBezTo>
                  <a:pt x="243" y="30"/>
                  <a:pt x="245" y="31"/>
                  <a:pt x="246" y="31"/>
                </a:cubicBezTo>
                <a:cubicBezTo>
                  <a:pt x="250" y="31"/>
                  <a:pt x="252" y="28"/>
                  <a:pt x="252" y="25"/>
                </a:cubicBezTo>
                <a:cubicBezTo>
                  <a:pt x="252" y="24"/>
                  <a:pt x="252" y="24"/>
                  <a:pt x="252" y="24"/>
                </a:cubicBezTo>
                <a:cubicBezTo>
                  <a:pt x="272" y="17"/>
                  <a:pt x="272" y="17"/>
                  <a:pt x="272" y="17"/>
                </a:cubicBezTo>
                <a:cubicBezTo>
                  <a:pt x="272" y="18"/>
                  <a:pt x="273" y="18"/>
                  <a:pt x="273" y="18"/>
                </a:cubicBezTo>
                <a:cubicBezTo>
                  <a:pt x="182" y="83"/>
                  <a:pt x="182" y="83"/>
                  <a:pt x="182" y="83"/>
                </a:cubicBezTo>
                <a:cubicBezTo>
                  <a:pt x="180" y="81"/>
                  <a:pt x="178" y="80"/>
                  <a:pt x="176" y="80"/>
                </a:cubicBezTo>
                <a:cubicBezTo>
                  <a:pt x="171" y="80"/>
                  <a:pt x="167" y="84"/>
                  <a:pt x="167" y="89"/>
                </a:cubicBezTo>
                <a:cubicBezTo>
                  <a:pt x="167" y="89"/>
                  <a:pt x="167" y="90"/>
                  <a:pt x="167" y="90"/>
                </a:cubicBezTo>
                <a:cubicBezTo>
                  <a:pt x="132" y="100"/>
                  <a:pt x="132" y="100"/>
                  <a:pt x="132" y="100"/>
                </a:cubicBezTo>
                <a:cubicBezTo>
                  <a:pt x="132" y="100"/>
                  <a:pt x="132" y="99"/>
                  <a:pt x="132" y="99"/>
                </a:cubicBezTo>
                <a:lnTo>
                  <a:pt x="242" y="29"/>
                </a:lnTo>
                <a:close/>
                <a:moveTo>
                  <a:pt x="124" y="107"/>
                </a:moveTo>
                <a:cubicBezTo>
                  <a:pt x="124" y="107"/>
                  <a:pt x="125" y="107"/>
                  <a:pt x="126" y="107"/>
                </a:cubicBezTo>
                <a:cubicBezTo>
                  <a:pt x="130" y="107"/>
                  <a:pt x="132" y="105"/>
                  <a:pt x="132" y="101"/>
                </a:cubicBezTo>
                <a:cubicBezTo>
                  <a:pt x="132" y="101"/>
                  <a:pt x="132" y="101"/>
                  <a:pt x="132" y="101"/>
                </a:cubicBezTo>
                <a:cubicBezTo>
                  <a:pt x="167" y="91"/>
                  <a:pt x="167" y="91"/>
                  <a:pt x="167" y="91"/>
                </a:cubicBezTo>
                <a:cubicBezTo>
                  <a:pt x="168" y="93"/>
                  <a:pt x="169" y="95"/>
                  <a:pt x="171" y="96"/>
                </a:cubicBezTo>
                <a:cubicBezTo>
                  <a:pt x="154" y="125"/>
                  <a:pt x="154" y="125"/>
                  <a:pt x="154" y="125"/>
                </a:cubicBezTo>
                <a:cubicBezTo>
                  <a:pt x="105" y="210"/>
                  <a:pt x="105" y="210"/>
                  <a:pt x="105" y="210"/>
                </a:cubicBezTo>
                <a:cubicBezTo>
                  <a:pt x="104" y="209"/>
                  <a:pt x="103" y="209"/>
                  <a:pt x="102" y="209"/>
                </a:cubicBezTo>
                <a:cubicBezTo>
                  <a:pt x="97" y="209"/>
                  <a:pt x="93" y="213"/>
                  <a:pt x="93" y="217"/>
                </a:cubicBezTo>
                <a:cubicBezTo>
                  <a:pt x="93" y="218"/>
                  <a:pt x="93" y="218"/>
                  <a:pt x="93" y="219"/>
                </a:cubicBezTo>
                <a:cubicBezTo>
                  <a:pt x="45" y="227"/>
                  <a:pt x="45" y="227"/>
                  <a:pt x="45" y="227"/>
                </a:cubicBezTo>
                <a:cubicBezTo>
                  <a:pt x="45" y="225"/>
                  <a:pt x="44" y="224"/>
                  <a:pt x="43" y="223"/>
                </a:cubicBezTo>
                <a:lnTo>
                  <a:pt x="124" y="107"/>
                </a:lnTo>
                <a:close/>
                <a:moveTo>
                  <a:pt x="39" y="234"/>
                </a:moveTo>
                <a:cubicBezTo>
                  <a:pt x="39" y="234"/>
                  <a:pt x="39" y="234"/>
                  <a:pt x="39" y="234"/>
                </a:cubicBezTo>
                <a:cubicBezTo>
                  <a:pt x="42" y="234"/>
                  <a:pt x="45" y="231"/>
                  <a:pt x="45" y="228"/>
                </a:cubicBezTo>
                <a:cubicBezTo>
                  <a:pt x="45" y="228"/>
                  <a:pt x="45" y="227"/>
                  <a:pt x="45" y="227"/>
                </a:cubicBezTo>
                <a:cubicBezTo>
                  <a:pt x="94" y="219"/>
                  <a:pt x="94" y="219"/>
                  <a:pt x="94" y="219"/>
                </a:cubicBezTo>
                <a:cubicBezTo>
                  <a:pt x="94" y="222"/>
                  <a:pt x="97" y="225"/>
                  <a:pt x="99" y="226"/>
                </a:cubicBezTo>
                <a:cubicBezTo>
                  <a:pt x="88" y="295"/>
                  <a:pt x="88" y="295"/>
                  <a:pt x="88" y="295"/>
                </a:cubicBezTo>
                <a:cubicBezTo>
                  <a:pt x="75" y="375"/>
                  <a:pt x="75" y="375"/>
                  <a:pt x="75" y="375"/>
                </a:cubicBezTo>
                <a:cubicBezTo>
                  <a:pt x="75" y="375"/>
                  <a:pt x="75" y="375"/>
                  <a:pt x="74" y="375"/>
                </a:cubicBezTo>
                <a:cubicBezTo>
                  <a:pt x="70" y="375"/>
                  <a:pt x="66" y="378"/>
                  <a:pt x="66" y="383"/>
                </a:cubicBezTo>
                <a:cubicBezTo>
                  <a:pt x="12" y="383"/>
                  <a:pt x="12" y="383"/>
                  <a:pt x="12" y="383"/>
                </a:cubicBezTo>
                <a:cubicBezTo>
                  <a:pt x="12" y="381"/>
                  <a:pt x="10" y="379"/>
                  <a:pt x="8" y="378"/>
                </a:cubicBezTo>
                <a:lnTo>
                  <a:pt x="39" y="234"/>
                </a:lnTo>
                <a:close/>
                <a:moveTo>
                  <a:pt x="8" y="390"/>
                </a:moveTo>
                <a:cubicBezTo>
                  <a:pt x="11" y="389"/>
                  <a:pt x="12" y="387"/>
                  <a:pt x="12" y="384"/>
                </a:cubicBezTo>
                <a:cubicBezTo>
                  <a:pt x="66" y="384"/>
                  <a:pt x="66" y="384"/>
                  <a:pt x="66" y="384"/>
                </a:cubicBezTo>
                <a:cubicBezTo>
                  <a:pt x="66" y="388"/>
                  <a:pt x="70" y="392"/>
                  <a:pt x="74" y="392"/>
                </a:cubicBezTo>
                <a:cubicBezTo>
                  <a:pt x="75" y="392"/>
                  <a:pt x="75" y="392"/>
                  <a:pt x="75" y="392"/>
                </a:cubicBezTo>
                <a:cubicBezTo>
                  <a:pt x="79" y="419"/>
                  <a:pt x="79" y="419"/>
                  <a:pt x="79" y="419"/>
                </a:cubicBezTo>
                <a:cubicBezTo>
                  <a:pt x="99" y="541"/>
                  <a:pt x="99" y="541"/>
                  <a:pt x="99" y="541"/>
                </a:cubicBezTo>
                <a:cubicBezTo>
                  <a:pt x="96" y="542"/>
                  <a:pt x="94" y="544"/>
                  <a:pt x="93" y="548"/>
                </a:cubicBezTo>
                <a:cubicBezTo>
                  <a:pt x="90" y="547"/>
                  <a:pt x="90" y="547"/>
                  <a:pt x="90" y="547"/>
                </a:cubicBezTo>
                <a:cubicBezTo>
                  <a:pt x="45" y="540"/>
                  <a:pt x="45" y="540"/>
                  <a:pt x="45" y="540"/>
                </a:cubicBezTo>
                <a:cubicBezTo>
                  <a:pt x="45" y="540"/>
                  <a:pt x="45" y="540"/>
                  <a:pt x="45" y="539"/>
                </a:cubicBezTo>
                <a:cubicBezTo>
                  <a:pt x="45" y="536"/>
                  <a:pt x="42" y="534"/>
                  <a:pt x="39" y="534"/>
                </a:cubicBezTo>
                <a:cubicBezTo>
                  <a:pt x="39" y="534"/>
                  <a:pt x="39" y="534"/>
                  <a:pt x="39" y="534"/>
                </a:cubicBezTo>
                <a:lnTo>
                  <a:pt x="8" y="390"/>
                </a:lnTo>
                <a:close/>
                <a:moveTo>
                  <a:pt x="43" y="544"/>
                </a:moveTo>
                <a:cubicBezTo>
                  <a:pt x="44" y="543"/>
                  <a:pt x="45" y="542"/>
                  <a:pt x="45" y="541"/>
                </a:cubicBezTo>
                <a:cubicBezTo>
                  <a:pt x="79" y="546"/>
                  <a:pt x="79" y="546"/>
                  <a:pt x="79" y="546"/>
                </a:cubicBezTo>
                <a:cubicBezTo>
                  <a:pt x="93" y="548"/>
                  <a:pt x="93" y="548"/>
                  <a:pt x="93" y="548"/>
                </a:cubicBezTo>
                <a:cubicBezTo>
                  <a:pt x="93" y="549"/>
                  <a:pt x="93" y="549"/>
                  <a:pt x="93" y="549"/>
                </a:cubicBezTo>
                <a:cubicBezTo>
                  <a:pt x="93" y="554"/>
                  <a:pt x="97" y="558"/>
                  <a:pt x="102" y="558"/>
                </a:cubicBezTo>
                <a:cubicBezTo>
                  <a:pt x="103" y="558"/>
                  <a:pt x="104" y="557"/>
                  <a:pt x="105" y="557"/>
                </a:cubicBezTo>
                <a:cubicBezTo>
                  <a:pt x="137" y="612"/>
                  <a:pt x="137" y="612"/>
                  <a:pt x="137" y="612"/>
                </a:cubicBezTo>
                <a:cubicBezTo>
                  <a:pt x="171" y="672"/>
                  <a:pt x="171" y="672"/>
                  <a:pt x="171" y="672"/>
                </a:cubicBezTo>
                <a:cubicBezTo>
                  <a:pt x="169" y="673"/>
                  <a:pt x="168" y="674"/>
                  <a:pt x="167" y="676"/>
                </a:cubicBezTo>
                <a:cubicBezTo>
                  <a:pt x="132" y="667"/>
                  <a:pt x="132" y="667"/>
                  <a:pt x="132" y="667"/>
                </a:cubicBezTo>
                <a:cubicBezTo>
                  <a:pt x="132" y="666"/>
                  <a:pt x="132" y="666"/>
                  <a:pt x="132" y="666"/>
                </a:cubicBezTo>
                <a:cubicBezTo>
                  <a:pt x="132" y="663"/>
                  <a:pt x="130" y="660"/>
                  <a:pt x="126" y="660"/>
                </a:cubicBezTo>
                <a:cubicBezTo>
                  <a:pt x="125" y="660"/>
                  <a:pt x="125" y="660"/>
                  <a:pt x="124" y="661"/>
                </a:cubicBezTo>
                <a:lnTo>
                  <a:pt x="43" y="544"/>
                </a:lnTo>
                <a:close/>
                <a:moveTo>
                  <a:pt x="252" y="743"/>
                </a:moveTo>
                <a:cubicBezTo>
                  <a:pt x="252" y="743"/>
                  <a:pt x="252" y="743"/>
                  <a:pt x="252" y="742"/>
                </a:cubicBezTo>
                <a:cubicBezTo>
                  <a:pt x="252" y="739"/>
                  <a:pt x="250" y="736"/>
                  <a:pt x="246" y="736"/>
                </a:cubicBezTo>
                <a:cubicBezTo>
                  <a:pt x="245" y="736"/>
                  <a:pt x="243" y="737"/>
                  <a:pt x="242" y="738"/>
                </a:cubicBezTo>
                <a:cubicBezTo>
                  <a:pt x="132" y="668"/>
                  <a:pt x="132" y="668"/>
                  <a:pt x="132" y="668"/>
                </a:cubicBezTo>
                <a:cubicBezTo>
                  <a:pt x="132" y="668"/>
                  <a:pt x="132" y="668"/>
                  <a:pt x="132" y="667"/>
                </a:cubicBezTo>
                <a:cubicBezTo>
                  <a:pt x="148" y="672"/>
                  <a:pt x="148" y="672"/>
                  <a:pt x="148" y="672"/>
                </a:cubicBezTo>
                <a:cubicBezTo>
                  <a:pt x="167" y="677"/>
                  <a:pt x="167" y="677"/>
                  <a:pt x="167" y="677"/>
                </a:cubicBezTo>
                <a:cubicBezTo>
                  <a:pt x="167" y="678"/>
                  <a:pt x="167" y="678"/>
                  <a:pt x="167" y="679"/>
                </a:cubicBezTo>
                <a:cubicBezTo>
                  <a:pt x="167" y="684"/>
                  <a:pt x="170" y="688"/>
                  <a:pt x="175" y="688"/>
                </a:cubicBezTo>
                <a:cubicBezTo>
                  <a:pt x="178" y="688"/>
                  <a:pt x="180" y="686"/>
                  <a:pt x="182" y="684"/>
                </a:cubicBezTo>
                <a:cubicBezTo>
                  <a:pt x="273" y="749"/>
                  <a:pt x="273" y="749"/>
                  <a:pt x="273" y="749"/>
                </a:cubicBezTo>
                <a:cubicBezTo>
                  <a:pt x="272" y="749"/>
                  <a:pt x="272" y="750"/>
                  <a:pt x="272" y="750"/>
                </a:cubicBezTo>
                <a:lnTo>
                  <a:pt x="252" y="743"/>
                </a:lnTo>
                <a:close/>
                <a:moveTo>
                  <a:pt x="284" y="752"/>
                </a:moveTo>
                <a:cubicBezTo>
                  <a:pt x="284" y="752"/>
                  <a:pt x="284" y="752"/>
                  <a:pt x="284" y="752"/>
                </a:cubicBezTo>
                <a:cubicBezTo>
                  <a:pt x="284" y="748"/>
                  <a:pt x="281" y="746"/>
                  <a:pt x="278" y="746"/>
                </a:cubicBezTo>
                <a:cubicBezTo>
                  <a:pt x="276" y="746"/>
                  <a:pt x="274" y="747"/>
                  <a:pt x="273" y="748"/>
                </a:cubicBezTo>
                <a:cubicBezTo>
                  <a:pt x="233" y="719"/>
                  <a:pt x="233" y="719"/>
                  <a:pt x="233" y="719"/>
                </a:cubicBezTo>
                <a:cubicBezTo>
                  <a:pt x="182" y="684"/>
                  <a:pt x="182" y="684"/>
                  <a:pt x="182" y="684"/>
                </a:cubicBezTo>
                <a:cubicBezTo>
                  <a:pt x="183" y="683"/>
                  <a:pt x="183" y="681"/>
                  <a:pt x="184" y="680"/>
                </a:cubicBezTo>
                <a:cubicBezTo>
                  <a:pt x="192" y="681"/>
                  <a:pt x="192" y="681"/>
                  <a:pt x="192" y="681"/>
                </a:cubicBezTo>
                <a:cubicBezTo>
                  <a:pt x="262" y="688"/>
                  <a:pt x="262" y="688"/>
                  <a:pt x="262" y="688"/>
                </a:cubicBezTo>
                <a:cubicBezTo>
                  <a:pt x="262" y="688"/>
                  <a:pt x="262" y="688"/>
                  <a:pt x="262" y="689"/>
                </a:cubicBezTo>
                <a:cubicBezTo>
                  <a:pt x="262" y="694"/>
                  <a:pt x="266" y="697"/>
                  <a:pt x="271" y="697"/>
                </a:cubicBezTo>
                <a:cubicBezTo>
                  <a:pt x="273" y="697"/>
                  <a:pt x="275" y="697"/>
                  <a:pt x="276" y="695"/>
                </a:cubicBezTo>
                <a:cubicBezTo>
                  <a:pt x="325" y="754"/>
                  <a:pt x="325" y="754"/>
                  <a:pt x="325" y="754"/>
                </a:cubicBezTo>
                <a:cubicBezTo>
                  <a:pt x="325" y="755"/>
                  <a:pt x="324" y="756"/>
                  <a:pt x="324" y="757"/>
                </a:cubicBezTo>
                <a:lnTo>
                  <a:pt x="284" y="752"/>
                </a:lnTo>
                <a:close/>
                <a:moveTo>
                  <a:pt x="335" y="758"/>
                </a:moveTo>
                <a:cubicBezTo>
                  <a:pt x="335" y="755"/>
                  <a:pt x="332" y="752"/>
                  <a:pt x="329" y="752"/>
                </a:cubicBezTo>
                <a:cubicBezTo>
                  <a:pt x="328" y="752"/>
                  <a:pt x="327" y="753"/>
                  <a:pt x="326" y="753"/>
                </a:cubicBezTo>
                <a:cubicBezTo>
                  <a:pt x="297" y="719"/>
                  <a:pt x="297" y="719"/>
                  <a:pt x="297" y="719"/>
                </a:cubicBezTo>
                <a:cubicBezTo>
                  <a:pt x="277" y="695"/>
                  <a:pt x="277" y="695"/>
                  <a:pt x="277" y="695"/>
                </a:cubicBezTo>
                <a:cubicBezTo>
                  <a:pt x="278" y="693"/>
                  <a:pt x="279" y="691"/>
                  <a:pt x="279" y="689"/>
                </a:cubicBezTo>
                <a:cubicBezTo>
                  <a:pt x="376" y="692"/>
                  <a:pt x="376" y="692"/>
                  <a:pt x="376" y="692"/>
                </a:cubicBezTo>
                <a:cubicBezTo>
                  <a:pt x="376" y="696"/>
                  <a:pt x="380" y="700"/>
                  <a:pt x="384" y="700"/>
                </a:cubicBezTo>
                <a:cubicBezTo>
                  <a:pt x="384" y="756"/>
                  <a:pt x="384" y="756"/>
                  <a:pt x="384" y="756"/>
                </a:cubicBezTo>
                <a:cubicBezTo>
                  <a:pt x="382" y="756"/>
                  <a:pt x="379" y="758"/>
                  <a:pt x="379" y="760"/>
                </a:cubicBezTo>
                <a:lnTo>
                  <a:pt x="335" y="758"/>
                </a:lnTo>
                <a:close/>
                <a:moveTo>
                  <a:pt x="390" y="760"/>
                </a:moveTo>
                <a:cubicBezTo>
                  <a:pt x="390" y="758"/>
                  <a:pt x="388" y="756"/>
                  <a:pt x="385" y="756"/>
                </a:cubicBezTo>
                <a:cubicBezTo>
                  <a:pt x="385" y="700"/>
                  <a:pt x="385" y="700"/>
                  <a:pt x="385" y="700"/>
                </a:cubicBezTo>
                <a:cubicBezTo>
                  <a:pt x="389" y="699"/>
                  <a:pt x="392" y="696"/>
                  <a:pt x="393" y="692"/>
                </a:cubicBezTo>
                <a:cubicBezTo>
                  <a:pt x="490" y="689"/>
                  <a:pt x="490" y="689"/>
                  <a:pt x="490" y="689"/>
                </a:cubicBezTo>
                <a:cubicBezTo>
                  <a:pt x="491" y="691"/>
                  <a:pt x="492" y="693"/>
                  <a:pt x="493" y="694"/>
                </a:cubicBezTo>
                <a:cubicBezTo>
                  <a:pt x="444" y="752"/>
                  <a:pt x="444" y="752"/>
                  <a:pt x="444" y="752"/>
                </a:cubicBezTo>
                <a:cubicBezTo>
                  <a:pt x="443" y="752"/>
                  <a:pt x="442" y="751"/>
                  <a:pt x="441" y="751"/>
                </a:cubicBezTo>
                <a:cubicBezTo>
                  <a:pt x="437" y="751"/>
                  <a:pt x="435" y="754"/>
                  <a:pt x="435" y="757"/>
                </a:cubicBezTo>
                <a:cubicBezTo>
                  <a:pt x="435" y="757"/>
                  <a:pt x="435" y="758"/>
                  <a:pt x="435" y="758"/>
                </a:cubicBezTo>
                <a:lnTo>
                  <a:pt x="390" y="760"/>
                </a:lnTo>
                <a:close/>
                <a:moveTo>
                  <a:pt x="527" y="739"/>
                </a:moveTo>
                <a:cubicBezTo>
                  <a:pt x="526" y="737"/>
                  <a:pt x="525" y="736"/>
                  <a:pt x="523" y="736"/>
                </a:cubicBezTo>
                <a:cubicBezTo>
                  <a:pt x="520" y="736"/>
                  <a:pt x="517" y="739"/>
                  <a:pt x="517" y="742"/>
                </a:cubicBezTo>
                <a:cubicBezTo>
                  <a:pt x="517" y="743"/>
                  <a:pt x="517" y="743"/>
                  <a:pt x="517" y="743"/>
                </a:cubicBezTo>
                <a:cubicBezTo>
                  <a:pt x="497" y="750"/>
                  <a:pt x="497" y="750"/>
                  <a:pt x="497" y="750"/>
                </a:cubicBezTo>
                <a:cubicBezTo>
                  <a:pt x="497" y="750"/>
                  <a:pt x="497" y="749"/>
                  <a:pt x="496" y="749"/>
                </a:cubicBezTo>
                <a:cubicBezTo>
                  <a:pt x="587" y="684"/>
                  <a:pt x="587" y="684"/>
                  <a:pt x="587" y="684"/>
                </a:cubicBezTo>
                <a:cubicBezTo>
                  <a:pt x="589" y="686"/>
                  <a:pt x="591" y="688"/>
                  <a:pt x="594" y="688"/>
                </a:cubicBezTo>
                <a:cubicBezTo>
                  <a:pt x="599" y="688"/>
                  <a:pt x="603" y="684"/>
                  <a:pt x="603" y="679"/>
                </a:cubicBezTo>
                <a:cubicBezTo>
                  <a:pt x="603" y="678"/>
                  <a:pt x="603" y="678"/>
                  <a:pt x="602" y="677"/>
                </a:cubicBezTo>
                <a:cubicBezTo>
                  <a:pt x="637" y="667"/>
                  <a:pt x="637" y="667"/>
                  <a:pt x="637" y="667"/>
                </a:cubicBezTo>
                <a:cubicBezTo>
                  <a:pt x="637" y="668"/>
                  <a:pt x="637" y="668"/>
                  <a:pt x="637" y="668"/>
                </a:cubicBezTo>
                <a:lnTo>
                  <a:pt x="527" y="739"/>
                </a:lnTo>
                <a:close/>
                <a:moveTo>
                  <a:pt x="645" y="661"/>
                </a:moveTo>
                <a:cubicBezTo>
                  <a:pt x="645" y="660"/>
                  <a:pt x="644" y="660"/>
                  <a:pt x="643" y="660"/>
                </a:cubicBezTo>
                <a:cubicBezTo>
                  <a:pt x="639" y="660"/>
                  <a:pt x="637" y="663"/>
                  <a:pt x="637" y="666"/>
                </a:cubicBezTo>
                <a:cubicBezTo>
                  <a:pt x="637" y="666"/>
                  <a:pt x="637" y="666"/>
                  <a:pt x="637" y="667"/>
                </a:cubicBezTo>
                <a:cubicBezTo>
                  <a:pt x="626" y="670"/>
                  <a:pt x="626" y="670"/>
                  <a:pt x="626" y="670"/>
                </a:cubicBezTo>
                <a:cubicBezTo>
                  <a:pt x="602" y="676"/>
                  <a:pt x="602" y="676"/>
                  <a:pt x="602" y="676"/>
                </a:cubicBezTo>
                <a:cubicBezTo>
                  <a:pt x="601" y="674"/>
                  <a:pt x="600" y="673"/>
                  <a:pt x="598" y="672"/>
                </a:cubicBezTo>
                <a:cubicBezTo>
                  <a:pt x="615" y="642"/>
                  <a:pt x="615" y="642"/>
                  <a:pt x="615" y="642"/>
                </a:cubicBezTo>
                <a:cubicBezTo>
                  <a:pt x="664" y="557"/>
                  <a:pt x="664" y="557"/>
                  <a:pt x="664" y="557"/>
                </a:cubicBezTo>
                <a:cubicBezTo>
                  <a:pt x="665" y="557"/>
                  <a:pt x="666" y="558"/>
                  <a:pt x="668" y="558"/>
                </a:cubicBezTo>
                <a:cubicBezTo>
                  <a:pt x="672" y="558"/>
                  <a:pt x="676" y="554"/>
                  <a:pt x="676" y="549"/>
                </a:cubicBezTo>
                <a:cubicBezTo>
                  <a:pt x="676" y="549"/>
                  <a:pt x="676" y="549"/>
                  <a:pt x="676" y="548"/>
                </a:cubicBezTo>
                <a:cubicBezTo>
                  <a:pt x="723" y="541"/>
                  <a:pt x="723" y="541"/>
                  <a:pt x="723" y="541"/>
                </a:cubicBezTo>
                <a:cubicBezTo>
                  <a:pt x="723" y="542"/>
                  <a:pt x="724" y="544"/>
                  <a:pt x="726" y="545"/>
                </a:cubicBezTo>
                <a:lnTo>
                  <a:pt x="645" y="661"/>
                </a:lnTo>
                <a:close/>
                <a:moveTo>
                  <a:pt x="730" y="534"/>
                </a:moveTo>
                <a:cubicBezTo>
                  <a:pt x="730" y="534"/>
                  <a:pt x="729" y="534"/>
                  <a:pt x="729" y="534"/>
                </a:cubicBezTo>
                <a:cubicBezTo>
                  <a:pt x="726" y="534"/>
                  <a:pt x="723" y="537"/>
                  <a:pt x="723" y="540"/>
                </a:cubicBezTo>
                <a:cubicBezTo>
                  <a:pt x="723" y="540"/>
                  <a:pt x="723" y="540"/>
                  <a:pt x="723" y="540"/>
                </a:cubicBezTo>
                <a:cubicBezTo>
                  <a:pt x="676" y="548"/>
                  <a:pt x="676" y="548"/>
                  <a:pt x="676" y="548"/>
                </a:cubicBezTo>
                <a:cubicBezTo>
                  <a:pt x="676" y="544"/>
                  <a:pt x="673" y="542"/>
                  <a:pt x="670" y="541"/>
                </a:cubicBezTo>
                <a:cubicBezTo>
                  <a:pt x="681" y="472"/>
                  <a:pt x="681" y="472"/>
                  <a:pt x="681" y="472"/>
                </a:cubicBezTo>
                <a:cubicBezTo>
                  <a:pt x="694" y="393"/>
                  <a:pt x="694" y="393"/>
                  <a:pt x="694" y="393"/>
                </a:cubicBezTo>
                <a:cubicBezTo>
                  <a:pt x="694" y="393"/>
                  <a:pt x="694" y="393"/>
                  <a:pt x="695" y="393"/>
                </a:cubicBezTo>
                <a:cubicBezTo>
                  <a:pt x="699" y="393"/>
                  <a:pt x="703" y="389"/>
                  <a:pt x="703" y="384"/>
                </a:cubicBezTo>
                <a:cubicBezTo>
                  <a:pt x="757" y="384"/>
                  <a:pt x="757" y="384"/>
                  <a:pt x="757" y="384"/>
                </a:cubicBezTo>
                <a:cubicBezTo>
                  <a:pt x="757" y="387"/>
                  <a:pt x="759" y="389"/>
                  <a:pt x="761" y="390"/>
                </a:cubicBezTo>
                <a:lnTo>
                  <a:pt x="730" y="534"/>
                </a:lnTo>
                <a:close/>
              </a:path>
            </a:pathLst>
          </a:custGeom>
          <a:gradFill>
            <a:gsLst>
              <a:gs pos="100000">
                <a:srgbClr val="153B6A"/>
              </a:gs>
              <a:gs pos="0">
                <a:srgbClr val="17D5F7"/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934514" y="2959235"/>
            <a:ext cx="32624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60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应用场景</a:t>
            </a:r>
            <a:endParaRPr lang="zh-CN" altLang="en-US" sz="60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6"/>
          <p:cNvSpPr txBox="1">
            <a:spLocks noChangeArrowheads="1"/>
          </p:cNvSpPr>
          <p:nvPr/>
        </p:nvSpPr>
        <p:spPr bwMode="auto">
          <a:xfrm>
            <a:off x="1542863" y="2391055"/>
            <a:ext cx="1915909" cy="209288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6600">
                <a:ln w="38100">
                  <a:noFill/>
                </a:ln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sz="13000" dirty="0"/>
              <a:t>02</a:t>
            </a:r>
            <a:endParaRPr lang="zh-CN" altLang="en-US" sz="13000" dirty="0"/>
          </a:p>
        </p:txBody>
      </p:sp>
      <p:grpSp>
        <p:nvGrpSpPr>
          <p:cNvPr id="13" name="组合 12"/>
          <p:cNvGrpSpPr/>
          <p:nvPr/>
        </p:nvGrpSpPr>
        <p:grpSpPr>
          <a:xfrm>
            <a:off x="4779444" y="1983068"/>
            <a:ext cx="887413" cy="820737"/>
            <a:chOff x="4427538" y="566738"/>
            <a:chExt cx="887413" cy="820737"/>
          </a:xfrm>
        </p:grpSpPr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4429126" y="566738"/>
              <a:ext cx="885825" cy="815975"/>
            </a:xfrm>
            <a:custGeom>
              <a:avLst/>
              <a:gdLst>
                <a:gd name="T0" fmla="*/ 132 w 558"/>
                <a:gd name="T1" fmla="*/ 514 h 514"/>
                <a:gd name="T2" fmla="*/ 556 w 558"/>
                <a:gd name="T3" fmla="*/ 317 h 514"/>
                <a:gd name="T4" fmla="*/ 558 w 558"/>
                <a:gd name="T5" fmla="*/ 316 h 514"/>
                <a:gd name="T6" fmla="*/ 0 w 558"/>
                <a:gd name="T7" fmla="*/ 0 h 514"/>
                <a:gd name="T8" fmla="*/ 132 w 558"/>
                <a:gd name="T9" fmla="*/ 514 h 514"/>
                <a:gd name="T10" fmla="*/ 134 w 558"/>
                <a:gd name="T11" fmla="*/ 511 h 514"/>
                <a:gd name="T12" fmla="*/ 3 w 558"/>
                <a:gd name="T13" fmla="*/ 4 h 514"/>
                <a:gd name="T14" fmla="*/ 553 w 558"/>
                <a:gd name="T15" fmla="*/ 316 h 514"/>
                <a:gd name="T16" fmla="*/ 134 w 558"/>
                <a:gd name="T17" fmla="*/ 511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8" h="514">
                  <a:moveTo>
                    <a:pt x="132" y="514"/>
                  </a:moveTo>
                  <a:lnTo>
                    <a:pt x="556" y="317"/>
                  </a:lnTo>
                  <a:lnTo>
                    <a:pt x="558" y="316"/>
                  </a:lnTo>
                  <a:lnTo>
                    <a:pt x="0" y="0"/>
                  </a:lnTo>
                  <a:lnTo>
                    <a:pt x="132" y="514"/>
                  </a:lnTo>
                  <a:close/>
                  <a:moveTo>
                    <a:pt x="134" y="511"/>
                  </a:moveTo>
                  <a:lnTo>
                    <a:pt x="3" y="4"/>
                  </a:lnTo>
                  <a:lnTo>
                    <a:pt x="553" y="316"/>
                  </a:lnTo>
                  <a:lnTo>
                    <a:pt x="134" y="511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4629151" y="1066800"/>
              <a:ext cx="682625" cy="320675"/>
            </a:xfrm>
            <a:custGeom>
              <a:avLst/>
              <a:gdLst>
                <a:gd name="T0" fmla="*/ 111 w 430"/>
                <a:gd name="T1" fmla="*/ 110 h 202"/>
                <a:gd name="T2" fmla="*/ 111 w 430"/>
                <a:gd name="T3" fmla="*/ 110 h 202"/>
                <a:gd name="T4" fmla="*/ 0 w 430"/>
                <a:gd name="T5" fmla="*/ 202 h 202"/>
                <a:gd name="T6" fmla="*/ 430 w 430"/>
                <a:gd name="T7" fmla="*/ 2 h 202"/>
                <a:gd name="T8" fmla="*/ 429 w 430"/>
                <a:gd name="T9" fmla="*/ 0 h 202"/>
                <a:gd name="T10" fmla="*/ 111 w 430"/>
                <a:gd name="T11" fmla="*/ 110 h 202"/>
                <a:gd name="T12" fmla="*/ 14 w 430"/>
                <a:gd name="T13" fmla="*/ 193 h 202"/>
                <a:gd name="T14" fmla="*/ 112 w 430"/>
                <a:gd name="T15" fmla="*/ 112 h 202"/>
                <a:gd name="T16" fmla="*/ 409 w 430"/>
                <a:gd name="T17" fmla="*/ 9 h 202"/>
                <a:gd name="T18" fmla="*/ 14 w 430"/>
                <a:gd name="T19" fmla="*/ 19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0" h="202">
                  <a:moveTo>
                    <a:pt x="111" y="110"/>
                  </a:moveTo>
                  <a:lnTo>
                    <a:pt x="111" y="110"/>
                  </a:lnTo>
                  <a:lnTo>
                    <a:pt x="0" y="202"/>
                  </a:lnTo>
                  <a:lnTo>
                    <a:pt x="430" y="2"/>
                  </a:lnTo>
                  <a:lnTo>
                    <a:pt x="429" y="0"/>
                  </a:lnTo>
                  <a:lnTo>
                    <a:pt x="111" y="110"/>
                  </a:lnTo>
                  <a:close/>
                  <a:moveTo>
                    <a:pt x="14" y="193"/>
                  </a:moveTo>
                  <a:lnTo>
                    <a:pt x="112" y="112"/>
                  </a:lnTo>
                  <a:lnTo>
                    <a:pt x="409" y="9"/>
                  </a:lnTo>
                  <a:lnTo>
                    <a:pt x="14" y="193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0"/>
            <p:cNvSpPr>
              <a:spLocks noEditPoints="1"/>
            </p:cNvSpPr>
            <p:nvPr/>
          </p:nvSpPr>
          <p:spPr bwMode="auto">
            <a:xfrm>
              <a:off x="4427538" y="566738"/>
              <a:ext cx="887413" cy="677863"/>
            </a:xfrm>
            <a:custGeom>
              <a:avLst/>
              <a:gdLst>
                <a:gd name="T0" fmla="*/ 237 w 559"/>
                <a:gd name="T1" fmla="*/ 427 h 427"/>
                <a:gd name="T2" fmla="*/ 238 w 559"/>
                <a:gd name="T3" fmla="*/ 427 h 427"/>
                <a:gd name="T4" fmla="*/ 559 w 559"/>
                <a:gd name="T5" fmla="*/ 317 h 427"/>
                <a:gd name="T6" fmla="*/ 0 w 559"/>
                <a:gd name="T7" fmla="*/ 0 h 427"/>
                <a:gd name="T8" fmla="*/ 237 w 559"/>
                <a:gd name="T9" fmla="*/ 427 h 427"/>
                <a:gd name="T10" fmla="*/ 239 w 559"/>
                <a:gd name="T11" fmla="*/ 425 h 427"/>
                <a:gd name="T12" fmla="*/ 5 w 559"/>
                <a:gd name="T13" fmla="*/ 5 h 427"/>
                <a:gd name="T14" fmla="*/ 554 w 559"/>
                <a:gd name="T15" fmla="*/ 316 h 427"/>
                <a:gd name="T16" fmla="*/ 239 w 559"/>
                <a:gd name="T17" fmla="*/ 425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9" h="427">
                  <a:moveTo>
                    <a:pt x="237" y="427"/>
                  </a:moveTo>
                  <a:lnTo>
                    <a:pt x="238" y="427"/>
                  </a:lnTo>
                  <a:lnTo>
                    <a:pt x="559" y="317"/>
                  </a:lnTo>
                  <a:lnTo>
                    <a:pt x="0" y="0"/>
                  </a:lnTo>
                  <a:lnTo>
                    <a:pt x="237" y="427"/>
                  </a:lnTo>
                  <a:close/>
                  <a:moveTo>
                    <a:pt x="239" y="425"/>
                  </a:moveTo>
                  <a:lnTo>
                    <a:pt x="5" y="5"/>
                  </a:lnTo>
                  <a:lnTo>
                    <a:pt x="554" y="316"/>
                  </a:lnTo>
                  <a:lnTo>
                    <a:pt x="239" y="425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631096" y="4708454"/>
            <a:ext cx="755650" cy="527051"/>
            <a:chOff x="4672013" y="2482850"/>
            <a:chExt cx="755650" cy="527051"/>
          </a:xfrm>
        </p:grpSpPr>
        <p:sp>
          <p:nvSpPr>
            <p:cNvPr id="20" name="Freeform 17"/>
            <p:cNvSpPr>
              <a:spLocks noEditPoints="1"/>
            </p:cNvSpPr>
            <p:nvPr/>
          </p:nvSpPr>
          <p:spPr bwMode="auto">
            <a:xfrm>
              <a:off x="4672013" y="2484438"/>
              <a:ext cx="493713" cy="525463"/>
            </a:xfrm>
            <a:custGeom>
              <a:avLst/>
              <a:gdLst>
                <a:gd name="T0" fmla="*/ 0 w 311"/>
                <a:gd name="T1" fmla="*/ 331 h 331"/>
                <a:gd name="T2" fmla="*/ 311 w 311"/>
                <a:gd name="T3" fmla="*/ 95 h 331"/>
                <a:gd name="T4" fmla="*/ 183 w 311"/>
                <a:gd name="T5" fmla="*/ 0 h 331"/>
                <a:gd name="T6" fmla="*/ 0 w 311"/>
                <a:gd name="T7" fmla="*/ 331 h 331"/>
                <a:gd name="T8" fmla="*/ 308 w 311"/>
                <a:gd name="T9" fmla="*/ 95 h 331"/>
                <a:gd name="T10" fmla="*/ 7 w 311"/>
                <a:gd name="T11" fmla="*/ 323 h 331"/>
                <a:gd name="T12" fmla="*/ 183 w 311"/>
                <a:gd name="T13" fmla="*/ 3 h 331"/>
                <a:gd name="T14" fmla="*/ 308 w 311"/>
                <a:gd name="T15" fmla="*/ 95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1" h="331">
                  <a:moveTo>
                    <a:pt x="0" y="331"/>
                  </a:moveTo>
                  <a:lnTo>
                    <a:pt x="311" y="95"/>
                  </a:lnTo>
                  <a:lnTo>
                    <a:pt x="183" y="0"/>
                  </a:lnTo>
                  <a:lnTo>
                    <a:pt x="0" y="331"/>
                  </a:lnTo>
                  <a:close/>
                  <a:moveTo>
                    <a:pt x="308" y="95"/>
                  </a:moveTo>
                  <a:lnTo>
                    <a:pt x="7" y="323"/>
                  </a:lnTo>
                  <a:lnTo>
                    <a:pt x="183" y="3"/>
                  </a:lnTo>
                  <a:lnTo>
                    <a:pt x="308" y="95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4954588" y="2482850"/>
              <a:ext cx="473075" cy="153988"/>
            </a:xfrm>
            <a:custGeom>
              <a:avLst/>
              <a:gdLst>
                <a:gd name="T0" fmla="*/ 131 w 298"/>
                <a:gd name="T1" fmla="*/ 97 h 97"/>
                <a:gd name="T2" fmla="*/ 131 w 298"/>
                <a:gd name="T3" fmla="*/ 97 h 97"/>
                <a:gd name="T4" fmla="*/ 298 w 298"/>
                <a:gd name="T5" fmla="*/ 85 h 97"/>
                <a:gd name="T6" fmla="*/ 0 w 298"/>
                <a:gd name="T7" fmla="*/ 0 h 97"/>
                <a:gd name="T8" fmla="*/ 131 w 298"/>
                <a:gd name="T9" fmla="*/ 97 h 97"/>
                <a:gd name="T10" fmla="*/ 132 w 298"/>
                <a:gd name="T11" fmla="*/ 95 h 97"/>
                <a:gd name="T12" fmla="*/ 11 w 298"/>
                <a:gd name="T13" fmla="*/ 5 h 97"/>
                <a:gd name="T14" fmla="*/ 286 w 298"/>
                <a:gd name="T15" fmla="*/ 84 h 97"/>
                <a:gd name="T16" fmla="*/ 132 w 298"/>
                <a:gd name="T17" fmla="*/ 9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8" h="97">
                  <a:moveTo>
                    <a:pt x="131" y="97"/>
                  </a:moveTo>
                  <a:lnTo>
                    <a:pt x="131" y="97"/>
                  </a:lnTo>
                  <a:lnTo>
                    <a:pt x="298" y="85"/>
                  </a:lnTo>
                  <a:lnTo>
                    <a:pt x="0" y="0"/>
                  </a:lnTo>
                  <a:lnTo>
                    <a:pt x="131" y="97"/>
                  </a:lnTo>
                  <a:close/>
                  <a:moveTo>
                    <a:pt x="132" y="95"/>
                  </a:moveTo>
                  <a:lnTo>
                    <a:pt x="11" y="5"/>
                  </a:lnTo>
                  <a:lnTo>
                    <a:pt x="286" y="84"/>
                  </a:lnTo>
                  <a:lnTo>
                    <a:pt x="132" y="95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19"/>
            <p:cNvSpPr>
              <a:spLocks noEditPoints="1"/>
            </p:cNvSpPr>
            <p:nvPr/>
          </p:nvSpPr>
          <p:spPr bwMode="auto">
            <a:xfrm>
              <a:off x="4676776" y="2614613"/>
              <a:ext cx="749300" cy="390525"/>
            </a:xfrm>
            <a:custGeom>
              <a:avLst/>
              <a:gdLst>
                <a:gd name="T0" fmla="*/ 306 w 472"/>
                <a:gd name="T1" fmla="*/ 12 h 246"/>
                <a:gd name="T2" fmla="*/ 0 w 472"/>
                <a:gd name="T3" fmla="*/ 244 h 246"/>
                <a:gd name="T4" fmla="*/ 1 w 472"/>
                <a:gd name="T5" fmla="*/ 246 h 246"/>
                <a:gd name="T6" fmla="*/ 472 w 472"/>
                <a:gd name="T7" fmla="*/ 0 h 246"/>
                <a:gd name="T8" fmla="*/ 307 w 472"/>
                <a:gd name="T9" fmla="*/ 12 h 246"/>
                <a:gd name="T10" fmla="*/ 306 w 472"/>
                <a:gd name="T11" fmla="*/ 12 h 246"/>
                <a:gd name="T12" fmla="*/ 462 w 472"/>
                <a:gd name="T13" fmla="*/ 3 h 246"/>
                <a:gd name="T14" fmla="*/ 12 w 472"/>
                <a:gd name="T15" fmla="*/ 238 h 246"/>
                <a:gd name="T16" fmla="*/ 307 w 472"/>
                <a:gd name="T17" fmla="*/ 14 h 246"/>
                <a:gd name="T18" fmla="*/ 462 w 472"/>
                <a:gd name="T19" fmla="*/ 3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2" h="246">
                  <a:moveTo>
                    <a:pt x="306" y="12"/>
                  </a:moveTo>
                  <a:lnTo>
                    <a:pt x="0" y="244"/>
                  </a:lnTo>
                  <a:lnTo>
                    <a:pt x="1" y="246"/>
                  </a:lnTo>
                  <a:lnTo>
                    <a:pt x="472" y="0"/>
                  </a:lnTo>
                  <a:lnTo>
                    <a:pt x="307" y="12"/>
                  </a:lnTo>
                  <a:lnTo>
                    <a:pt x="306" y="12"/>
                  </a:lnTo>
                  <a:close/>
                  <a:moveTo>
                    <a:pt x="462" y="3"/>
                  </a:moveTo>
                  <a:lnTo>
                    <a:pt x="12" y="238"/>
                  </a:lnTo>
                  <a:lnTo>
                    <a:pt x="307" y="14"/>
                  </a:lnTo>
                  <a:lnTo>
                    <a:pt x="462" y="3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 rot="3681175">
            <a:off x="8265537" y="3978693"/>
            <a:ext cx="815387" cy="719599"/>
            <a:chOff x="5651501" y="654050"/>
            <a:chExt cx="1182688" cy="512763"/>
          </a:xfrm>
        </p:grpSpPr>
        <p:sp>
          <p:nvSpPr>
            <p:cNvPr id="30" name="Freeform 14"/>
            <p:cNvSpPr>
              <a:spLocks noEditPoints="1"/>
            </p:cNvSpPr>
            <p:nvPr/>
          </p:nvSpPr>
          <p:spPr bwMode="auto">
            <a:xfrm>
              <a:off x="5659438" y="655638"/>
              <a:ext cx="1173163" cy="511175"/>
            </a:xfrm>
            <a:custGeom>
              <a:avLst/>
              <a:gdLst>
                <a:gd name="T0" fmla="*/ 0 w 739"/>
                <a:gd name="T1" fmla="*/ 211 h 322"/>
                <a:gd name="T2" fmla="*/ 549 w 739"/>
                <a:gd name="T3" fmla="*/ 322 h 322"/>
                <a:gd name="T4" fmla="*/ 738 w 739"/>
                <a:gd name="T5" fmla="*/ 2 h 322"/>
                <a:gd name="T6" fmla="*/ 739 w 739"/>
                <a:gd name="T7" fmla="*/ 0 h 322"/>
                <a:gd name="T8" fmla="*/ 4 w 739"/>
                <a:gd name="T9" fmla="*/ 209 h 322"/>
                <a:gd name="T10" fmla="*/ 0 w 739"/>
                <a:gd name="T11" fmla="*/ 211 h 322"/>
                <a:gd name="T12" fmla="*/ 734 w 739"/>
                <a:gd name="T13" fmla="*/ 3 h 322"/>
                <a:gd name="T14" fmla="*/ 548 w 739"/>
                <a:gd name="T15" fmla="*/ 319 h 322"/>
                <a:gd name="T16" fmla="*/ 9 w 739"/>
                <a:gd name="T17" fmla="*/ 210 h 322"/>
                <a:gd name="T18" fmla="*/ 734 w 739"/>
                <a:gd name="T19" fmla="*/ 3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9" h="322">
                  <a:moveTo>
                    <a:pt x="0" y="211"/>
                  </a:moveTo>
                  <a:lnTo>
                    <a:pt x="549" y="322"/>
                  </a:lnTo>
                  <a:lnTo>
                    <a:pt x="738" y="2"/>
                  </a:lnTo>
                  <a:lnTo>
                    <a:pt x="739" y="0"/>
                  </a:lnTo>
                  <a:lnTo>
                    <a:pt x="4" y="209"/>
                  </a:lnTo>
                  <a:lnTo>
                    <a:pt x="0" y="211"/>
                  </a:lnTo>
                  <a:close/>
                  <a:moveTo>
                    <a:pt x="734" y="3"/>
                  </a:moveTo>
                  <a:lnTo>
                    <a:pt x="548" y="319"/>
                  </a:lnTo>
                  <a:lnTo>
                    <a:pt x="9" y="210"/>
                  </a:lnTo>
                  <a:lnTo>
                    <a:pt x="734" y="3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15"/>
            <p:cNvSpPr>
              <a:spLocks noEditPoints="1"/>
            </p:cNvSpPr>
            <p:nvPr/>
          </p:nvSpPr>
          <p:spPr bwMode="auto">
            <a:xfrm>
              <a:off x="5651501" y="657225"/>
              <a:ext cx="1177925" cy="334963"/>
            </a:xfrm>
            <a:custGeom>
              <a:avLst/>
              <a:gdLst>
                <a:gd name="T0" fmla="*/ 0 w 742"/>
                <a:gd name="T1" fmla="*/ 211 h 211"/>
                <a:gd name="T2" fmla="*/ 311 w 742"/>
                <a:gd name="T3" fmla="*/ 197 h 211"/>
                <a:gd name="T4" fmla="*/ 311 w 742"/>
                <a:gd name="T5" fmla="*/ 197 h 211"/>
                <a:gd name="T6" fmla="*/ 742 w 742"/>
                <a:gd name="T7" fmla="*/ 2 h 211"/>
                <a:gd name="T8" fmla="*/ 742 w 742"/>
                <a:gd name="T9" fmla="*/ 0 h 211"/>
                <a:gd name="T10" fmla="*/ 0 w 742"/>
                <a:gd name="T11" fmla="*/ 211 h 211"/>
                <a:gd name="T12" fmla="*/ 311 w 742"/>
                <a:gd name="T13" fmla="*/ 195 h 211"/>
                <a:gd name="T14" fmla="*/ 19 w 742"/>
                <a:gd name="T15" fmla="*/ 208 h 211"/>
                <a:gd name="T16" fmla="*/ 728 w 742"/>
                <a:gd name="T17" fmla="*/ 6 h 211"/>
                <a:gd name="T18" fmla="*/ 311 w 742"/>
                <a:gd name="T19" fmla="*/ 19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2" h="211">
                  <a:moveTo>
                    <a:pt x="0" y="211"/>
                  </a:moveTo>
                  <a:lnTo>
                    <a:pt x="311" y="197"/>
                  </a:lnTo>
                  <a:lnTo>
                    <a:pt x="311" y="197"/>
                  </a:lnTo>
                  <a:lnTo>
                    <a:pt x="742" y="2"/>
                  </a:lnTo>
                  <a:lnTo>
                    <a:pt x="742" y="0"/>
                  </a:lnTo>
                  <a:lnTo>
                    <a:pt x="0" y="211"/>
                  </a:lnTo>
                  <a:close/>
                  <a:moveTo>
                    <a:pt x="311" y="195"/>
                  </a:moveTo>
                  <a:lnTo>
                    <a:pt x="19" y="208"/>
                  </a:lnTo>
                  <a:lnTo>
                    <a:pt x="728" y="6"/>
                  </a:lnTo>
                  <a:lnTo>
                    <a:pt x="311" y="195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16"/>
            <p:cNvSpPr>
              <a:spLocks noEditPoints="1"/>
            </p:cNvSpPr>
            <p:nvPr/>
          </p:nvSpPr>
          <p:spPr bwMode="auto">
            <a:xfrm>
              <a:off x="6140451" y="654050"/>
              <a:ext cx="693738" cy="512763"/>
            </a:xfrm>
            <a:custGeom>
              <a:avLst/>
              <a:gdLst>
                <a:gd name="T0" fmla="*/ 0 w 437"/>
                <a:gd name="T1" fmla="*/ 198 h 323"/>
                <a:gd name="T2" fmla="*/ 246 w 437"/>
                <a:gd name="T3" fmla="*/ 323 h 323"/>
                <a:gd name="T4" fmla="*/ 437 w 437"/>
                <a:gd name="T5" fmla="*/ 0 h 323"/>
                <a:gd name="T6" fmla="*/ 2 w 437"/>
                <a:gd name="T7" fmla="*/ 197 h 323"/>
                <a:gd name="T8" fmla="*/ 0 w 437"/>
                <a:gd name="T9" fmla="*/ 198 h 323"/>
                <a:gd name="T10" fmla="*/ 431 w 437"/>
                <a:gd name="T11" fmla="*/ 5 h 323"/>
                <a:gd name="T12" fmla="*/ 245 w 437"/>
                <a:gd name="T13" fmla="*/ 320 h 323"/>
                <a:gd name="T14" fmla="*/ 5 w 437"/>
                <a:gd name="T15" fmla="*/ 198 h 323"/>
                <a:gd name="T16" fmla="*/ 431 w 437"/>
                <a:gd name="T17" fmla="*/ 5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7" h="323">
                  <a:moveTo>
                    <a:pt x="0" y="198"/>
                  </a:moveTo>
                  <a:lnTo>
                    <a:pt x="246" y="323"/>
                  </a:lnTo>
                  <a:lnTo>
                    <a:pt x="437" y="0"/>
                  </a:lnTo>
                  <a:lnTo>
                    <a:pt x="2" y="197"/>
                  </a:lnTo>
                  <a:lnTo>
                    <a:pt x="0" y="198"/>
                  </a:lnTo>
                  <a:close/>
                  <a:moveTo>
                    <a:pt x="431" y="5"/>
                  </a:moveTo>
                  <a:lnTo>
                    <a:pt x="245" y="320"/>
                  </a:lnTo>
                  <a:lnTo>
                    <a:pt x="5" y="198"/>
                  </a:lnTo>
                  <a:lnTo>
                    <a:pt x="431" y="5"/>
                  </a:lnTo>
                  <a:close/>
                </a:path>
              </a:pathLst>
            </a:custGeom>
            <a:gradFill>
              <a:gsLst>
                <a:gs pos="100000">
                  <a:srgbClr val="153B6A"/>
                </a:gs>
                <a:gs pos="0">
                  <a:srgbClr val="17D5F7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3" name="椭圆 32"/>
          <p:cNvSpPr/>
          <p:nvPr/>
        </p:nvSpPr>
        <p:spPr>
          <a:xfrm>
            <a:off x="5773862" y="4548611"/>
            <a:ext cx="159842" cy="159842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54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372255" y="5284114"/>
            <a:ext cx="116880" cy="116880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54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0" y="4665655"/>
            <a:ext cx="65462" cy="65462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8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2999061" y="5506495"/>
            <a:ext cx="122238" cy="122237"/>
          </a:xfrm>
          <a:prstGeom prst="ellipse">
            <a:avLst/>
          </a:prstGeom>
          <a:gradFill flip="none" rotWithShape="1">
            <a:gsLst>
              <a:gs pos="0">
                <a:srgbClr val="4DC9FE">
                  <a:alpha val="47000"/>
                </a:srgbClr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4688162" y="4966124"/>
            <a:ext cx="80963" cy="80963"/>
          </a:xfrm>
          <a:prstGeom prst="ellipse">
            <a:avLst/>
          </a:prstGeom>
          <a:gradFill flip="none" rotWithShape="1">
            <a:gsLst>
              <a:gs pos="0">
                <a:srgbClr val="4DC9FE">
                  <a:alpha val="69000"/>
                </a:srgbClr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8" name="任意多边形 28"/>
          <p:cNvSpPr/>
          <p:nvPr/>
        </p:nvSpPr>
        <p:spPr>
          <a:xfrm rot="8940187" flipV="1">
            <a:off x="4257609" y="919659"/>
            <a:ext cx="1353810" cy="86016"/>
          </a:xfrm>
          <a:custGeom>
            <a:avLst/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任意多边形 29"/>
          <p:cNvSpPr/>
          <p:nvPr/>
        </p:nvSpPr>
        <p:spPr>
          <a:xfrm rot="8940187" flipV="1">
            <a:off x="8962409" y="2057908"/>
            <a:ext cx="1353810" cy="75573"/>
          </a:xfrm>
          <a:custGeom>
            <a:avLst/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任意多边形 30"/>
          <p:cNvSpPr/>
          <p:nvPr/>
        </p:nvSpPr>
        <p:spPr>
          <a:xfrm rot="8940187" flipV="1">
            <a:off x="9692599" y="3118676"/>
            <a:ext cx="1353810" cy="75573"/>
          </a:xfrm>
          <a:custGeom>
            <a:avLst/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直接箭头连接符 43"/>
          <p:cNvCxnSpPr/>
          <p:nvPr/>
        </p:nvCxnSpPr>
        <p:spPr>
          <a:xfrm>
            <a:off x="1729164" y="3804290"/>
            <a:ext cx="964025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/>
          <p:nvPr/>
        </p:nvCxnSpPr>
        <p:spPr>
          <a:xfrm>
            <a:off x="6143035" y="3804290"/>
            <a:ext cx="964025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组合 45"/>
          <p:cNvGrpSpPr/>
          <p:nvPr/>
        </p:nvGrpSpPr>
        <p:grpSpPr>
          <a:xfrm>
            <a:off x="924049" y="3414375"/>
            <a:ext cx="720000" cy="720000"/>
            <a:chOff x="2031641" y="4827980"/>
            <a:chExt cx="720000" cy="720000"/>
          </a:xfrm>
        </p:grpSpPr>
        <p:sp>
          <p:nvSpPr>
            <p:cNvPr id="52" name="椭圆 37"/>
            <p:cNvSpPr>
              <a:spLocks noChangeArrowheads="1"/>
            </p:cNvSpPr>
            <p:nvPr/>
          </p:nvSpPr>
          <p:spPr bwMode="auto">
            <a:xfrm>
              <a:off x="2031641" y="4827980"/>
              <a:ext cx="720000" cy="720000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b="1">
                <a:solidFill>
                  <a:schemeClr val="bg1"/>
                </a:solidFill>
              </a:endParaRPr>
            </a:p>
          </p:txBody>
        </p:sp>
        <p:sp>
          <p:nvSpPr>
            <p:cNvPr id="62" name="Freeform 5"/>
            <p:cNvSpPr/>
            <p:nvPr/>
          </p:nvSpPr>
          <p:spPr bwMode="auto">
            <a:xfrm>
              <a:off x="2206721" y="4991796"/>
              <a:ext cx="360000" cy="360000"/>
            </a:xfrm>
            <a:custGeom>
              <a:avLst/>
              <a:gdLst>
                <a:gd name="T0" fmla="*/ 416 w 1113"/>
                <a:gd name="T1" fmla="*/ 783 h 1198"/>
                <a:gd name="T2" fmla="*/ 415 w 1113"/>
                <a:gd name="T3" fmla="*/ 701 h 1198"/>
                <a:gd name="T4" fmla="*/ 407 w 1113"/>
                <a:gd name="T5" fmla="*/ 684 h 1198"/>
                <a:gd name="T6" fmla="*/ 281 w 1113"/>
                <a:gd name="T7" fmla="*/ 283 h 1198"/>
                <a:gd name="T8" fmla="*/ 315 w 1113"/>
                <a:gd name="T9" fmla="*/ 146 h 1198"/>
                <a:gd name="T10" fmla="*/ 527 w 1113"/>
                <a:gd name="T11" fmla="*/ 2 h 1198"/>
                <a:gd name="T12" fmla="*/ 640 w 1113"/>
                <a:gd name="T13" fmla="*/ 11 h 1198"/>
                <a:gd name="T14" fmla="*/ 797 w 1113"/>
                <a:gd name="T15" fmla="*/ 151 h 1198"/>
                <a:gd name="T16" fmla="*/ 741 w 1113"/>
                <a:gd name="T17" fmla="*/ 638 h 1198"/>
                <a:gd name="T18" fmla="*/ 724 w 1113"/>
                <a:gd name="T19" fmla="*/ 660 h 1198"/>
                <a:gd name="T20" fmla="*/ 694 w 1113"/>
                <a:gd name="T21" fmla="*/ 745 h 1198"/>
                <a:gd name="T22" fmla="*/ 694 w 1113"/>
                <a:gd name="T23" fmla="*/ 781 h 1198"/>
                <a:gd name="T24" fmla="*/ 811 w 1113"/>
                <a:gd name="T25" fmla="*/ 809 h 1198"/>
                <a:gd name="T26" fmla="*/ 1049 w 1113"/>
                <a:gd name="T27" fmla="*/ 946 h 1198"/>
                <a:gd name="T28" fmla="*/ 1103 w 1113"/>
                <a:gd name="T29" fmla="*/ 1030 h 1198"/>
                <a:gd name="T30" fmla="*/ 1093 w 1113"/>
                <a:gd name="T31" fmla="*/ 1073 h 1198"/>
                <a:gd name="T32" fmla="*/ 1006 w 1113"/>
                <a:gd name="T33" fmla="*/ 1124 h 1198"/>
                <a:gd name="T34" fmla="*/ 774 w 1113"/>
                <a:gd name="T35" fmla="*/ 1181 h 1198"/>
                <a:gd name="T36" fmla="*/ 407 w 1113"/>
                <a:gd name="T37" fmla="*/ 1188 h 1198"/>
                <a:gd name="T38" fmla="*/ 78 w 1113"/>
                <a:gd name="T39" fmla="*/ 1113 h 1198"/>
                <a:gd name="T40" fmla="*/ 16 w 1113"/>
                <a:gd name="T41" fmla="*/ 1071 h 1198"/>
                <a:gd name="T42" fmla="*/ 6 w 1113"/>
                <a:gd name="T43" fmla="*/ 1030 h 1198"/>
                <a:gd name="T44" fmla="*/ 94 w 1113"/>
                <a:gd name="T45" fmla="*/ 914 h 1198"/>
                <a:gd name="T46" fmla="*/ 382 w 1113"/>
                <a:gd name="T47" fmla="*/ 789 h 1198"/>
                <a:gd name="T48" fmla="*/ 416 w 1113"/>
                <a:gd name="T49" fmla="*/ 783 h 1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13" h="1198">
                  <a:moveTo>
                    <a:pt x="416" y="783"/>
                  </a:moveTo>
                  <a:cubicBezTo>
                    <a:pt x="416" y="754"/>
                    <a:pt x="416" y="728"/>
                    <a:pt x="415" y="701"/>
                  </a:cubicBezTo>
                  <a:cubicBezTo>
                    <a:pt x="415" y="696"/>
                    <a:pt x="411" y="689"/>
                    <a:pt x="407" y="684"/>
                  </a:cubicBezTo>
                  <a:cubicBezTo>
                    <a:pt x="300" y="571"/>
                    <a:pt x="267" y="434"/>
                    <a:pt x="281" y="283"/>
                  </a:cubicBezTo>
                  <a:cubicBezTo>
                    <a:pt x="285" y="235"/>
                    <a:pt x="295" y="189"/>
                    <a:pt x="315" y="146"/>
                  </a:cubicBezTo>
                  <a:cubicBezTo>
                    <a:pt x="356" y="54"/>
                    <a:pt x="428" y="7"/>
                    <a:pt x="527" y="2"/>
                  </a:cubicBezTo>
                  <a:cubicBezTo>
                    <a:pt x="564" y="0"/>
                    <a:pt x="603" y="2"/>
                    <a:pt x="640" y="11"/>
                  </a:cubicBezTo>
                  <a:cubicBezTo>
                    <a:pt x="716" y="29"/>
                    <a:pt x="771" y="78"/>
                    <a:pt x="797" y="151"/>
                  </a:cubicBezTo>
                  <a:cubicBezTo>
                    <a:pt x="857" y="322"/>
                    <a:pt x="846" y="486"/>
                    <a:pt x="741" y="638"/>
                  </a:cubicBezTo>
                  <a:cubicBezTo>
                    <a:pt x="736" y="646"/>
                    <a:pt x="731" y="655"/>
                    <a:pt x="724" y="660"/>
                  </a:cubicBezTo>
                  <a:cubicBezTo>
                    <a:pt x="696" y="682"/>
                    <a:pt x="690" y="712"/>
                    <a:pt x="694" y="745"/>
                  </a:cubicBezTo>
                  <a:cubicBezTo>
                    <a:pt x="695" y="757"/>
                    <a:pt x="694" y="769"/>
                    <a:pt x="694" y="781"/>
                  </a:cubicBezTo>
                  <a:cubicBezTo>
                    <a:pt x="734" y="790"/>
                    <a:pt x="773" y="798"/>
                    <a:pt x="811" y="809"/>
                  </a:cubicBezTo>
                  <a:cubicBezTo>
                    <a:pt x="901" y="837"/>
                    <a:pt x="984" y="876"/>
                    <a:pt x="1049" y="946"/>
                  </a:cubicBezTo>
                  <a:cubicBezTo>
                    <a:pt x="1071" y="970"/>
                    <a:pt x="1086" y="1002"/>
                    <a:pt x="1103" y="1030"/>
                  </a:cubicBezTo>
                  <a:cubicBezTo>
                    <a:pt x="1113" y="1047"/>
                    <a:pt x="1106" y="1063"/>
                    <a:pt x="1093" y="1073"/>
                  </a:cubicBezTo>
                  <a:cubicBezTo>
                    <a:pt x="1065" y="1092"/>
                    <a:pt x="1037" y="1111"/>
                    <a:pt x="1006" y="1124"/>
                  </a:cubicBezTo>
                  <a:cubicBezTo>
                    <a:pt x="932" y="1156"/>
                    <a:pt x="853" y="1170"/>
                    <a:pt x="774" y="1181"/>
                  </a:cubicBezTo>
                  <a:cubicBezTo>
                    <a:pt x="652" y="1196"/>
                    <a:pt x="530" y="1198"/>
                    <a:pt x="407" y="1188"/>
                  </a:cubicBezTo>
                  <a:cubicBezTo>
                    <a:pt x="294" y="1179"/>
                    <a:pt x="182" y="1162"/>
                    <a:pt x="78" y="1113"/>
                  </a:cubicBezTo>
                  <a:cubicBezTo>
                    <a:pt x="56" y="1103"/>
                    <a:pt x="35" y="1087"/>
                    <a:pt x="16" y="1071"/>
                  </a:cubicBezTo>
                  <a:cubicBezTo>
                    <a:pt x="3" y="1061"/>
                    <a:pt x="0" y="1048"/>
                    <a:pt x="6" y="1030"/>
                  </a:cubicBezTo>
                  <a:cubicBezTo>
                    <a:pt x="23" y="982"/>
                    <a:pt x="55" y="945"/>
                    <a:pt x="94" y="914"/>
                  </a:cubicBezTo>
                  <a:cubicBezTo>
                    <a:pt x="178" y="845"/>
                    <a:pt x="277" y="809"/>
                    <a:pt x="382" y="789"/>
                  </a:cubicBezTo>
                  <a:cubicBezTo>
                    <a:pt x="392" y="787"/>
                    <a:pt x="403" y="785"/>
                    <a:pt x="416" y="78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7182717" y="3414375"/>
            <a:ext cx="720000" cy="720000"/>
            <a:chOff x="8290309" y="4827980"/>
            <a:chExt cx="720000" cy="720000"/>
          </a:xfrm>
        </p:grpSpPr>
        <p:sp>
          <p:nvSpPr>
            <p:cNvPr id="67" name="任意多边形 69"/>
            <p:cNvSpPr/>
            <p:nvPr/>
          </p:nvSpPr>
          <p:spPr>
            <a:xfrm>
              <a:off x="8438078" y="4971980"/>
              <a:ext cx="432000" cy="432000"/>
            </a:xfrm>
            <a:custGeom>
              <a:avLst/>
              <a:gdLst>
                <a:gd name="connsiteX0" fmla="*/ 189215 w 732400"/>
                <a:gd name="connsiteY0" fmla="*/ 434809 h 732400"/>
                <a:gd name="connsiteX1" fmla="*/ 356104 w 732400"/>
                <a:gd name="connsiteY1" fmla="*/ 601697 h 732400"/>
                <a:gd name="connsiteX2" fmla="*/ 522993 w 732400"/>
                <a:gd name="connsiteY2" fmla="*/ 434809 h 732400"/>
                <a:gd name="connsiteX3" fmla="*/ 356104 w 732400"/>
                <a:gd name="connsiteY3" fmla="*/ 574759 h 732400"/>
                <a:gd name="connsiteX4" fmla="*/ 189215 w 732400"/>
                <a:gd name="connsiteY4" fmla="*/ 434809 h 732400"/>
                <a:gd name="connsiteX5" fmla="*/ 505123 w 732400"/>
                <a:gd name="connsiteY5" fmla="*/ 191364 h 732400"/>
                <a:gd name="connsiteX6" fmla="*/ 417873 w 732400"/>
                <a:gd name="connsiteY6" fmla="*/ 278614 h 732400"/>
                <a:gd name="connsiteX7" fmla="*/ 505123 w 732400"/>
                <a:gd name="connsiteY7" fmla="*/ 365864 h 732400"/>
                <a:gd name="connsiteX8" fmla="*/ 592373 w 732400"/>
                <a:gd name="connsiteY8" fmla="*/ 278614 h 732400"/>
                <a:gd name="connsiteX9" fmla="*/ 505123 w 732400"/>
                <a:gd name="connsiteY9" fmla="*/ 191364 h 732400"/>
                <a:gd name="connsiteX10" fmla="*/ 216189 w 732400"/>
                <a:gd name="connsiteY10" fmla="*/ 191364 h 732400"/>
                <a:gd name="connsiteX11" fmla="*/ 128939 w 732400"/>
                <a:gd name="connsiteY11" fmla="*/ 278614 h 732400"/>
                <a:gd name="connsiteX12" fmla="*/ 216189 w 732400"/>
                <a:gd name="connsiteY12" fmla="*/ 365864 h 732400"/>
                <a:gd name="connsiteX13" fmla="*/ 303439 w 732400"/>
                <a:gd name="connsiteY13" fmla="*/ 278614 h 732400"/>
                <a:gd name="connsiteX14" fmla="*/ 216189 w 732400"/>
                <a:gd name="connsiteY14" fmla="*/ 191364 h 732400"/>
                <a:gd name="connsiteX15" fmla="*/ 366200 w 732400"/>
                <a:gd name="connsiteY15" fmla="*/ 0 h 732400"/>
                <a:gd name="connsiteX16" fmla="*/ 732400 w 732400"/>
                <a:gd name="connsiteY16" fmla="*/ 366200 h 732400"/>
                <a:gd name="connsiteX17" fmla="*/ 366200 w 732400"/>
                <a:gd name="connsiteY17" fmla="*/ 732400 h 732400"/>
                <a:gd name="connsiteX18" fmla="*/ 0 w 732400"/>
                <a:gd name="connsiteY18" fmla="*/ 366200 h 732400"/>
                <a:gd name="connsiteX19" fmla="*/ 366200 w 732400"/>
                <a:gd name="connsiteY19" fmla="*/ 0 h 73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2400" h="732400">
                  <a:moveTo>
                    <a:pt x="189215" y="434809"/>
                  </a:moveTo>
                  <a:cubicBezTo>
                    <a:pt x="189215" y="526979"/>
                    <a:pt x="263934" y="601697"/>
                    <a:pt x="356104" y="601697"/>
                  </a:cubicBezTo>
                  <a:cubicBezTo>
                    <a:pt x="448274" y="601697"/>
                    <a:pt x="522993" y="526979"/>
                    <a:pt x="522993" y="434809"/>
                  </a:cubicBezTo>
                  <a:cubicBezTo>
                    <a:pt x="508669" y="515761"/>
                    <a:pt x="438314" y="574759"/>
                    <a:pt x="356104" y="574759"/>
                  </a:cubicBezTo>
                  <a:cubicBezTo>
                    <a:pt x="273894" y="574759"/>
                    <a:pt x="203539" y="515761"/>
                    <a:pt x="189215" y="434809"/>
                  </a:cubicBezTo>
                  <a:close/>
                  <a:moveTo>
                    <a:pt x="505123" y="191364"/>
                  </a:moveTo>
                  <a:cubicBezTo>
                    <a:pt x="456936" y="191364"/>
                    <a:pt x="417873" y="230427"/>
                    <a:pt x="417873" y="278614"/>
                  </a:cubicBezTo>
                  <a:cubicBezTo>
                    <a:pt x="417873" y="326801"/>
                    <a:pt x="456936" y="365864"/>
                    <a:pt x="505123" y="365864"/>
                  </a:cubicBezTo>
                  <a:cubicBezTo>
                    <a:pt x="553310" y="365864"/>
                    <a:pt x="592373" y="326801"/>
                    <a:pt x="592373" y="278614"/>
                  </a:cubicBezTo>
                  <a:cubicBezTo>
                    <a:pt x="592373" y="230427"/>
                    <a:pt x="553310" y="191364"/>
                    <a:pt x="505123" y="191364"/>
                  </a:cubicBezTo>
                  <a:close/>
                  <a:moveTo>
                    <a:pt x="216189" y="191364"/>
                  </a:moveTo>
                  <a:cubicBezTo>
                    <a:pt x="168002" y="191364"/>
                    <a:pt x="128939" y="230427"/>
                    <a:pt x="128939" y="278614"/>
                  </a:cubicBezTo>
                  <a:cubicBezTo>
                    <a:pt x="128939" y="326801"/>
                    <a:pt x="168002" y="365864"/>
                    <a:pt x="216189" y="365864"/>
                  </a:cubicBezTo>
                  <a:cubicBezTo>
                    <a:pt x="264376" y="365864"/>
                    <a:pt x="303439" y="326801"/>
                    <a:pt x="303439" y="278614"/>
                  </a:cubicBezTo>
                  <a:cubicBezTo>
                    <a:pt x="303439" y="230427"/>
                    <a:pt x="264376" y="191364"/>
                    <a:pt x="216189" y="191364"/>
                  </a:cubicBezTo>
                  <a:close/>
                  <a:moveTo>
                    <a:pt x="366200" y="0"/>
                  </a:moveTo>
                  <a:cubicBezTo>
                    <a:pt x="568447" y="0"/>
                    <a:pt x="732400" y="163953"/>
                    <a:pt x="732400" y="366200"/>
                  </a:cubicBezTo>
                  <a:cubicBezTo>
                    <a:pt x="732400" y="568447"/>
                    <a:pt x="568447" y="732400"/>
                    <a:pt x="366200" y="732400"/>
                  </a:cubicBezTo>
                  <a:cubicBezTo>
                    <a:pt x="163953" y="732400"/>
                    <a:pt x="0" y="568447"/>
                    <a:pt x="0" y="366200"/>
                  </a:cubicBezTo>
                  <a:cubicBezTo>
                    <a:pt x="0" y="163953"/>
                    <a:pt x="163953" y="0"/>
                    <a:pt x="3662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椭圆 37"/>
            <p:cNvSpPr>
              <a:spLocks noChangeArrowheads="1"/>
            </p:cNvSpPr>
            <p:nvPr/>
          </p:nvSpPr>
          <p:spPr bwMode="auto">
            <a:xfrm>
              <a:off x="8290309" y="4827980"/>
              <a:ext cx="720000" cy="720000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2768846" y="3210258"/>
            <a:ext cx="3819440" cy="1188065"/>
            <a:chOff x="3858951" y="1375659"/>
            <a:chExt cx="3819440" cy="1188065"/>
          </a:xfrm>
        </p:grpSpPr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858951" y="1438553"/>
              <a:ext cx="3819440" cy="1125171"/>
            </a:xfrm>
            <a:prstGeom prst="rect">
              <a:avLst/>
            </a:prstGeom>
          </p:spPr>
        </p:pic>
        <p:sp>
          <p:nvSpPr>
            <p:cNvPr id="71" name="矩形: 圆角 70"/>
            <p:cNvSpPr/>
            <p:nvPr/>
          </p:nvSpPr>
          <p:spPr>
            <a:xfrm>
              <a:off x="3858952" y="1375659"/>
              <a:ext cx="3301550" cy="1165253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2" name="文本框 9"/>
          <p:cNvSpPr txBox="1">
            <a:spLocks noChangeArrowheads="1"/>
          </p:cNvSpPr>
          <p:nvPr/>
        </p:nvSpPr>
        <p:spPr bwMode="auto">
          <a:xfrm>
            <a:off x="653103" y="4222318"/>
            <a:ext cx="1271622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marL="342900" indent="-3429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老师在家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文本框 9"/>
          <p:cNvSpPr txBox="1">
            <a:spLocks noChangeArrowheads="1"/>
          </p:cNvSpPr>
          <p:nvPr/>
        </p:nvSpPr>
        <p:spPr bwMode="auto">
          <a:xfrm>
            <a:off x="6906906" y="4209809"/>
            <a:ext cx="1271622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marL="342900" indent="-3429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学生在家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文本框 9"/>
          <p:cNvSpPr txBox="1">
            <a:spLocks noChangeArrowheads="1"/>
          </p:cNvSpPr>
          <p:nvPr/>
        </p:nvSpPr>
        <p:spPr bwMode="auto">
          <a:xfrm>
            <a:off x="1315293" y="1145825"/>
            <a:ext cx="6726545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marL="342900" indent="-3429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/>
            <a:r>
              <a:rPr lang="zh-CN" altLang="en-US" sz="32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场景</a:t>
            </a:r>
            <a:r>
              <a:rPr lang="en-US" altLang="zh-CN" sz="32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：连接师生，使优质教师共享</a:t>
            </a:r>
            <a:endParaRPr lang="en-US" altLang="zh-CN" sz="320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矩形 99"/>
          <p:cNvSpPr/>
          <p:nvPr/>
        </p:nvSpPr>
        <p:spPr>
          <a:xfrm>
            <a:off x="3219482" y="3481752"/>
            <a:ext cx="2705036" cy="113749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rgbClr val="00B05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扩张慢</a:t>
            </a:r>
            <a:endParaRPr lang="en-US" altLang="zh-CN" sz="2400" dirty="0">
              <a:solidFill>
                <a:srgbClr val="00B05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距离远</a:t>
            </a:r>
            <a:endParaRPr lang="en-US" altLang="zh-CN" sz="2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101" name="Straight Connector 24"/>
          <p:cNvCxnSpPr>
            <a:stCxn id="113" idx="3"/>
            <a:endCxn id="106" idx="1"/>
          </p:cNvCxnSpPr>
          <p:nvPr/>
        </p:nvCxnSpPr>
        <p:spPr>
          <a:xfrm flipV="1">
            <a:off x="2765297" y="2642223"/>
            <a:ext cx="454187" cy="718054"/>
          </a:xfrm>
          <a:prstGeom prst="line">
            <a:avLst/>
          </a:prstGeom>
          <a:ln w="19050">
            <a:solidFill>
              <a:srgbClr val="00B050"/>
            </a:solidFill>
            <a:prstDash val="sysDot"/>
            <a:headEnd type="none" w="lg" len="sm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24"/>
          <p:cNvCxnSpPr>
            <a:stCxn id="113" idx="3"/>
            <a:endCxn id="100" idx="1"/>
          </p:cNvCxnSpPr>
          <p:nvPr/>
        </p:nvCxnSpPr>
        <p:spPr>
          <a:xfrm>
            <a:off x="2765297" y="3360277"/>
            <a:ext cx="454185" cy="690221"/>
          </a:xfrm>
          <a:prstGeom prst="line">
            <a:avLst/>
          </a:prstGeom>
          <a:ln w="19050">
            <a:solidFill>
              <a:srgbClr val="00B050"/>
            </a:solidFill>
            <a:prstDash val="sysDot"/>
            <a:headEnd type="none" w="lg" len="sm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矩形 102"/>
          <p:cNvSpPr/>
          <p:nvPr/>
        </p:nvSpPr>
        <p:spPr>
          <a:xfrm>
            <a:off x="6500691" y="3068531"/>
            <a:ext cx="2062803" cy="58349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远程直播授课</a:t>
            </a:r>
            <a:endParaRPr lang="en-US" altLang="zh-CN" sz="24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3209721" y="682343"/>
            <a:ext cx="2706825" cy="113749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rgbClr val="00B05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招生难</a:t>
            </a:r>
            <a:endParaRPr lang="en-US" altLang="zh-CN" sz="2400" dirty="0">
              <a:solidFill>
                <a:srgbClr val="00B05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竞争大</a:t>
            </a:r>
            <a:endParaRPr lang="en-US" altLang="zh-CN" sz="2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105" name="Straight Connector 24"/>
          <p:cNvCxnSpPr>
            <a:stCxn id="113" idx="3"/>
            <a:endCxn id="104" idx="1"/>
          </p:cNvCxnSpPr>
          <p:nvPr/>
        </p:nvCxnSpPr>
        <p:spPr>
          <a:xfrm flipV="1">
            <a:off x="2765297" y="1251089"/>
            <a:ext cx="444424" cy="2109188"/>
          </a:xfrm>
          <a:prstGeom prst="line">
            <a:avLst/>
          </a:prstGeom>
          <a:ln w="19050">
            <a:solidFill>
              <a:srgbClr val="00B050"/>
            </a:solidFill>
            <a:prstDash val="sysDot"/>
            <a:headEnd type="none" w="lg" len="sm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矩形 105"/>
          <p:cNvSpPr/>
          <p:nvPr/>
        </p:nvSpPr>
        <p:spPr>
          <a:xfrm>
            <a:off x="3219484" y="2073477"/>
            <a:ext cx="2699182" cy="113749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rgbClr val="00B05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成本高</a:t>
            </a:r>
            <a:endParaRPr lang="en-US" altLang="zh-CN" sz="2400" dirty="0">
              <a:solidFill>
                <a:srgbClr val="00B05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利润低</a:t>
            </a:r>
            <a:endParaRPr lang="en-US" altLang="zh-CN" sz="2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107" name="Straight Connector 24"/>
          <p:cNvCxnSpPr>
            <a:stCxn id="103" idx="1"/>
            <a:endCxn id="104" idx="3"/>
          </p:cNvCxnSpPr>
          <p:nvPr/>
        </p:nvCxnSpPr>
        <p:spPr>
          <a:xfrm flipH="1" flipV="1">
            <a:off x="5916546" y="1251089"/>
            <a:ext cx="584145" cy="2109189"/>
          </a:xfrm>
          <a:prstGeom prst="line">
            <a:avLst/>
          </a:prstGeom>
          <a:ln w="19050">
            <a:solidFill>
              <a:srgbClr val="00B050"/>
            </a:solidFill>
            <a:prstDash val="sysDot"/>
            <a:headEnd type="none" w="lg" len="sm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24"/>
          <p:cNvCxnSpPr>
            <a:stCxn id="103" idx="1"/>
            <a:endCxn id="106" idx="3"/>
          </p:cNvCxnSpPr>
          <p:nvPr/>
        </p:nvCxnSpPr>
        <p:spPr>
          <a:xfrm flipH="1" flipV="1">
            <a:off x="5918666" y="2642223"/>
            <a:ext cx="582025" cy="718055"/>
          </a:xfrm>
          <a:prstGeom prst="line">
            <a:avLst/>
          </a:prstGeom>
          <a:ln w="19050">
            <a:solidFill>
              <a:srgbClr val="00B050"/>
            </a:solidFill>
            <a:prstDash val="sysDot"/>
            <a:headEnd type="none" w="lg" len="sm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24"/>
          <p:cNvCxnSpPr>
            <a:stCxn id="103" idx="1"/>
            <a:endCxn id="100" idx="3"/>
          </p:cNvCxnSpPr>
          <p:nvPr/>
        </p:nvCxnSpPr>
        <p:spPr>
          <a:xfrm flipH="1">
            <a:off x="5924518" y="3360278"/>
            <a:ext cx="576173" cy="690220"/>
          </a:xfrm>
          <a:prstGeom prst="line">
            <a:avLst/>
          </a:prstGeom>
          <a:ln w="19050">
            <a:solidFill>
              <a:srgbClr val="00B050"/>
            </a:solidFill>
            <a:prstDash val="sysDot"/>
            <a:headEnd type="none" w="lg" len="sm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矩形 109"/>
          <p:cNvSpPr/>
          <p:nvPr/>
        </p:nvSpPr>
        <p:spPr>
          <a:xfrm>
            <a:off x="3209722" y="5698592"/>
            <a:ext cx="2704484" cy="58349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rgbClr val="00B05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机构受政策影响</a:t>
            </a:r>
            <a:endParaRPr lang="en-US" altLang="zh-CN" sz="2400" dirty="0">
              <a:solidFill>
                <a:srgbClr val="00B05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111" name="Straight Connector 24"/>
          <p:cNvCxnSpPr>
            <a:stCxn id="113" idx="3"/>
            <a:endCxn id="110" idx="1"/>
          </p:cNvCxnSpPr>
          <p:nvPr/>
        </p:nvCxnSpPr>
        <p:spPr>
          <a:xfrm>
            <a:off x="2765297" y="3360277"/>
            <a:ext cx="444425" cy="2630062"/>
          </a:xfrm>
          <a:prstGeom prst="line">
            <a:avLst/>
          </a:prstGeom>
          <a:ln w="19050">
            <a:solidFill>
              <a:srgbClr val="00B050"/>
            </a:solidFill>
            <a:prstDash val="sysDot"/>
            <a:headEnd type="none" w="lg" len="sm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24"/>
          <p:cNvCxnSpPr>
            <a:stCxn id="103" idx="1"/>
            <a:endCxn id="110" idx="3"/>
          </p:cNvCxnSpPr>
          <p:nvPr/>
        </p:nvCxnSpPr>
        <p:spPr>
          <a:xfrm flipH="1">
            <a:off x="5914206" y="3360278"/>
            <a:ext cx="586485" cy="2630061"/>
          </a:xfrm>
          <a:prstGeom prst="line">
            <a:avLst/>
          </a:prstGeom>
          <a:ln w="19050">
            <a:solidFill>
              <a:srgbClr val="00B050"/>
            </a:solidFill>
            <a:prstDash val="sysDot"/>
            <a:headEnd type="none" w="lg" len="sm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矩形 112"/>
          <p:cNvSpPr/>
          <p:nvPr/>
        </p:nvSpPr>
        <p:spPr>
          <a:xfrm>
            <a:off x="560775" y="2791531"/>
            <a:ext cx="2204522" cy="113749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实体培训机构</a:t>
            </a:r>
            <a:endParaRPr lang="en-US" altLang="zh-CN" sz="2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痛点及需求</a:t>
            </a:r>
            <a:endParaRPr lang="en-US" altLang="zh-CN" sz="2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209720" y="4867171"/>
            <a:ext cx="2705036" cy="58349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rgbClr val="00B05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缺乏优质老师</a:t>
            </a:r>
            <a:endParaRPr lang="en-US" altLang="zh-CN" sz="2400" dirty="0">
              <a:solidFill>
                <a:srgbClr val="00B05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29" name="Straight Connector 24"/>
          <p:cNvCxnSpPr>
            <a:stCxn id="113" idx="3"/>
            <a:endCxn id="28" idx="1"/>
          </p:cNvCxnSpPr>
          <p:nvPr/>
        </p:nvCxnSpPr>
        <p:spPr>
          <a:xfrm>
            <a:off x="2765297" y="3360277"/>
            <a:ext cx="444423" cy="1798641"/>
          </a:xfrm>
          <a:prstGeom prst="line">
            <a:avLst/>
          </a:prstGeom>
          <a:ln w="19050">
            <a:solidFill>
              <a:srgbClr val="00B050"/>
            </a:solidFill>
            <a:prstDash val="sysDot"/>
            <a:headEnd type="none" w="lg" len="sm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4"/>
          <p:cNvCxnSpPr>
            <a:stCxn id="103" idx="1"/>
            <a:endCxn id="28" idx="3"/>
          </p:cNvCxnSpPr>
          <p:nvPr/>
        </p:nvCxnSpPr>
        <p:spPr>
          <a:xfrm flipH="1">
            <a:off x="5914756" y="3360278"/>
            <a:ext cx="585935" cy="1798640"/>
          </a:xfrm>
          <a:prstGeom prst="line">
            <a:avLst/>
          </a:prstGeom>
          <a:ln w="19050">
            <a:solidFill>
              <a:srgbClr val="00B050"/>
            </a:solidFill>
            <a:prstDash val="sysDot"/>
            <a:headEnd type="none" w="lg" len="sm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3" grpId="0" animBg="1"/>
      <p:bldP spid="104" grpId="0" animBg="1"/>
      <p:bldP spid="106" grpId="0" animBg="1"/>
      <p:bldP spid="110" grpId="0" animBg="1"/>
      <p:bldP spid="113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953574" y="3156531"/>
            <a:ext cx="720000" cy="720000"/>
            <a:chOff x="4173210" y="2967308"/>
            <a:chExt cx="720000" cy="720000"/>
          </a:xfrm>
        </p:grpSpPr>
        <p:grpSp>
          <p:nvGrpSpPr>
            <p:cNvPr id="8" name="组合 7"/>
            <p:cNvGrpSpPr/>
            <p:nvPr/>
          </p:nvGrpSpPr>
          <p:grpSpPr>
            <a:xfrm>
              <a:off x="4377486" y="3147308"/>
              <a:ext cx="360000" cy="360000"/>
              <a:chOff x="0" y="6350"/>
              <a:chExt cx="7686676" cy="7691438"/>
            </a:xfrm>
            <a:solidFill>
              <a:schemeClr val="bg1"/>
            </a:solidFill>
          </p:grpSpPr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0" y="6350"/>
                <a:ext cx="3844925" cy="7691438"/>
              </a:xfrm>
              <a:custGeom>
                <a:avLst/>
                <a:gdLst>
                  <a:gd name="T0" fmla="*/ 0 w 1024"/>
                  <a:gd name="T1" fmla="*/ 2048 h 2048"/>
                  <a:gd name="T2" fmla="*/ 0 w 1024"/>
                  <a:gd name="T3" fmla="*/ 0 h 2048"/>
                  <a:gd name="T4" fmla="*/ 1024 w 1024"/>
                  <a:gd name="T5" fmla="*/ 0 h 2048"/>
                  <a:gd name="T6" fmla="*/ 1024 w 1024"/>
                  <a:gd name="T7" fmla="*/ 2048 h 2048"/>
                  <a:gd name="T8" fmla="*/ 0 w 1024"/>
                  <a:gd name="T9" fmla="*/ 2048 h 2048"/>
                  <a:gd name="T10" fmla="*/ 129 w 1024"/>
                  <a:gd name="T11" fmla="*/ 511 h 2048"/>
                  <a:gd name="T12" fmla="*/ 382 w 1024"/>
                  <a:gd name="T13" fmla="*/ 511 h 2048"/>
                  <a:gd name="T14" fmla="*/ 382 w 1024"/>
                  <a:gd name="T15" fmla="*/ 257 h 2048"/>
                  <a:gd name="T16" fmla="*/ 129 w 1024"/>
                  <a:gd name="T17" fmla="*/ 257 h 2048"/>
                  <a:gd name="T18" fmla="*/ 129 w 1024"/>
                  <a:gd name="T19" fmla="*/ 511 h 2048"/>
                  <a:gd name="T20" fmla="*/ 895 w 1024"/>
                  <a:gd name="T21" fmla="*/ 257 h 2048"/>
                  <a:gd name="T22" fmla="*/ 641 w 1024"/>
                  <a:gd name="T23" fmla="*/ 257 h 2048"/>
                  <a:gd name="T24" fmla="*/ 641 w 1024"/>
                  <a:gd name="T25" fmla="*/ 510 h 2048"/>
                  <a:gd name="T26" fmla="*/ 895 w 1024"/>
                  <a:gd name="T27" fmla="*/ 510 h 2048"/>
                  <a:gd name="T28" fmla="*/ 895 w 1024"/>
                  <a:gd name="T29" fmla="*/ 257 h 2048"/>
                  <a:gd name="T30" fmla="*/ 129 w 1024"/>
                  <a:gd name="T31" fmla="*/ 768 h 2048"/>
                  <a:gd name="T32" fmla="*/ 129 w 1024"/>
                  <a:gd name="T33" fmla="*/ 1022 h 2048"/>
                  <a:gd name="T34" fmla="*/ 382 w 1024"/>
                  <a:gd name="T35" fmla="*/ 1022 h 2048"/>
                  <a:gd name="T36" fmla="*/ 382 w 1024"/>
                  <a:gd name="T37" fmla="*/ 768 h 2048"/>
                  <a:gd name="T38" fmla="*/ 129 w 1024"/>
                  <a:gd name="T39" fmla="*/ 768 h 2048"/>
                  <a:gd name="T40" fmla="*/ 641 w 1024"/>
                  <a:gd name="T41" fmla="*/ 769 h 2048"/>
                  <a:gd name="T42" fmla="*/ 641 w 1024"/>
                  <a:gd name="T43" fmla="*/ 1022 h 2048"/>
                  <a:gd name="T44" fmla="*/ 895 w 1024"/>
                  <a:gd name="T45" fmla="*/ 1022 h 2048"/>
                  <a:gd name="T46" fmla="*/ 895 w 1024"/>
                  <a:gd name="T47" fmla="*/ 769 h 2048"/>
                  <a:gd name="T48" fmla="*/ 641 w 1024"/>
                  <a:gd name="T49" fmla="*/ 769 h 2048"/>
                  <a:gd name="T50" fmla="*/ 383 w 1024"/>
                  <a:gd name="T51" fmla="*/ 1535 h 2048"/>
                  <a:gd name="T52" fmla="*/ 383 w 1024"/>
                  <a:gd name="T53" fmla="*/ 1281 h 2048"/>
                  <a:gd name="T54" fmla="*/ 129 w 1024"/>
                  <a:gd name="T55" fmla="*/ 1281 h 2048"/>
                  <a:gd name="T56" fmla="*/ 129 w 1024"/>
                  <a:gd name="T57" fmla="*/ 1535 h 2048"/>
                  <a:gd name="T58" fmla="*/ 383 w 1024"/>
                  <a:gd name="T59" fmla="*/ 1535 h 2048"/>
                  <a:gd name="T60" fmla="*/ 895 w 1024"/>
                  <a:gd name="T61" fmla="*/ 1281 h 2048"/>
                  <a:gd name="T62" fmla="*/ 642 w 1024"/>
                  <a:gd name="T63" fmla="*/ 1281 h 2048"/>
                  <a:gd name="T64" fmla="*/ 642 w 1024"/>
                  <a:gd name="T65" fmla="*/ 1535 h 2048"/>
                  <a:gd name="T66" fmla="*/ 895 w 1024"/>
                  <a:gd name="T67" fmla="*/ 1535 h 2048"/>
                  <a:gd name="T68" fmla="*/ 895 w 1024"/>
                  <a:gd name="T69" fmla="*/ 1281 h 2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24" h="2048">
                    <a:moveTo>
                      <a:pt x="0" y="2048"/>
                    </a:moveTo>
                    <a:cubicBezTo>
                      <a:pt x="0" y="1366"/>
                      <a:pt x="0" y="683"/>
                      <a:pt x="0" y="0"/>
                    </a:cubicBezTo>
                    <a:cubicBezTo>
                      <a:pt x="341" y="0"/>
                      <a:pt x="683" y="0"/>
                      <a:pt x="1024" y="0"/>
                    </a:cubicBezTo>
                    <a:cubicBezTo>
                      <a:pt x="1024" y="682"/>
                      <a:pt x="1024" y="1364"/>
                      <a:pt x="1024" y="2048"/>
                    </a:cubicBezTo>
                    <a:cubicBezTo>
                      <a:pt x="681" y="2048"/>
                      <a:pt x="340" y="2048"/>
                      <a:pt x="0" y="2048"/>
                    </a:cubicBezTo>
                    <a:close/>
                    <a:moveTo>
                      <a:pt x="129" y="511"/>
                    </a:moveTo>
                    <a:cubicBezTo>
                      <a:pt x="215" y="511"/>
                      <a:pt x="299" y="511"/>
                      <a:pt x="382" y="511"/>
                    </a:cubicBezTo>
                    <a:cubicBezTo>
                      <a:pt x="382" y="425"/>
                      <a:pt x="382" y="341"/>
                      <a:pt x="382" y="257"/>
                    </a:cubicBezTo>
                    <a:cubicBezTo>
                      <a:pt x="297" y="257"/>
                      <a:pt x="213" y="257"/>
                      <a:pt x="129" y="257"/>
                    </a:cubicBezTo>
                    <a:cubicBezTo>
                      <a:pt x="129" y="342"/>
                      <a:pt x="129" y="425"/>
                      <a:pt x="129" y="511"/>
                    </a:cubicBezTo>
                    <a:close/>
                    <a:moveTo>
                      <a:pt x="895" y="257"/>
                    </a:moveTo>
                    <a:cubicBezTo>
                      <a:pt x="809" y="257"/>
                      <a:pt x="725" y="257"/>
                      <a:pt x="641" y="257"/>
                    </a:cubicBezTo>
                    <a:cubicBezTo>
                      <a:pt x="641" y="342"/>
                      <a:pt x="641" y="426"/>
                      <a:pt x="641" y="510"/>
                    </a:cubicBezTo>
                    <a:cubicBezTo>
                      <a:pt x="727" y="510"/>
                      <a:pt x="811" y="510"/>
                      <a:pt x="895" y="510"/>
                    </a:cubicBezTo>
                    <a:cubicBezTo>
                      <a:pt x="895" y="425"/>
                      <a:pt x="895" y="342"/>
                      <a:pt x="895" y="257"/>
                    </a:cubicBezTo>
                    <a:close/>
                    <a:moveTo>
                      <a:pt x="129" y="768"/>
                    </a:moveTo>
                    <a:cubicBezTo>
                      <a:pt x="129" y="854"/>
                      <a:pt x="129" y="938"/>
                      <a:pt x="129" y="1022"/>
                    </a:cubicBezTo>
                    <a:cubicBezTo>
                      <a:pt x="215" y="1022"/>
                      <a:pt x="299" y="1022"/>
                      <a:pt x="382" y="1022"/>
                    </a:cubicBezTo>
                    <a:cubicBezTo>
                      <a:pt x="382" y="937"/>
                      <a:pt x="382" y="853"/>
                      <a:pt x="382" y="768"/>
                    </a:cubicBezTo>
                    <a:cubicBezTo>
                      <a:pt x="298" y="768"/>
                      <a:pt x="214" y="768"/>
                      <a:pt x="129" y="768"/>
                    </a:cubicBezTo>
                    <a:close/>
                    <a:moveTo>
                      <a:pt x="641" y="769"/>
                    </a:moveTo>
                    <a:cubicBezTo>
                      <a:pt x="641" y="854"/>
                      <a:pt x="641" y="938"/>
                      <a:pt x="641" y="1022"/>
                    </a:cubicBezTo>
                    <a:cubicBezTo>
                      <a:pt x="727" y="1022"/>
                      <a:pt x="811" y="1022"/>
                      <a:pt x="895" y="1022"/>
                    </a:cubicBezTo>
                    <a:cubicBezTo>
                      <a:pt x="895" y="937"/>
                      <a:pt x="895" y="854"/>
                      <a:pt x="895" y="769"/>
                    </a:cubicBezTo>
                    <a:cubicBezTo>
                      <a:pt x="810" y="769"/>
                      <a:pt x="727" y="769"/>
                      <a:pt x="641" y="769"/>
                    </a:cubicBezTo>
                    <a:close/>
                    <a:moveTo>
                      <a:pt x="383" y="1535"/>
                    </a:moveTo>
                    <a:cubicBezTo>
                      <a:pt x="383" y="1449"/>
                      <a:pt x="383" y="1365"/>
                      <a:pt x="383" y="1281"/>
                    </a:cubicBezTo>
                    <a:cubicBezTo>
                      <a:pt x="297" y="1281"/>
                      <a:pt x="213" y="1281"/>
                      <a:pt x="129" y="1281"/>
                    </a:cubicBezTo>
                    <a:cubicBezTo>
                      <a:pt x="129" y="1367"/>
                      <a:pt x="129" y="1450"/>
                      <a:pt x="129" y="1535"/>
                    </a:cubicBezTo>
                    <a:cubicBezTo>
                      <a:pt x="214" y="1535"/>
                      <a:pt x="297" y="1535"/>
                      <a:pt x="383" y="1535"/>
                    </a:cubicBezTo>
                    <a:close/>
                    <a:moveTo>
                      <a:pt x="895" y="1281"/>
                    </a:moveTo>
                    <a:cubicBezTo>
                      <a:pt x="809" y="1281"/>
                      <a:pt x="725" y="1281"/>
                      <a:pt x="642" y="1281"/>
                    </a:cubicBezTo>
                    <a:cubicBezTo>
                      <a:pt x="642" y="1367"/>
                      <a:pt x="642" y="1451"/>
                      <a:pt x="642" y="1535"/>
                    </a:cubicBezTo>
                    <a:cubicBezTo>
                      <a:pt x="727" y="1535"/>
                      <a:pt x="810" y="1535"/>
                      <a:pt x="895" y="1535"/>
                    </a:cubicBezTo>
                    <a:cubicBezTo>
                      <a:pt x="895" y="1450"/>
                      <a:pt x="895" y="1366"/>
                      <a:pt x="895" y="12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10"/>
              <p:cNvSpPr/>
              <p:nvPr/>
            </p:nvSpPr>
            <p:spPr bwMode="auto">
              <a:xfrm>
                <a:off x="4329113" y="3375025"/>
                <a:ext cx="3354388" cy="4319588"/>
              </a:xfrm>
              <a:custGeom>
                <a:avLst/>
                <a:gdLst>
                  <a:gd name="T0" fmla="*/ 254 w 893"/>
                  <a:gd name="T1" fmla="*/ 640 h 1150"/>
                  <a:gd name="T2" fmla="*/ 254 w 893"/>
                  <a:gd name="T3" fmla="*/ 1150 h 1150"/>
                  <a:gd name="T4" fmla="*/ 0 w 893"/>
                  <a:gd name="T5" fmla="*/ 1150 h 1150"/>
                  <a:gd name="T6" fmla="*/ 0 w 893"/>
                  <a:gd name="T7" fmla="*/ 0 h 1150"/>
                  <a:gd name="T8" fmla="*/ 893 w 893"/>
                  <a:gd name="T9" fmla="*/ 0 h 1150"/>
                  <a:gd name="T10" fmla="*/ 893 w 893"/>
                  <a:gd name="T11" fmla="*/ 1150 h 1150"/>
                  <a:gd name="T12" fmla="*/ 640 w 893"/>
                  <a:gd name="T13" fmla="*/ 1150 h 1150"/>
                  <a:gd name="T14" fmla="*/ 640 w 893"/>
                  <a:gd name="T15" fmla="*/ 640 h 1150"/>
                  <a:gd name="T16" fmla="*/ 254 w 893"/>
                  <a:gd name="T17" fmla="*/ 640 h 1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3" h="1150">
                    <a:moveTo>
                      <a:pt x="254" y="640"/>
                    </a:moveTo>
                    <a:cubicBezTo>
                      <a:pt x="254" y="811"/>
                      <a:pt x="254" y="980"/>
                      <a:pt x="254" y="1150"/>
                    </a:cubicBezTo>
                    <a:cubicBezTo>
                      <a:pt x="169" y="1150"/>
                      <a:pt x="86" y="1150"/>
                      <a:pt x="0" y="1150"/>
                    </a:cubicBezTo>
                    <a:cubicBezTo>
                      <a:pt x="0" y="767"/>
                      <a:pt x="0" y="384"/>
                      <a:pt x="0" y="0"/>
                    </a:cubicBezTo>
                    <a:cubicBezTo>
                      <a:pt x="297" y="0"/>
                      <a:pt x="595" y="0"/>
                      <a:pt x="893" y="0"/>
                    </a:cubicBezTo>
                    <a:cubicBezTo>
                      <a:pt x="893" y="383"/>
                      <a:pt x="893" y="766"/>
                      <a:pt x="893" y="1150"/>
                    </a:cubicBezTo>
                    <a:cubicBezTo>
                      <a:pt x="809" y="1150"/>
                      <a:pt x="726" y="1150"/>
                      <a:pt x="640" y="1150"/>
                    </a:cubicBezTo>
                    <a:cubicBezTo>
                      <a:pt x="640" y="981"/>
                      <a:pt x="640" y="811"/>
                      <a:pt x="640" y="640"/>
                    </a:cubicBezTo>
                    <a:cubicBezTo>
                      <a:pt x="511" y="640"/>
                      <a:pt x="384" y="640"/>
                      <a:pt x="254" y="64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11"/>
              <p:cNvSpPr/>
              <p:nvPr/>
            </p:nvSpPr>
            <p:spPr bwMode="auto">
              <a:xfrm>
                <a:off x="4329113" y="2414588"/>
                <a:ext cx="3357563" cy="473075"/>
              </a:xfrm>
              <a:custGeom>
                <a:avLst/>
                <a:gdLst>
                  <a:gd name="T0" fmla="*/ 894 w 894"/>
                  <a:gd name="T1" fmla="*/ 0 h 126"/>
                  <a:gd name="T2" fmla="*/ 894 w 894"/>
                  <a:gd name="T3" fmla="*/ 126 h 126"/>
                  <a:gd name="T4" fmla="*/ 0 w 894"/>
                  <a:gd name="T5" fmla="*/ 126 h 126"/>
                  <a:gd name="T6" fmla="*/ 0 w 894"/>
                  <a:gd name="T7" fmla="*/ 0 h 126"/>
                  <a:gd name="T8" fmla="*/ 894 w 894"/>
                  <a:gd name="T9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4" h="126">
                    <a:moveTo>
                      <a:pt x="894" y="0"/>
                    </a:moveTo>
                    <a:cubicBezTo>
                      <a:pt x="894" y="43"/>
                      <a:pt x="894" y="84"/>
                      <a:pt x="894" y="126"/>
                    </a:cubicBezTo>
                    <a:cubicBezTo>
                      <a:pt x="596" y="126"/>
                      <a:pt x="299" y="126"/>
                      <a:pt x="0" y="126"/>
                    </a:cubicBezTo>
                    <a:cubicBezTo>
                      <a:pt x="0" y="85"/>
                      <a:pt x="0" y="43"/>
                      <a:pt x="0" y="0"/>
                    </a:cubicBezTo>
                    <a:cubicBezTo>
                      <a:pt x="297" y="0"/>
                      <a:pt x="595" y="0"/>
                      <a:pt x="89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9" name="椭圆 37"/>
            <p:cNvSpPr>
              <a:spLocks noChangeArrowheads="1"/>
            </p:cNvSpPr>
            <p:nvPr/>
          </p:nvSpPr>
          <p:spPr bwMode="auto">
            <a:xfrm>
              <a:off x="4173210" y="2967308"/>
              <a:ext cx="720000" cy="720000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2780884" y="2957297"/>
            <a:ext cx="3819440" cy="1188065"/>
            <a:chOff x="3858951" y="1375659"/>
            <a:chExt cx="3819440" cy="1188065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858951" y="1438553"/>
              <a:ext cx="3819440" cy="1125171"/>
            </a:xfrm>
            <a:prstGeom prst="rect">
              <a:avLst/>
            </a:prstGeom>
          </p:spPr>
        </p:pic>
        <p:sp>
          <p:nvSpPr>
            <p:cNvPr id="31" name="矩形: 圆角 30"/>
            <p:cNvSpPr/>
            <p:nvPr/>
          </p:nvSpPr>
          <p:spPr>
            <a:xfrm>
              <a:off x="3858952" y="1375659"/>
              <a:ext cx="3301550" cy="1165253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6" name="直接箭头连接符 35"/>
          <p:cNvCxnSpPr/>
          <p:nvPr/>
        </p:nvCxnSpPr>
        <p:spPr>
          <a:xfrm>
            <a:off x="1756077" y="3516531"/>
            <a:ext cx="964025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>
            <a:off x="6169948" y="3516531"/>
            <a:ext cx="964025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组合 37"/>
          <p:cNvGrpSpPr/>
          <p:nvPr/>
        </p:nvGrpSpPr>
        <p:grpSpPr>
          <a:xfrm>
            <a:off x="7240747" y="3156531"/>
            <a:ext cx="720000" cy="720000"/>
            <a:chOff x="4173210" y="2967308"/>
            <a:chExt cx="720000" cy="720000"/>
          </a:xfrm>
        </p:grpSpPr>
        <p:grpSp>
          <p:nvGrpSpPr>
            <p:cNvPr id="39" name="组合 38"/>
            <p:cNvGrpSpPr/>
            <p:nvPr/>
          </p:nvGrpSpPr>
          <p:grpSpPr>
            <a:xfrm>
              <a:off x="4377486" y="3147308"/>
              <a:ext cx="360000" cy="360000"/>
              <a:chOff x="0" y="6350"/>
              <a:chExt cx="7686676" cy="7691438"/>
            </a:xfrm>
            <a:solidFill>
              <a:schemeClr val="bg1"/>
            </a:solidFill>
          </p:grpSpPr>
          <p:sp>
            <p:nvSpPr>
              <p:cNvPr id="41" name="Freeform 9"/>
              <p:cNvSpPr>
                <a:spLocks noEditPoints="1"/>
              </p:cNvSpPr>
              <p:nvPr/>
            </p:nvSpPr>
            <p:spPr bwMode="auto">
              <a:xfrm>
                <a:off x="0" y="6350"/>
                <a:ext cx="3844925" cy="7691438"/>
              </a:xfrm>
              <a:custGeom>
                <a:avLst/>
                <a:gdLst>
                  <a:gd name="T0" fmla="*/ 0 w 1024"/>
                  <a:gd name="T1" fmla="*/ 2048 h 2048"/>
                  <a:gd name="T2" fmla="*/ 0 w 1024"/>
                  <a:gd name="T3" fmla="*/ 0 h 2048"/>
                  <a:gd name="T4" fmla="*/ 1024 w 1024"/>
                  <a:gd name="T5" fmla="*/ 0 h 2048"/>
                  <a:gd name="T6" fmla="*/ 1024 w 1024"/>
                  <a:gd name="T7" fmla="*/ 2048 h 2048"/>
                  <a:gd name="T8" fmla="*/ 0 w 1024"/>
                  <a:gd name="T9" fmla="*/ 2048 h 2048"/>
                  <a:gd name="T10" fmla="*/ 129 w 1024"/>
                  <a:gd name="T11" fmla="*/ 511 h 2048"/>
                  <a:gd name="T12" fmla="*/ 382 w 1024"/>
                  <a:gd name="T13" fmla="*/ 511 h 2048"/>
                  <a:gd name="T14" fmla="*/ 382 w 1024"/>
                  <a:gd name="T15" fmla="*/ 257 h 2048"/>
                  <a:gd name="T16" fmla="*/ 129 w 1024"/>
                  <a:gd name="T17" fmla="*/ 257 h 2048"/>
                  <a:gd name="T18" fmla="*/ 129 w 1024"/>
                  <a:gd name="T19" fmla="*/ 511 h 2048"/>
                  <a:gd name="T20" fmla="*/ 895 w 1024"/>
                  <a:gd name="T21" fmla="*/ 257 h 2048"/>
                  <a:gd name="T22" fmla="*/ 641 w 1024"/>
                  <a:gd name="T23" fmla="*/ 257 h 2048"/>
                  <a:gd name="T24" fmla="*/ 641 w 1024"/>
                  <a:gd name="T25" fmla="*/ 510 h 2048"/>
                  <a:gd name="T26" fmla="*/ 895 w 1024"/>
                  <a:gd name="T27" fmla="*/ 510 h 2048"/>
                  <a:gd name="T28" fmla="*/ 895 w 1024"/>
                  <a:gd name="T29" fmla="*/ 257 h 2048"/>
                  <a:gd name="T30" fmla="*/ 129 w 1024"/>
                  <a:gd name="T31" fmla="*/ 768 h 2048"/>
                  <a:gd name="T32" fmla="*/ 129 w 1024"/>
                  <a:gd name="T33" fmla="*/ 1022 h 2048"/>
                  <a:gd name="T34" fmla="*/ 382 w 1024"/>
                  <a:gd name="T35" fmla="*/ 1022 h 2048"/>
                  <a:gd name="T36" fmla="*/ 382 w 1024"/>
                  <a:gd name="T37" fmla="*/ 768 h 2048"/>
                  <a:gd name="T38" fmla="*/ 129 w 1024"/>
                  <a:gd name="T39" fmla="*/ 768 h 2048"/>
                  <a:gd name="T40" fmla="*/ 641 w 1024"/>
                  <a:gd name="T41" fmla="*/ 769 h 2048"/>
                  <a:gd name="T42" fmla="*/ 641 w 1024"/>
                  <a:gd name="T43" fmla="*/ 1022 h 2048"/>
                  <a:gd name="T44" fmla="*/ 895 w 1024"/>
                  <a:gd name="T45" fmla="*/ 1022 h 2048"/>
                  <a:gd name="T46" fmla="*/ 895 w 1024"/>
                  <a:gd name="T47" fmla="*/ 769 h 2048"/>
                  <a:gd name="T48" fmla="*/ 641 w 1024"/>
                  <a:gd name="T49" fmla="*/ 769 h 2048"/>
                  <a:gd name="T50" fmla="*/ 383 w 1024"/>
                  <a:gd name="T51" fmla="*/ 1535 h 2048"/>
                  <a:gd name="T52" fmla="*/ 383 w 1024"/>
                  <a:gd name="T53" fmla="*/ 1281 h 2048"/>
                  <a:gd name="T54" fmla="*/ 129 w 1024"/>
                  <a:gd name="T55" fmla="*/ 1281 h 2048"/>
                  <a:gd name="T56" fmla="*/ 129 w 1024"/>
                  <a:gd name="T57" fmla="*/ 1535 h 2048"/>
                  <a:gd name="T58" fmla="*/ 383 w 1024"/>
                  <a:gd name="T59" fmla="*/ 1535 h 2048"/>
                  <a:gd name="T60" fmla="*/ 895 w 1024"/>
                  <a:gd name="T61" fmla="*/ 1281 h 2048"/>
                  <a:gd name="T62" fmla="*/ 642 w 1024"/>
                  <a:gd name="T63" fmla="*/ 1281 h 2048"/>
                  <a:gd name="T64" fmla="*/ 642 w 1024"/>
                  <a:gd name="T65" fmla="*/ 1535 h 2048"/>
                  <a:gd name="T66" fmla="*/ 895 w 1024"/>
                  <a:gd name="T67" fmla="*/ 1535 h 2048"/>
                  <a:gd name="T68" fmla="*/ 895 w 1024"/>
                  <a:gd name="T69" fmla="*/ 1281 h 2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24" h="2048">
                    <a:moveTo>
                      <a:pt x="0" y="2048"/>
                    </a:moveTo>
                    <a:cubicBezTo>
                      <a:pt x="0" y="1366"/>
                      <a:pt x="0" y="683"/>
                      <a:pt x="0" y="0"/>
                    </a:cubicBezTo>
                    <a:cubicBezTo>
                      <a:pt x="341" y="0"/>
                      <a:pt x="683" y="0"/>
                      <a:pt x="1024" y="0"/>
                    </a:cubicBezTo>
                    <a:cubicBezTo>
                      <a:pt x="1024" y="682"/>
                      <a:pt x="1024" y="1364"/>
                      <a:pt x="1024" y="2048"/>
                    </a:cubicBezTo>
                    <a:cubicBezTo>
                      <a:pt x="681" y="2048"/>
                      <a:pt x="340" y="2048"/>
                      <a:pt x="0" y="2048"/>
                    </a:cubicBezTo>
                    <a:close/>
                    <a:moveTo>
                      <a:pt x="129" y="511"/>
                    </a:moveTo>
                    <a:cubicBezTo>
                      <a:pt x="215" y="511"/>
                      <a:pt x="299" y="511"/>
                      <a:pt x="382" y="511"/>
                    </a:cubicBezTo>
                    <a:cubicBezTo>
                      <a:pt x="382" y="425"/>
                      <a:pt x="382" y="341"/>
                      <a:pt x="382" y="257"/>
                    </a:cubicBezTo>
                    <a:cubicBezTo>
                      <a:pt x="297" y="257"/>
                      <a:pt x="213" y="257"/>
                      <a:pt x="129" y="257"/>
                    </a:cubicBezTo>
                    <a:cubicBezTo>
                      <a:pt x="129" y="342"/>
                      <a:pt x="129" y="425"/>
                      <a:pt x="129" y="511"/>
                    </a:cubicBezTo>
                    <a:close/>
                    <a:moveTo>
                      <a:pt x="895" y="257"/>
                    </a:moveTo>
                    <a:cubicBezTo>
                      <a:pt x="809" y="257"/>
                      <a:pt x="725" y="257"/>
                      <a:pt x="641" y="257"/>
                    </a:cubicBezTo>
                    <a:cubicBezTo>
                      <a:pt x="641" y="342"/>
                      <a:pt x="641" y="426"/>
                      <a:pt x="641" y="510"/>
                    </a:cubicBezTo>
                    <a:cubicBezTo>
                      <a:pt x="727" y="510"/>
                      <a:pt x="811" y="510"/>
                      <a:pt x="895" y="510"/>
                    </a:cubicBezTo>
                    <a:cubicBezTo>
                      <a:pt x="895" y="425"/>
                      <a:pt x="895" y="342"/>
                      <a:pt x="895" y="257"/>
                    </a:cubicBezTo>
                    <a:close/>
                    <a:moveTo>
                      <a:pt x="129" y="768"/>
                    </a:moveTo>
                    <a:cubicBezTo>
                      <a:pt x="129" y="854"/>
                      <a:pt x="129" y="938"/>
                      <a:pt x="129" y="1022"/>
                    </a:cubicBezTo>
                    <a:cubicBezTo>
                      <a:pt x="215" y="1022"/>
                      <a:pt x="299" y="1022"/>
                      <a:pt x="382" y="1022"/>
                    </a:cubicBezTo>
                    <a:cubicBezTo>
                      <a:pt x="382" y="937"/>
                      <a:pt x="382" y="853"/>
                      <a:pt x="382" y="768"/>
                    </a:cubicBezTo>
                    <a:cubicBezTo>
                      <a:pt x="298" y="768"/>
                      <a:pt x="214" y="768"/>
                      <a:pt x="129" y="768"/>
                    </a:cubicBezTo>
                    <a:close/>
                    <a:moveTo>
                      <a:pt x="641" y="769"/>
                    </a:moveTo>
                    <a:cubicBezTo>
                      <a:pt x="641" y="854"/>
                      <a:pt x="641" y="938"/>
                      <a:pt x="641" y="1022"/>
                    </a:cubicBezTo>
                    <a:cubicBezTo>
                      <a:pt x="727" y="1022"/>
                      <a:pt x="811" y="1022"/>
                      <a:pt x="895" y="1022"/>
                    </a:cubicBezTo>
                    <a:cubicBezTo>
                      <a:pt x="895" y="937"/>
                      <a:pt x="895" y="854"/>
                      <a:pt x="895" y="769"/>
                    </a:cubicBezTo>
                    <a:cubicBezTo>
                      <a:pt x="810" y="769"/>
                      <a:pt x="727" y="769"/>
                      <a:pt x="641" y="769"/>
                    </a:cubicBezTo>
                    <a:close/>
                    <a:moveTo>
                      <a:pt x="383" y="1535"/>
                    </a:moveTo>
                    <a:cubicBezTo>
                      <a:pt x="383" y="1449"/>
                      <a:pt x="383" y="1365"/>
                      <a:pt x="383" y="1281"/>
                    </a:cubicBezTo>
                    <a:cubicBezTo>
                      <a:pt x="297" y="1281"/>
                      <a:pt x="213" y="1281"/>
                      <a:pt x="129" y="1281"/>
                    </a:cubicBezTo>
                    <a:cubicBezTo>
                      <a:pt x="129" y="1367"/>
                      <a:pt x="129" y="1450"/>
                      <a:pt x="129" y="1535"/>
                    </a:cubicBezTo>
                    <a:cubicBezTo>
                      <a:pt x="214" y="1535"/>
                      <a:pt x="297" y="1535"/>
                      <a:pt x="383" y="1535"/>
                    </a:cubicBezTo>
                    <a:close/>
                    <a:moveTo>
                      <a:pt x="895" y="1281"/>
                    </a:moveTo>
                    <a:cubicBezTo>
                      <a:pt x="809" y="1281"/>
                      <a:pt x="725" y="1281"/>
                      <a:pt x="642" y="1281"/>
                    </a:cubicBezTo>
                    <a:cubicBezTo>
                      <a:pt x="642" y="1367"/>
                      <a:pt x="642" y="1451"/>
                      <a:pt x="642" y="1535"/>
                    </a:cubicBezTo>
                    <a:cubicBezTo>
                      <a:pt x="727" y="1535"/>
                      <a:pt x="810" y="1535"/>
                      <a:pt x="895" y="1535"/>
                    </a:cubicBezTo>
                    <a:cubicBezTo>
                      <a:pt x="895" y="1450"/>
                      <a:pt x="895" y="1366"/>
                      <a:pt x="895" y="12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10"/>
              <p:cNvSpPr/>
              <p:nvPr/>
            </p:nvSpPr>
            <p:spPr bwMode="auto">
              <a:xfrm>
                <a:off x="4329113" y="3375025"/>
                <a:ext cx="3354388" cy="4319588"/>
              </a:xfrm>
              <a:custGeom>
                <a:avLst/>
                <a:gdLst>
                  <a:gd name="T0" fmla="*/ 254 w 893"/>
                  <a:gd name="T1" fmla="*/ 640 h 1150"/>
                  <a:gd name="T2" fmla="*/ 254 w 893"/>
                  <a:gd name="T3" fmla="*/ 1150 h 1150"/>
                  <a:gd name="T4" fmla="*/ 0 w 893"/>
                  <a:gd name="T5" fmla="*/ 1150 h 1150"/>
                  <a:gd name="T6" fmla="*/ 0 w 893"/>
                  <a:gd name="T7" fmla="*/ 0 h 1150"/>
                  <a:gd name="T8" fmla="*/ 893 w 893"/>
                  <a:gd name="T9" fmla="*/ 0 h 1150"/>
                  <a:gd name="T10" fmla="*/ 893 w 893"/>
                  <a:gd name="T11" fmla="*/ 1150 h 1150"/>
                  <a:gd name="T12" fmla="*/ 640 w 893"/>
                  <a:gd name="T13" fmla="*/ 1150 h 1150"/>
                  <a:gd name="T14" fmla="*/ 640 w 893"/>
                  <a:gd name="T15" fmla="*/ 640 h 1150"/>
                  <a:gd name="T16" fmla="*/ 254 w 893"/>
                  <a:gd name="T17" fmla="*/ 640 h 1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3" h="1150">
                    <a:moveTo>
                      <a:pt x="254" y="640"/>
                    </a:moveTo>
                    <a:cubicBezTo>
                      <a:pt x="254" y="811"/>
                      <a:pt x="254" y="980"/>
                      <a:pt x="254" y="1150"/>
                    </a:cubicBezTo>
                    <a:cubicBezTo>
                      <a:pt x="169" y="1150"/>
                      <a:pt x="86" y="1150"/>
                      <a:pt x="0" y="1150"/>
                    </a:cubicBezTo>
                    <a:cubicBezTo>
                      <a:pt x="0" y="767"/>
                      <a:pt x="0" y="384"/>
                      <a:pt x="0" y="0"/>
                    </a:cubicBezTo>
                    <a:cubicBezTo>
                      <a:pt x="297" y="0"/>
                      <a:pt x="595" y="0"/>
                      <a:pt x="893" y="0"/>
                    </a:cubicBezTo>
                    <a:cubicBezTo>
                      <a:pt x="893" y="383"/>
                      <a:pt x="893" y="766"/>
                      <a:pt x="893" y="1150"/>
                    </a:cubicBezTo>
                    <a:cubicBezTo>
                      <a:pt x="809" y="1150"/>
                      <a:pt x="726" y="1150"/>
                      <a:pt x="640" y="1150"/>
                    </a:cubicBezTo>
                    <a:cubicBezTo>
                      <a:pt x="640" y="981"/>
                      <a:pt x="640" y="811"/>
                      <a:pt x="640" y="640"/>
                    </a:cubicBezTo>
                    <a:cubicBezTo>
                      <a:pt x="511" y="640"/>
                      <a:pt x="384" y="640"/>
                      <a:pt x="254" y="64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11"/>
              <p:cNvSpPr/>
              <p:nvPr/>
            </p:nvSpPr>
            <p:spPr bwMode="auto">
              <a:xfrm>
                <a:off x="4329113" y="2414588"/>
                <a:ext cx="3357563" cy="473075"/>
              </a:xfrm>
              <a:custGeom>
                <a:avLst/>
                <a:gdLst>
                  <a:gd name="T0" fmla="*/ 894 w 894"/>
                  <a:gd name="T1" fmla="*/ 0 h 126"/>
                  <a:gd name="T2" fmla="*/ 894 w 894"/>
                  <a:gd name="T3" fmla="*/ 126 h 126"/>
                  <a:gd name="T4" fmla="*/ 0 w 894"/>
                  <a:gd name="T5" fmla="*/ 126 h 126"/>
                  <a:gd name="T6" fmla="*/ 0 w 894"/>
                  <a:gd name="T7" fmla="*/ 0 h 126"/>
                  <a:gd name="T8" fmla="*/ 894 w 894"/>
                  <a:gd name="T9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4" h="126">
                    <a:moveTo>
                      <a:pt x="894" y="0"/>
                    </a:moveTo>
                    <a:cubicBezTo>
                      <a:pt x="894" y="43"/>
                      <a:pt x="894" y="84"/>
                      <a:pt x="894" y="126"/>
                    </a:cubicBezTo>
                    <a:cubicBezTo>
                      <a:pt x="596" y="126"/>
                      <a:pt x="299" y="126"/>
                      <a:pt x="0" y="126"/>
                    </a:cubicBezTo>
                    <a:cubicBezTo>
                      <a:pt x="0" y="85"/>
                      <a:pt x="0" y="43"/>
                      <a:pt x="0" y="0"/>
                    </a:cubicBezTo>
                    <a:cubicBezTo>
                      <a:pt x="297" y="0"/>
                      <a:pt x="595" y="0"/>
                      <a:pt x="89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40" name="椭圆 37"/>
            <p:cNvSpPr>
              <a:spLocks noChangeArrowheads="1"/>
            </p:cNvSpPr>
            <p:nvPr/>
          </p:nvSpPr>
          <p:spPr bwMode="auto">
            <a:xfrm>
              <a:off x="4173210" y="2967308"/>
              <a:ext cx="720000" cy="720000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b="1">
                <a:solidFill>
                  <a:schemeClr val="bg1"/>
                </a:solidFill>
              </a:endParaRPr>
            </a:p>
          </p:txBody>
        </p:sp>
      </p:grpSp>
      <p:sp>
        <p:nvSpPr>
          <p:cNvPr id="53" name="文本框 9"/>
          <p:cNvSpPr txBox="1">
            <a:spLocks noChangeArrowheads="1"/>
          </p:cNvSpPr>
          <p:nvPr/>
        </p:nvSpPr>
        <p:spPr bwMode="auto">
          <a:xfrm>
            <a:off x="872012" y="3934036"/>
            <a:ext cx="873285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marL="342900" indent="-3429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文本框 9"/>
          <p:cNvSpPr txBox="1">
            <a:spLocks noChangeArrowheads="1"/>
          </p:cNvSpPr>
          <p:nvPr/>
        </p:nvSpPr>
        <p:spPr bwMode="auto">
          <a:xfrm>
            <a:off x="7188455" y="3934036"/>
            <a:ext cx="873285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marL="342900" indent="-3429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文本框 9"/>
          <p:cNvSpPr txBox="1">
            <a:spLocks noChangeArrowheads="1"/>
          </p:cNvSpPr>
          <p:nvPr/>
        </p:nvSpPr>
        <p:spPr bwMode="auto">
          <a:xfrm>
            <a:off x="1278180" y="885291"/>
            <a:ext cx="6526694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marL="342900" indent="-3429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/>
            <a:r>
              <a:rPr lang="zh-CN" altLang="en-US" sz="32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场景</a:t>
            </a:r>
            <a:r>
              <a:rPr lang="en-US" altLang="zh-CN" sz="32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：连接学校，使优质课堂共享</a:t>
            </a:r>
            <a:endParaRPr lang="en-US" altLang="zh-CN" sz="320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6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离子会议室">
  <a:themeElements>
    <a:clrScheme name="离子会议室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离子会议室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离子会议室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0</TotalTime>
  <Words>834</Words>
  <Application>WPS 演示</Application>
  <PresentationFormat>全屏显示(4:3)</PresentationFormat>
  <Paragraphs>223</Paragraphs>
  <Slides>18</Slides>
  <Notes>6</Notes>
  <HiddenSlides>0</HiddenSlides>
  <MMClips>2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Arial</vt:lpstr>
      <vt:lpstr>宋体</vt:lpstr>
      <vt:lpstr>Wingdings</vt:lpstr>
      <vt:lpstr>Wingdings 3</vt:lpstr>
      <vt:lpstr>Arial</vt:lpstr>
      <vt:lpstr>Source Sans Pro Light</vt:lpstr>
      <vt:lpstr>微软雅黑</vt:lpstr>
      <vt:lpstr>Calibri</vt:lpstr>
      <vt:lpstr>微软雅黑 Light</vt:lpstr>
      <vt:lpstr>Impact</vt:lpstr>
      <vt:lpstr>Arial Black</vt:lpstr>
      <vt:lpstr>楷体</vt:lpstr>
      <vt:lpstr>Century Gothic</vt:lpstr>
      <vt:lpstr>Segoe Print</vt:lpstr>
      <vt:lpstr>Arial Unicode MS</vt:lpstr>
      <vt:lpstr>等线</vt:lpstr>
      <vt:lpstr>Symbol</vt:lpstr>
      <vt:lpstr>离子会议室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在75公里处</dc:creator>
  <cp:lastModifiedBy>陆家嘴新青年</cp:lastModifiedBy>
  <cp:revision>887</cp:revision>
  <dcterms:created xsi:type="dcterms:W3CDTF">2016-08-03T07:16:00Z</dcterms:created>
  <dcterms:modified xsi:type="dcterms:W3CDTF">2018-05-22T06:10:12Z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2052-10.1.0.7346</vt:lpwstr>
  </property>
</Properties>
</file>