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99" r:id="rId4"/>
    <p:sldId id="300" r:id="rId5"/>
    <p:sldId id="30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4" autoAdjust="0"/>
    <p:restoredTop sz="94660"/>
  </p:normalViewPr>
  <p:slideViewPr>
    <p:cSldViewPr snapToGrid="0">
      <p:cViewPr>
        <p:scale>
          <a:sx n="50" d="100"/>
          <a:sy n="50" d="100"/>
        </p:scale>
        <p:origin x="-372" y="-1608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C522-997A-4158-8833-CA5F497EB1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E59FC-3769-462D-91FB-FFA04D772E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5" name="文本框 34"/>
          <p:cNvSpPr txBox="1"/>
          <p:nvPr/>
        </p:nvSpPr>
        <p:spPr>
          <a:xfrm>
            <a:off x="2232932" y="2202859"/>
            <a:ext cx="7726680" cy="1753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</a:rPr>
              <a:t>高校菜鸟驿站电子屏广告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</a:rPr>
              <a:t>项目说明</a:t>
            </a:r>
            <a:endParaRPr lang="zh-CN" altLang="en-US" sz="5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07502" y="4701668"/>
            <a:ext cx="3159125" cy="397510"/>
            <a:chOff x="4507502" y="4701668"/>
            <a:chExt cx="3159125" cy="397510"/>
          </a:xfrm>
        </p:grpSpPr>
        <p:sp>
          <p:nvSpPr>
            <p:cNvPr id="29" name="矩形: 圆角 28"/>
            <p:cNvSpPr/>
            <p:nvPr/>
          </p:nvSpPr>
          <p:spPr>
            <a:xfrm>
              <a:off x="4507502" y="4701668"/>
              <a:ext cx="3159125" cy="397510"/>
            </a:xfrm>
            <a:prstGeom prst="roundRect">
              <a:avLst>
                <a:gd name="adj" fmla="val 50000"/>
              </a:avLst>
            </a:prstGeom>
            <a:solidFill>
              <a:srgbClr val="DD6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74651" y="4731792"/>
              <a:ext cx="28244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成都朗逸轩文化传播有限公司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3475990"/>
            <a:ext cx="12273915" cy="2229485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 cstate="screen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0" y="353060"/>
            <a:ext cx="441325" cy="56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93586" y="481349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项目简介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050" y="1323975"/>
            <a:ext cx="2599055" cy="105918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96615" y="1323975"/>
            <a:ext cx="2599055" cy="10591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39180" y="1325245"/>
            <a:ext cx="2599055" cy="105918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862695" y="1323975"/>
            <a:ext cx="2599055" cy="10591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76910" y="1564005"/>
            <a:ext cx="253555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针对性强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4590" y="1563370"/>
            <a:ext cx="198374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流量大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47155" y="1564640"/>
            <a:ext cx="198374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交互强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70670" y="1563370"/>
            <a:ext cx="198374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价格低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TB2unvOhNHI8KJjy1zbXXaxdpXa_!!3306985225"/>
          <p:cNvPicPr>
            <a:picLocks noChangeAspect="1"/>
          </p:cNvPicPr>
          <p:nvPr/>
        </p:nvPicPr>
        <p:blipFill>
          <a:blip r:embed="rId3"/>
          <a:srcRect t="18155" b="3560"/>
          <a:stretch>
            <a:fillRect/>
          </a:stretch>
        </p:blipFill>
        <p:spPr>
          <a:xfrm>
            <a:off x="1087120" y="2811780"/>
            <a:ext cx="4544695" cy="3557905"/>
          </a:xfrm>
          <a:prstGeom prst="rect">
            <a:avLst/>
          </a:prstGeom>
          <a:ln>
            <a:solidFill>
              <a:srgbClr val="16A085"/>
            </a:solidFill>
          </a:ln>
        </p:spPr>
      </p:pic>
      <p:pic>
        <p:nvPicPr>
          <p:cNvPr id="19" name="图片 18" descr="72008263415336127"/>
          <p:cNvPicPr>
            <a:picLocks noChangeAspect="1"/>
          </p:cNvPicPr>
          <p:nvPr/>
        </p:nvPicPr>
        <p:blipFill>
          <a:blip r:embed="rId4"/>
          <a:srcRect t="15298" r="6685" b="23689"/>
          <a:stretch>
            <a:fillRect/>
          </a:stretch>
        </p:blipFill>
        <p:spPr>
          <a:xfrm rot="16200000">
            <a:off x="6991985" y="2199640"/>
            <a:ext cx="3550285" cy="4773930"/>
          </a:xfrm>
          <a:prstGeom prst="rect">
            <a:avLst/>
          </a:prstGeom>
        </p:spPr>
      </p:pic>
      <p:pic>
        <p:nvPicPr>
          <p:cNvPr id="2" name="图片 1" descr="公司标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" y="481330"/>
            <a:ext cx="2178685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275" y="3449955"/>
            <a:ext cx="12273915" cy="3613150"/>
            <a:chOff x="1385207" y="2820853"/>
            <a:chExt cx="9421586" cy="2077718"/>
          </a:xfrm>
        </p:grpSpPr>
        <p:sp>
          <p:nvSpPr>
            <p:cNvPr id="13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 cstate="screen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258026" y="563899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市场预估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4695" y="4521200"/>
            <a:ext cx="3295650" cy="141097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21505" y="4522470"/>
            <a:ext cx="3295650" cy="141097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094980" y="4521200"/>
            <a:ext cx="3295650" cy="141097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34695" y="1256030"/>
            <a:ext cx="5178425" cy="1558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12205" y="1256030"/>
            <a:ext cx="5178425" cy="1558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213485" y="1651000"/>
            <a:ext cx="422084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7000+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余人次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13245" y="1651000"/>
            <a:ext cx="377698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50+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所高校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7740" y="4934585"/>
            <a:ext cx="283273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广告展示费用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85030" y="4934585"/>
            <a:ext cx="27686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内容定制费用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47075" y="4934585"/>
            <a:ext cx="27927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衍生品费用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8026" y="3738899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b="1" dirty="0">
                <a:ln w="3175">
                  <a:noFill/>
                </a:ln>
                <a:solidFill>
                  <a:srgbClr val="FF0000"/>
                </a:solidFill>
                <a:effectLst/>
                <a:latin typeface="+mn-ea"/>
              </a:rPr>
              <a:t>盈利模式</a:t>
            </a:r>
            <a:endParaRPr lang="zh-CN" altLang="en-US" sz="2800" b="1" dirty="0">
              <a:ln w="3175">
                <a:noFill/>
              </a:ln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53060"/>
            <a:ext cx="441325" cy="56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公司标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481330"/>
            <a:ext cx="2178685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275" y="3400425"/>
            <a:ext cx="12273915" cy="3662680"/>
            <a:chOff x="1385207" y="2820853"/>
            <a:chExt cx="9421586" cy="2077718"/>
          </a:xfrm>
        </p:grpSpPr>
        <p:sp>
          <p:nvSpPr>
            <p:cNvPr id="13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 cstate="screen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292316" y="3726199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融资需求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4695" y="4530725"/>
            <a:ext cx="5178425" cy="155829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12205" y="4530725"/>
            <a:ext cx="5178425" cy="1558290"/>
          </a:xfrm>
          <a:prstGeom prst="rect">
            <a:avLst/>
          </a:prstGeom>
          <a:solidFill>
            <a:srgbClr val="DD6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13485" y="4925695"/>
            <a:ext cx="422084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万融资需求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0865" y="4925695"/>
            <a:ext cx="377698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出让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30%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股份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53060"/>
            <a:ext cx="441325" cy="56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标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481330"/>
            <a:ext cx="2178685" cy="304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91681" y="571519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预估盈利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655" y="1330960"/>
            <a:ext cx="6538595" cy="1423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46070" y="1689735"/>
            <a:ext cx="649986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500-1000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万元（年盈利）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黑色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WPS 演示</Application>
  <PresentationFormat>自定义</PresentationFormat>
  <Paragraphs>39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Calibri Light</vt:lpstr>
      <vt:lpstr>微软雅黑 Light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智宇ppt工作室</Company>
  <LinksUpToDate>false</LinksUpToDate>
  <SharedDoc>false</SharedDoc>
  <HyperlinksChanged>false</HyperlinksChanged>
  <AppVersion>14.0000</AppVersion>
  <Manager>智宇ppt工作室</Manager>
  <HyperlinkBase>http://zhiyu.yanj.cn/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黑色</dc:title>
  <dc:creator>第一PPT</dc:creator>
  <cp:keywords>www.1ppt.com</cp:keywords>
  <dc:description>智宇ppt工作室</dc:description>
  <dc:subject>智宇ppt工作室</dc:subject>
  <cp:category>智宇ppt工作室</cp:category>
  <cp:lastModifiedBy>DN</cp:lastModifiedBy>
  <cp:revision>70</cp:revision>
  <dcterms:created xsi:type="dcterms:W3CDTF">2016-07-03T13:52:00Z</dcterms:created>
  <dcterms:modified xsi:type="dcterms:W3CDTF">2018-09-20T03:42:56Z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2052-11.1.0.7760</vt:lpwstr>
  </property>
</Properties>
</file>