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91" r:id="rId3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9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884588"/>
    <a:srgbClr val="6A564A"/>
    <a:srgbClr val="454545"/>
    <a:srgbClr val="B0564A"/>
    <a:srgbClr val="85564A"/>
    <a:srgbClr val="6A566C"/>
    <a:srgbClr val="99836D"/>
    <a:srgbClr val="FFFFFF"/>
    <a:srgbClr val="EFD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97" autoAdjust="0"/>
    <p:restoredTop sz="94661"/>
  </p:normalViewPr>
  <p:slideViewPr>
    <p:cSldViewPr snapToGrid="0" showGuides="1">
      <p:cViewPr>
        <p:scale>
          <a:sx n="120" d="100"/>
          <a:sy n="120" d="100"/>
        </p:scale>
        <p:origin x="1136" y="432"/>
      </p:cViewPr>
      <p:guideLst>
        <p:guide orient="horz" pos="2249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2018/6/11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AB059-2E69-4B41-B653-F20B6CC97E8A}" type="datetimeFigureOut">
              <a:rPr lang="zh-CN" altLang="en-US"/>
              <a:t>2018/6/11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694A6-91CE-4E09-988F-8B2523B104A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8394D-D1F2-44C2-8B1E-6826AD684032}" type="datetimeFigureOut">
              <a:rPr lang="zh-CN" altLang="en-US"/>
              <a:t>2018/6/11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8D48F-8701-4052-8C57-BFBDE6AF615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63DA8-DC21-4852-B93B-345C3A8444AB}" type="datetimeFigureOut">
              <a:rPr lang="zh-CN" altLang="en-US"/>
              <a:t>2018/6/11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E92DA-D8A5-4478-BA7D-43C650AD0B7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CAD89-20CA-4B50-885B-6421095D2140}" type="datetimeFigureOut">
              <a:rPr lang="zh-CN" altLang="en-US"/>
              <a:t>2018/6/11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0AC32-BB50-40D7-AC0A-AB5788FE0A3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AD5E8-80C8-4C6B-9743-23ECA99B27D6}" type="datetimeFigureOut">
              <a:rPr lang="zh-CN" altLang="en-US"/>
              <a:t>2018/6/11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FE8B8-07B5-4191-8459-64869ECAE9E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46714-31B3-4BB3-ABF0-7EAE170989E2}" type="datetimeFigureOut">
              <a:rPr lang="zh-CN" altLang="en-US"/>
              <a:t>2018/6/11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29CF9-5B6A-4F64-BB28-D01D458F5F7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6A937-43D1-4D06-9FCB-E09B15A83459}" type="datetimeFigureOut">
              <a:rPr lang="zh-CN" altLang="en-US"/>
              <a:t>2018/6/11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FA228-4A2D-481A-A58B-434B2066922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01A11-F59C-4061-BD56-49AEA8356B5C}" type="datetimeFigureOut">
              <a:rPr lang="zh-CN" altLang="en-US"/>
              <a:t>2018/6/11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313CB-CE7B-4082-95DF-E4BD4D93324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94263-4B21-4653-BB82-6C86AAC12244}" type="datetimeFigureOut">
              <a:rPr lang="zh-CN" altLang="en-US"/>
              <a:t>2018/6/11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249E0-6421-4B29-A89A-857C18322A7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3F20-80C7-4348-B7D0-1920A6DAB913}" type="datetimeFigureOut">
              <a:rPr lang="zh-CN" altLang="en-US"/>
              <a:t>2018/6/11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20DBA-7D9B-4C10-9533-AA8FD346D6C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58E5F-96C6-4710-A761-7EE8AC3E2BFE}" type="datetimeFigureOut">
              <a:rPr lang="zh-CN" altLang="en-US"/>
              <a:t>2018/6/11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315AF-C8DD-4816-BCED-77EC79C7B96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3F021AD-1B2D-4F17-B038-A2EA1304C751}" type="datetimeFigureOut">
              <a:rPr lang="zh-CN" altLang="en-US"/>
              <a:t>2018/6/11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EBC66C1-FAEF-44D6-AC0B-B0AF726D3DA1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5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矩形 495"/>
          <p:cNvSpPr/>
          <p:nvPr/>
        </p:nvSpPr>
        <p:spPr>
          <a:xfrm>
            <a:off x="342900" y="251619"/>
            <a:ext cx="11506200" cy="6354762"/>
          </a:xfrm>
          <a:prstGeom prst="rect">
            <a:avLst/>
          </a:prstGeom>
          <a:pattFill prst="diagBrick">
            <a:fgClr>
              <a:srgbClr val="F7F3EA"/>
            </a:fgClr>
            <a:bgClr>
              <a:schemeClr val="bg1"/>
            </a:bgClr>
          </a:pattFill>
          <a:ln>
            <a:noFill/>
          </a:ln>
          <a:effectLst>
            <a:outerShdw blurRad="2286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85" name="Group 482"/>
          <p:cNvGrpSpPr>
            <a:grpSpLocks noChangeAspect="1"/>
          </p:cNvGrpSpPr>
          <p:nvPr/>
        </p:nvGrpSpPr>
        <p:grpSpPr bwMode="auto">
          <a:xfrm>
            <a:off x="1345866" y="947339"/>
            <a:ext cx="9515973" cy="5009041"/>
            <a:chOff x="608" y="497"/>
            <a:chExt cx="6441" cy="3135"/>
          </a:xfrm>
          <a:solidFill>
            <a:srgbClr val="6A564A"/>
          </a:solidFill>
        </p:grpSpPr>
        <p:sp>
          <p:nvSpPr>
            <p:cNvPr id="489" name="Freeform 485"/>
            <p:cNvSpPr/>
            <p:nvPr/>
          </p:nvSpPr>
          <p:spPr bwMode="auto">
            <a:xfrm>
              <a:off x="655" y="1436"/>
              <a:ext cx="6394" cy="1727"/>
            </a:xfrm>
            <a:custGeom>
              <a:avLst/>
              <a:gdLst>
                <a:gd name="T0" fmla="*/ 671 w 685"/>
                <a:gd name="T1" fmla="*/ 68 h 184"/>
                <a:gd name="T2" fmla="*/ 642 w 685"/>
                <a:gd name="T3" fmla="*/ 140 h 184"/>
                <a:gd name="T4" fmla="*/ 570 w 685"/>
                <a:gd name="T5" fmla="*/ 170 h 184"/>
                <a:gd name="T6" fmla="*/ 111 w 685"/>
                <a:gd name="T7" fmla="*/ 170 h 184"/>
                <a:gd name="T8" fmla="*/ 39 w 685"/>
                <a:gd name="T9" fmla="*/ 140 h 184"/>
                <a:gd name="T10" fmla="*/ 12 w 685"/>
                <a:gd name="T11" fmla="*/ 94 h 184"/>
                <a:gd name="T12" fmla="*/ 0 w 685"/>
                <a:gd name="T13" fmla="*/ 103 h 184"/>
                <a:gd name="T14" fmla="*/ 29 w 685"/>
                <a:gd name="T15" fmla="*/ 150 h 184"/>
                <a:gd name="T16" fmla="*/ 111 w 685"/>
                <a:gd name="T17" fmla="*/ 184 h 184"/>
                <a:gd name="T18" fmla="*/ 570 w 685"/>
                <a:gd name="T19" fmla="*/ 184 h 184"/>
                <a:gd name="T20" fmla="*/ 651 w 685"/>
                <a:gd name="T21" fmla="*/ 150 h 184"/>
                <a:gd name="T22" fmla="*/ 685 w 685"/>
                <a:gd name="T23" fmla="*/ 68 h 184"/>
                <a:gd name="T24" fmla="*/ 663 w 685"/>
                <a:gd name="T25" fmla="*/ 0 h 184"/>
                <a:gd name="T26" fmla="*/ 646 w 685"/>
                <a:gd name="T27" fmla="*/ 1 h 184"/>
                <a:gd name="T28" fmla="*/ 671 w 685"/>
                <a:gd name="T29" fmla="*/ 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5" h="184">
                  <a:moveTo>
                    <a:pt x="671" y="68"/>
                  </a:moveTo>
                  <a:cubicBezTo>
                    <a:pt x="671" y="96"/>
                    <a:pt x="661" y="121"/>
                    <a:pt x="642" y="140"/>
                  </a:cubicBezTo>
                  <a:cubicBezTo>
                    <a:pt x="622" y="160"/>
                    <a:pt x="597" y="170"/>
                    <a:pt x="570" y="170"/>
                  </a:cubicBezTo>
                  <a:cubicBezTo>
                    <a:pt x="111" y="170"/>
                    <a:pt x="111" y="170"/>
                    <a:pt x="111" y="170"/>
                  </a:cubicBezTo>
                  <a:cubicBezTo>
                    <a:pt x="84" y="170"/>
                    <a:pt x="58" y="160"/>
                    <a:pt x="39" y="140"/>
                  </a:cubicBezTo>
                  <a:cubicBezTo>
                    <a:pt x="26" y="127"/>
                    <a:pt x="17" y="111"/>
                    <a:pt x="12" y="94"/>
                  </a:cubicBezTo>
                  <a:cubicBezTo>
                    <a:pt x="8" y="97"/>
                    <a:pt x="4" y="100"/>
                    <a:pt x="0" y="103"/>
                  </a:cubicBezTo>
                  <a:cubicBezTo>
                    <a:pt x="6" y="121"/>
                    <a:pt x="16" y="137"/>
                    <a:pt x="29" y="150"/>
                  </a:cubicBezTo>
                  <a:cubicBezTo>
                    <a:pt x="51" y="172"/>
                    <a:pt x="80" y="184"/>
                    <a:pt x="111" y="184"/>
                  </a:cubicBezTo>
                  <a:cubicBezTo>
                    <a:pt x="570" y="184"/>
                    <a:pt x="570" y="184"/>
                    <a:pt x="570" y="184"/>
                  </a:cubicBezTo>
                  <a:cubicBezTo>
                    <a:pt x="600" y="184"/>
                    <a:pt x="630" y="172"/>
                    <a:pt x="651" y="150"/>
                  </a:cubicBezTo>
                  <a:cubicBezTo>
                    <a:pt x="673" y="128"/>
                    <a:pt x="685" y="99"/>
                    <a:pt x="685" y="68"/>
                  </a:cubicBezTo>
                  <a:cubicBezTo>
                    <a:pt x="685" y="44"/>
                    <a:pt x="678" y="20"/>
                    <a:pt x="663" y="0"/>
                  </a:cubicBezTo>
                  <a:cubicBezTo>
                    <a:pt x="658" y="1"/>
                    <a:pt x="652" y="1"/>
                    <a:pt x="646" y="1"/>
                  </a:cubicBezTo>
                  <a:cubicBezTo>
                    <a:pt x="663" y="20"/>
                    <a:pt x="671" y="43"/>
                    <a:pt x="671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90" name="Freeform 486"/>
            <p:cNvSpPr/>
            <p:nvPr/>
          </p:nvSpPr>
          <p:spPr bwMode="auto">
            <a:xfrm>
              <a:off x="608" y="995"/>
              <a:ext cx="6236" cy="1407"/>
            </a:xfrm>
            <a:custGeom>
              <a:avLst/>
              <a:gdLst>
                <a:gd name="T0" fmla="*/ 575 w 668"/>
                <a:gd name="T1" fmla="*/ 0 h 150"/>
                <a:gd name="T2" fmla="*/ 116 w 668"/>
                <a:gd name="T3" fmla="*/ 0 h 150"/>
                <a:gd name="T4" fmla="*/ 34 w 668"/>
                <a:gd name="T5" fmla="*/ 33 h 150"/>
                <a:gd name="T6" fmla="*/ 0 w 668"/>
                <a:gd name="T7" fmla="*/ 115 h 150"/>
                <a:gd name="T8" fmla="*/ 5 w 668"/>
                <a:gd name="T9" fmla="*/ 150 h 150"/>
                <a:gd name="T10" fmla="*/ 17 w 668"/>
                <a:gd name="T11" fmla="*/ 141 h 150"/>
                <a:gd name="T12" fmla="*/ 14 w 668"/>
                <a:gd name="T13" fmla="*/ 115 h 150"/>
                <a:gd name="T14" fmla="*/ 44 w 668"/>
                <a:gd name="T15" fmla="*/ 43 h 150"/>
                <a:gd name="T16" fmla="*/ 116 w 668"/>
                <a:gd name="T17" fmla="*/ 13 h 150"/>
                <a:gd name="T18" fmla="*/ 575 w 668"/>
                <a:gd name="T19" fmla="*/ 13 h 150"/>
                <a:gd name="T20" fmla="*/ 647 w 668"/>
                <a:gd name="T21" fmla="*/ 43 h 150"/>
                <a:gd name="T22" fmla="*/ 651 w 668"/>
                <a:gd name="T23" fmla="*/ 48 h 150"/>
                <a:gd name="T24" fmla="*/ 668 w 668"/>
                <a:gd name="T25" fmla="*/ 47 h 150"/>
                <a:gd name="T26" fmla="*/ 656 w 668"/>
                <a:gd name="T27" fmla="*/ 33 h 150"/>
                <a:gd name="T28" fmla="*/ 575 w 668"/>
                <a:gd name="T2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8" h="150">
                  <a:moveTo>
                    <a:pt x="575" y="0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85" y="0"/>
                    <a:pt x="56" y="12"/>
                    <a:pt x="34" y="33"/>
                  </a:cubicBezTo>
                  <a:cubicBezTo>
                    <a:pt x="12" y="55"/>
                    <a:pt x="0" y="84"/>
                    <a:pt x="0" y="115"/>
                  </a:cubicBezTo>
                  <a:cubicBezTo>
                    <a:pt x="0" y="127"/>
                    <a:pt x="2" y="139"/>
                    <a:pt x="5" y="150"/>
                  </a:cubicBezTo>
                  <a:cubicBezTo>
                    <a:pt x="9" y="147"/>
                    <a:pt x="13" y="144"/>
                    <a:pt x="17" y="141"/>
                  </a:cubicBezTo>
                  <a:cubicBezTo>
                    <a:pt x="15" y="133"/>
                    <a:pt x="14" y="124"/>
                    <a:pt x="14" y="115"/>
                  </a:cubicBezTo>
                  <a:cubicBezTo>
                    <a:pt x="14" y="88"/>
                    <a:pt x="25" y="63"/>
                    <a:pt x="44" y="43"/>
                  </a:cubicBezTo>
                  <a:cubicBezTo>
                    <a:pt x="63" y="24"/>
                    <a:pt x="89" y="13"/>
                    <a:pt x="116" y="13"/>
                  </a:cubicBezTo>
                  <a:cubicBezTo>
                    <a:pt x="575" y="13"/>
                    <a:pt x="575" y="13"/>
                    <a:pt x="575" y="13"/>
                  </a:cubicBezTo>
                  <a:cubicBezTo>
                    <a:pt x="602" y="13"/>
                    <a:pt x="627" y="24"/>
                    <a:pt x="647" y="43"/>
                  </a:cubicBezTo>
                  <a:cubicBezTo>
                    <a:pt x="648" y="45"/>
                    <a:pt x="650" y="47"/>
                    <a:pt x="651" y="48"/>
                  </a:cubicBezTo>
                  <a:cubicBezTo>
                    <a:pt x="657" y="48"/>
                    <a:pt x="663" y="48"/>
                    <a:pt x="668" y="47"/>
                  </a:cubicBezTo>
                  <a:cubicBezTo>
                    <a:pt x="665" y="42"/>
                    <a:pt x="661" y="38"/>
                    <a:pt x="656" y="33"/>
                  </a:cubicBezTo>
                  <a:cubicBezTo>
                    <a:pt x="635" y="12"/>
                    <a:pt x="605" y="0"/>
                    <a:pt x="5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91" name="Freeform 487"/>
            <p:cNvSpPr>
              <a:spLocks noEditPoints="1"/>
            </p:cNvSpPr>
            <p:nvPr/>
          </p:nvSpPr>
          <p:spPr bwMode="auto">
            <a:xfrm>
              <a:off x="1607" y="497"/>
              <a:ext cx="2520" cy="817"/>
            </a:xfrm>
            <a:custGeom>
              <a:avLst/>
              <a:gdLst>
                <a:gd name="T0" fmla="*/ 221 w 270"/>
                <a:gd name="T1" fmla="*/ 18 h 87"/>
                <a:gd name="T2" fmla="*/ 159 w 270"/>
                <a:gd name="T3" fmla="*/ 49 h 87"/>
                <a:gd name="T4" fmla="*/ 173 w 270"/>
                <a:gd name="T5" fmla="*/ 48 h 87"/>
                <a:gd name="T6" fmla="*/ 174 w 270"/>
                <a:gd name="T7" fmla="*/ 49 h 87"/>
                <a:gd name="T8" fmla="*/ 184 w 270"/>
                <a:gd name="T9" fmla="*/ 49 h 87"/>
                <a:gd name="T10" fmla="*/ 195 w 270"/>
                <a:gd name="T11" fmla="*/ 16 h 87"/>
                <a:gd name="T12" fmla="*/ 240 w 270"/>
                <a:gd name="T13" fmla="*/ 47 h 87"/>
                <a:gd name="T14" fmla="*/ 229 w 270"/>
                <a:gd name="T15" fmla="*/ 63 h 87"/>
                <a:gd name="T16" fmla="*/ 219 w 270"/>
                <a:gd name="T17" fmla="*/ 64 h 87"/>
                <a:gd name="T18" fmla="*/ 220 w 270"/>
                <a:gd name="T19" fmla="*/ 49 h 87"/>
                <a:gd name="T20" fmla="*/ 218 w 270"/>
                <a:gd name="T21" fmla="*/ 65 h 87"/>
                <a:gd name="T22" fmla="*/ 79 w 270"/>
                <a:gd name="T23" fmla="*/ 34 h 87"/>
                <a:gd name="T24" fmla="*/ 33 w 270"/>
                <a:gd name="T25" fmla="*/ 37 h 87"/>
                <a:gd name="T26" fmla="*/ 0 w 270"/>
                <a:gd name="T27" fmla="*/ 48 h 87"/>
                <a:gd name="T28" fmla="*/ 33 w 270"/>
                <a:gd name="T29" fmla="*/ 38 h 87"/>
                <a:gd name="T30" fmla="*/ 20 w 270"/>
                <a:gd name="T31" fmla="*/ 51 h 87"/>
                <a:gd name="T32" fmla="*/ 19 w 270"/>
                <a:gd name="T33" fmla="*/ 52 h 87"/>
                <a:gd name="T34" fmla="*/ 22 w 270"/>
                <a:gd name="T35" fmla="*/ 51 h 87"/>
                <a:gd name="T36" fmla="*/ 21 w 270"/>
                <a:gd name="T37" fmla="*/ 52 h 87"/>
                <a:gd name="T38" fmla="*/ 50 w 270"/>
                <a:gd name="T39" fmla="*/ 41 h 87"/>
                <a:gd name="T40" fmla="*/ 117 w 270"/>
                <a:gd name="T41" fmla="*/ 72 h 87"/>
                <a:gd name="T42" fmla="*/ 175 w 270"/>
                <a:gd name="T43" fmla="*/ 87 h 87"/>
                <a:gd name="T44" fmla="*/ 235 w 270"/>
                <a:gd name="T45" fmla="*/ 79 h 87"/>
                <a:gd name="T46" fmla="*/ 251 w 270"/>
                <a:gd name="T47" fmla="*/ 58 h 87"/>
                <a:gd name="T48" fmla="*/ 240 w 270"/>
                <a:gd name="T49" fmla="*/ 46 h 87"/>
                <a:gd name="T50" fmla="*/ 230 w 270"/>
                <a:gd name="T51" fmla="*/ 26 h 87"/>
                <a:gd name="T52" fmla="*/ 230 w 270"/>
                <a:gd name="T53" fmla="*/ 27 h 87"/>
                <a:gd name="T54" fmla="*/ 230 w 270"/>
                <a:gd name="T55" fmla="*/ 26 h 87"/>
                <a:gd name="T56" fmla="*/ 240 w 270"/>
                <a:gd name="T57" fmla="*/ 46 h 87"/>
                <a:gd name="T58" fmla="*/ 253 w 270"/>
                <a:gd name="T59" fmla="*/ 24 h 87"/>
                <a:gd name="T60" fmla="*/ 231 w 270"/>
                <a:gd name="T61" fmla="*/ 22 h 87"/>
                <a:gd name="T62" fmla="*/ 49 w 270"/>
                <a:gd name="T63" fmla="*/ 41 h 87"/>
                <a:gd name="T64" fmla="*/ 120 w 270"/>
                <a:gd name="T65" fmla="*/ 68 h 87"/>
                <a:gd name="T66" fmla="*/ 65 w 270"/>
                <a:gd name="T67" fmla="*/ 44 h 87"/>
                <a:gd name="T68" fmla="*/ 132 w 270"/>
                <a:gd name="T69" fmla="*/ 65 h 87"/>
                <a:gd name="T70" fmla="*/ 175 w 270"/>
                <a:gd name="T71" fmla="*/ 84 h 87"/>
                <a:gd name="T72" fmla="*/ 80 w 270"/>
                <a:gd name="T73" fmla="*/ 42 h 87"/>
                <a:gd name="T74" fmla="*/ 50 w 270"/>
                <a:gd name="T75" fmla="*/ 38 h 87"/>
                <a:gd name="T76" fmla="*/ 179 w 270"/>
                <a:gd name="T77" fmla="*/ 66 h 87"/>
                <a:gd name="T78" fmla="*/ 183 w 270"/>
                <a:gd name="T79" fmla="*/ 77 h 87"/>
                <a:gd name="T80" fmla="*/ 232 w 270"/>
                <a:gd name="T81" fmla="*/ 75 h 87"/>
                <a:gd name="T82" fmla="*/ 229 w 270"/>
                <a:gd name="T83" fmla="*/ 68 h 87"/>
                <a:gd name="T84" fmla="*/ 245 w 270"/>
                <a:gd name="T85" fmla="*/ 61 h 87"/>
                <a:gd name="T86" fmla="*/ 250 w 270"/>
                <a:gd name="T87" fmla="*/ 42 h 87"/>
                <a:gd name="T88" fmla="*/ 231 w 270"/>
                <a:gd name="T89" fmla="*/ 22 h 87"/>
                <a:gd name="T90" fmla="*/ 264 w 270"/>
                <a:gd name="T91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70" h="87">
                  <a:moveTo>
                    <a:pt x="268" y="35"/>
                  </a:moveTo>
                  <a:cubicBezTo>
                    <a:pt x="270" y="16"/>
                    <a:pt x="249" y="0"/>
                    <a:pt x="231" y="8"/>
                  </a:cubicBezTo>
                  <a:cubicBezTo>
                    <a:pt x="227" y="10"/>
                    <a:pt x="223" y="14"/>
                    <a:pt x="221" y="18"/>
                  </a:cubicBezTo>
                  <a:cubicBezTo>
                    <a:pt x="213" y="15"/>
                    <a:pt x="204" y="13"/>
                    <a:pt x="195" y="14"/>
                  </a:cubicBezTo>
                  <a:cubicBezTo>
                    <a:pt x="186" y="14"/>
                    <a:pt x="176" y="16"/>
                    <a:pt x="168" y="23"/>
                  </a:cubicBezTo>
                  <a:cubicBezTo>
                    <a:pt x="161" y="28"/>
                    <a:pt x="155" y="39"/>
                    <a:pt x="159" y="49"/>
                  </a:cubicBezTo>
                  <a:cubicBezTo>
                    <a:pt x="163" y="58"/>
                    <a:pt x="180" y="60"/>
                    <a:pt x="184" y="49"/>
                  </a:cubicBezTo>
                  <a:cubicBezTo>
                    <a:pt x="186" y="44"/>
                    <a:pt x="184" y="37"/>
                    <a:pt x="178" y="36"/>
                  </a:cubicBezTo>
                  <a:cubicBezTo>
                    <a:pt x="172" y="36"/>
                    <a:pt x="169" y="44"/>
                    <a:pt x="173" y="48"/>
                  </a:cubicBezTo>
                  <a:cubicBezTo>
                    <a:pt x="174" y="49"/>
                    <a:pt x="174" y="49"/>
                    <a:pt x="174" y="49"/>
                  </a:cubicBezTo>
                  <a:cubicBezTo>
                    <a:pt x="174" y="49"/>
                    <a:pt x="174" y="49"/>
                    <a:pt x="174" y="49"/>
                  </a:cubicBezTo>
                  <a:cubicBezTo>
                    <a:pt x="174" y="49"/>
                    <a:pt x="174" y="49"/>
                    <a:pt x="174" y="49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69" y="44"/>
                    <a:pt x="172" y="36"/>
                    <a:pt x="178" y="37"/>
                  </a:cubicBezTo>
                  <a:cubicBezTo>
                    <a:pt x="184" y="37"/>
                    <a:pt x="186" y="45"/>
                    <a:pt x="184" y="49"/>
                  </a:cubicBezTo>
                  <a:cubicBezTo>
                    <a:pt x="179" y="59"/>
                    <a:pt x="164" y="57"/>
                    <a:pt x="160" y="48"/>
                  </a:cubicBezTo>
                  <a:cubicBezTo>
                    <a:pt x="157" y="39"/>
                    <a:pt x="162" y="29"/>
                    <a:pt x="170" y="24"/>
                  </a:cubicBezTo>
                  <a:cubicBezTo>
                    <a:pt x="177" y="18"/>
                    <a:pt x="186" y="16"/>
                    <a:pt x="195" y="16"/>
                  </a:cubicBezTo>
                  <a:cubicBezTo>
                    <a:pt x="204" y="16"/>
                    <a:pt x="212" y="18"/>
                    <a:pt x="220" y="21"/>
                  </a:cubicBezTo>
                  <a:cubicBezTo>
                    <a:pt x="219" y="24"/>
                    <a:pt x="219" y="28"/>
                    <a:pt x="219" y="32"/>
                  </a:cubicBezTo>
                  <a:cubicBezTo>
                    <a:pt x="221" y="41"/>
                    <a:pt x="230" y="49"/>
                    <a:pt x="240" y="47"/>
                  </a:cubicBezTo>
                  <a:cubicBezTo>
                    <a:pt x="243" y="47"/>
                    <a:pt x="245" y="46"/>
                    <a:pt x="247" y="45"/>
                  </a:cubicBezTo>
                  <a:cubicBezTo>
                    <a:pt x="248" y="48"/>
                    <a:pt x="248" y="52"/>
                    <a:pt x="248" y="55"/>
                  </a:cubicBezTo>
                  <a:cubicBezTo>
                    <a:pt x="242" y="58"/>
                    <a:pt x="235" y="61"/>
                    <a:pt x="229" y="63"/>
                  </a:cubicBezTo>
                  <a:cubicBezTo>
                    <a:pt x="229" y="63"/>
                    <a:pt x="229" y="63"/>
                    <a:pt x="229" y="63"/>
                  </a:cubicBezTo>
                  <a:cubicBezTo>
                    <a:pt x="228" y="63"/>
                    <a:pt x="228" y="63"/>
                    <a:pt x="228" y="63"/>
                  </a:cubicBezTo>
                  <a:cubicBezTo>
                    <a:pt x="225" y="64"/>
                    <a:pt x="222" y="64"/>
                    <a:pt x="219" y="64"/>
                  </a:cubicBezTo>
                  <a:cubicBezTo>
                    <a:pt x="220" y="60"/>
                    <a:pt x="221" y="55"/>
                    <a:pt x="220" y="49"/>
                  </a:cubicBezTo>
                  <a:cubicBezTo>
                    <a:pt x="220" y="48"/>
                    <a:pt x="220" y="48"/>
                    <a:pt x="220" y="48"/>
                  </a:cubicBezTo>
                  <a:cubicBezTo>
                    <a:pt x="220" y="49"/>
                    <a:pt x="220" y="49"/>
                    <a:pt x="220" y="49"/>
                  </a:cubicBezTo>
                  <a:cubicBezTo>
                    <a:pt x="220" y="48"/>
                    <a:pt x="220" y="48"/>
                    <a:pt x="220" y="48"/>
                  </a:cubicBezTo>
                  <a:cubicBezTo>
                    <a:pt x="220" y="49"/>
                    <a:pt x="220" y="49"/>
                    <a:pt x="220" y="49"/>
                  </a:cubicBezTo>
                  <a:cubicBezTo>
                    <a:pt x="221" y="55"/>
                    <a:pt x="220" y="60"/>
                    <a:pt x="218" y="65"/>
                  </a:cubicBezTo>
                  <a:cubicBezTo>
                    <a:pt x="206" y="66"/>
                    <a:pt x="193" y="65"/>
                    <a:pt x="180" y="62"/>
                  </a:cubicBezTo>
                  <a:cubicBezTo>
                    <a:pt x="164" y="59"/>
                    <a:pt x="149" y="52"/>
                    <a:pt x="132" y="45"/>
                  </a:cubicBezTo>
                  <a:cubicBezTo>
                    <a:pt x="116" y="39"/>
                    <a:pt x="98" y="34"/>
                    <a:pt x="79" y="34"/>
                  </a:cubicBezTo>
                  <a:cubicBezTo>
                    <a:pt x="69" y="35"/>
                    <a:pt x="59" y="36"/>
                    <a:pt x="50" y="38"/>
                  </a:cubicBezTo>
                  <a:cubicBezTo>
                    <a:pt x="48" y="38"/>
                    <a:pt x="47" y="38"/>
                    <a:pt x="46" y="39"/>
                  </a:cubicBezTo>
                  <a:cubicBezTo>
                    <a:pt x="42" y="38"/>
                    <a:pt x="38" y="37"/>
                    <a:pt x="33" y="37"/>
                  </a:cubicBezTo>
                  <a:cubicBezTo>
                    <a:pt x="23" y="37"/>
                    <a:pt x="9" y="38"/>
                    <a:pt x="1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0" y="39"/>
                    <a:pt x="23" y="38"/>
                    <a:pt x="33" y="38"/>
                  </a:cubicBezTo>
                  <a:cubicBezTo>
                    <a:pt x="36" y="39"/>
                    <a:pt x="40" y="39"/>
                    <a:pt x="42" y="39"/>
                  </a:cubicBezTo>
                  <a:cubicBezTo>
                    <a:pt x="35" y="41"/>
                    <a:pt x="28" y="44"/>
                    <a:pt x="23" y="50"/>
                  </a:cubicBezTo>
                  <a:cubicBezTo>
                    <a:pt x="22" y="50"/>
                    <a:pt x="21" y="51"/>
                    <a:pt x="20" y="51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1"/>
                    <a:pt x="22" y="50"/>
                    <a:pt x="23" y="50"/>
                  </a:cubicBezTo>
                  <a:cubicBezTo>
                    <a:pt x="22" y="50"/>
                    <a:pt x="22" y="50"/>
                    <a:pt x="22" y="51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0"/>
                    <a:pt x="22" y="50"/>
                    <a:pt x="23" y="50"/>
                  </a:cubicBezTo>
                  <a:cubicBezTo>
                    <a:pt x="31" y="44"/>
                    <a:pt x="41" y="42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5" y="43"/>
                    <a:pt x="60" y="45"/>
                    <a:pt x="64" y="47"/>
                  </a:cubicBezTo>
                  <a:cubicBezTo>
                    <a:pt x="82" y="56"/>
                    <a:pt x="100" y="64"/>
                    <a:pt x="117" y="72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36" y="79"/>
                    <a:pt x="154" y="86"/>
                    <a:pt x="175" y="87"/>
                  </a:cubicBezTo>
                  <a:cubicBezTo>
                    <a:pt x="184" y="87"/>
                    <a:pt x="193" y="87"/>
                    <a:pt x="202" y="83"/>
                  </a:cubicBezTo>
                  <a:cubicBezTo>
                    <a:pt x="213" y="84"/>
                    <a:pt x="223" y="84"/>
                    <a:pt x="234" y="79"/>
                  </a:cubicBezTo>
                  <a:cubicBezTo>
                    <a:pt x="235" y="79"/>
                    <a:pt x="235" y="79"/>
                    <a:pt x="235" y="79"/>
                  </a:cubicBezTo>
                  <a:cubicBezTo>
                    <a:pt x="235" y="79"/>
                    <a:pt x="235" y="79"/>
                    <a:pt x="235" y="79"/>
                  </a:cubicBezTo>
                  <a:cubicBezTo>
                    <a:pt x="244" y="75"/>
                    <a:pt x="249" y="66"/>
                    <a:pt x="251" y="58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2" y="57"/>
                    <a:pt x="253" y="57"/>
                    <a:pt x="253" y="56"/>
                  </a:cubicBezTo>
                  <a:cubicBezTo>
                    <a:pt x="260" y="51"/>
                    <a:pt x="267" y="45"/>
                    <a:pt x="268" y="35"/>
                  </a:cubicBezTo>
                  <a:close/>
                  <a:moveTo>
                    <a:pt x="240" y="46"/>
                  </a:moveTo>
                  <a:cubicBezTo>
                    <a:pt x="231" y="48"/>
                    <a:pt x="222" y="40"/>
                    <a:pt x="221" y="32"/>
                  </a:cubicBezTo>
                  <a:cubicBezTo>
                    <a:pt x="221" y="28"/>
                    <a:pt x="221" y="25"/>
                    <a:pt x="222" y="22"/>
                  </a:cubicBezTo>
                  <a:cubicBezTo>
                    <a:pt x="225" y="23"/>
                    <a:pt x="227" y="24"/>
                    <a:pt x="230" y="26"/>
                  </a:cubicBezTo>
                  <a:cubicBezTo>
                    <a:pt x="230" y="26"/>
                    <a:pt x="230" y="26"/>
                    <a:pt x="230" y="26"/>
                  </a:cubicBezTo>
                  <a:cubicBezTo>
                    <a:pt x="230" y="28"/>
                    <a:pt x="230" y="28"/>
                    <a:pt x="230" y="28"/>
                  </a:cubicBezTo>
                  <a:cubicBezTo>
                    <a:pt x="230" y="27"/>
                    <a:pt x="230" y="27"/>
                    <a:pt x="230" y="27"/>
                  </a:cubicBezTo>
                  <a:cubicBezTo>
                    <a:pt x="230" y="28"/>
                    <a:pt x="230" y="28"/>
                    <a:pt x="230" y="28"/>
                  </a:cubicBezTo>
                  <a:cubicBezTo>
                    <a:pt x="230" y="26"/>
                    <a:pt x="230" y="26"/>
                    <a:pt x="230" y="26"/>
                  </a:cubicBezTo>
                  <a:cubicBezTo>
                    <a:pt x="230" y="26"/>
                    <a:pt x="230" y="26"/>
                    <a:pt x="230" y="26"/>
                  </a:cubicBezTo>
                  <a:cubicBezTo>
                    <a:pt x="234" y="28"/>
                    <a:pt x="238" y="32"/>
                    <a:pt x="241" y="35"/>
                  </a:cubicBezTo>
                  <a:cubicBezTo>
                    <a:pt x="243" y="38"/>
                    <a:pt x="245" y="41"/>
                    <a:pt x="246" y="44"/>
                  </a:cubicBezTo>
                  <a:cubicBezTo>
                    <a:pt x="245" y="45"/>
                    <a:pt x="243" y="46"/>
                    <a:pt x="240" y="46"/>
                  </a:cubicBezTo>
                  <a:close/>
                  <a:moveTo>
                    <a:pt x="231" y="22"/>
                  </a:moveTo>
                  <a:cubicBezTo>
                    <a:pt x="233" y="19"/>
                    <a:pt x="237" y="17"/>
                    <a:pt x="241" y="17"/>
                  </a:cubicBezTo>
                  <a:cubicBezTo>
                    <a:pt x="246" y="17"/>
                    <a:pt x="251" y="20"/>
                    <a:pt x="253" y="24"/>
                  </a:cubicBezTo>
                  <a:cubicBezTo>
                    <a:pt x="255" y="30"/>
                    <a:pt x="253" y="36"/>
                    <a:pt x="250" y="41"/>
                  </a:cubicBezTo>
                  <a:cubicBezTo>
                    <a:pt x="248" y="38"/>
                    <a:pt x="246" y="35"/>
                    <a:pt x="244" y="33"/>
                  </a:cubicBezTo>
                  <a:cubicBezTo>
                    <a:pt x="240" y="28"/>
                    <a:pt x="236" y="25"/>
                    <a:pt x="231" y="22"/>
                  </a:cubicBezTo>
                  <a:close/>
                  <a:moveTo>
                    <a:pt x="23" y="50"/>
                  </a:moveTo>
                  <a:cubicBezTo>
                    <a:pt x="28" y="44"/>
                    <a:pt x="36" y="41"/>
                    <a:pt x="43" y="40"/>
                  </a:cubicBezTo>
                  <a:cubicBezTo>
                    <a:pt x="45" y="40"/>
                    <a:pt x="47" y="40"/>
                    <a:pt x="49" y="41"/>
                  </a:cubicBezTo>
                  <a:cubicBezTo>
                    <a:pt x="40" y="42"/>
                    <a:pt x="31" y="44"/>
                    <a:pt x="23" y="50"/>
                  </a:cubicBezTo>
                  <a:close/>
                  <a:moveTo>
                    <a:pt x="175" y="84"/>
                  </a:moveTo>
                  <a:cubicBezTo>
                    <a:pt x="155" y="82"/>
                    <a:pt x="137" y="75"/>
                    <a:pt x="120" y="68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102" y="60"/>
                    <a:pt x="84" y="52"/>
                    <a:pt x="65" y="44"/>
                  </a:cubicBezTo>
                  <a:cubicBezTo>
                    <a:pt x="62" y="43"/>
                    <a:pt x="59" y="42"/>
                    <a:pt x="56" y="41"/>
                  </a:cubicBezTo>
                  <a:cubicBezTo>
                    <a:pt x="64" y="41"/>
                    <a:pt x="72" y="41"/>
                    <a:pt x="80" y="43"/>
                  </a:cubicBezTo>
                  <a:cubicBezTo>
                    <a:pt x="99" y="48"/>
                    <a:pt x="115" y="57"/>
                    <a:pt x="132" y="65"/>
                  </a:cubicBezTo>
                  <a:cubicBezTo>
                    <a:pt x="149" y="72"/>
                    <a:pt x="166" y="77"/>
                    <a:pt x="183" y="80"/>
                  </a:cubicBezTo>
                  <a:cubicBezTo>
                    <a:pt x="188" y="81"/>
                    <a:pt x="193" y="82"/>
                    <a:pt x="198" y="83"/>
                  </a:cubicBezTo>
                  <a:cubicBezTo>
                    <a:pt x="191" y="85"/>
                    <a:pt x="183" y="85"/>
                    <a:pt x="175" y="84"/>
                  </a:cubicBezTo>
                  <a:close/>
                  <a:moveTo>
                    <a:pt x="183" y="77"/>
                  </a:moveTo>
                  <a:cubicBezTo>
                    <a:pt x="166" y="74"/>
                    <a:pt x="150" y="69"/>
                    <a:pt x="133" y="63"/>
                  </a:cubicBezTo>
                  <a:cubicBezTo>
                    <a:pt x="116" y="55"/>
                    <a:pt x="100" y="46"/>
                    <a:pt x="80" y="42"/>
                  </a:cubicBezTo>
                  <a:cubicBezTo>
                    <a:pt x="72" y="40"/>
                    <a:pt x="63" y="40"/>
                    <a:pt x="55" y="41"/>
                  </a:cubicBezTo>
                  <a:cubicBezTo>
                    <a:pt x="52" y="40"/>
                    <a:pt x="50" y="39"/>
                    <a:pt x="47" y="39"/>
                  </a:cubicBezTo>
                  <a:cubicBezTo>
                    <a:pt x="48" y="39"/>
                    <a:pt x="49" y="38"/>
                    <a:pt x="50" y="38"/>
                  </a:cubicBezTo>
                  <a:cubicBezTo>
                    <a:pt x="59" y="37"/>
                    <a:pt x="69" y="35"/>
                    <a:pt x="79" y="36"/>
                  </a:cubicBezTo>
                  <a:cubicBezTo>
                    <a:pt x="98" y="35"/>
                    <a:pt x="115" y="41"/>
                    <a:pt x="131" y="48"/>
                  </a:cubicBezTo>
                  <a:cubicBezTo>
                    <a:pt x="147" y="55"/>
                    <a:pt x="163" y="63"/>
                    <a:pt x="179" y="66"/>
                  </a:cubicBezTo>
                  <a:cubicBezTo>
                    <a:pt x="192" y="68"/>
                    <a:pt x="204" y="70"/>
                    <a:pt x="216" y="69"/>
                  </a:cubicBezTo>
                  <a:cubicBezTo>
                    <a:pt x="214" y="73"/>
                    <a:pt x="210" y="77"/>
                    <a:pt x="206" y="79"/>
                  </a:cubicBezTo>
                  <a:cubicBezTo>
                    <a:pt x="199" y="79"/>
                    <a:pt x="191" y="78"/>
                    <a:pt x="183" y="77"/>
                  </a:cubicBezTo>
                  <a:close/>
                  <a:moveTo>
                    <a:pt x="233" y="75"/>
                  </a:moveTo>
                  <a:cubicBezTo>
                    <a:pt x="233" y="75"/>
                    <a:pt x="233" y="75"/>
                    <a:pt x="233" y="75"/>
                  </a:cubicBezTo>
                  <a:cubicBezTo>
                    <a:pt x="232" y="75"/>
                    <a:pt x="232" y="75"/>
                    <a:pt x="232" y="75"/>
                  </a:cubicBezTo>
                  <a:cubicBezTo>
                    <a:pt x="225" y="78"/>
                    <a:pt x="217" y="79"/>
                    <a:pt x="208" y="79"/>
                  </a:cubicBezTo>
                  <a:cubicBezTo>
                    <a:pt x="212" y="76"/>
                    <a:pt x="215" y="73"/>
                    <a:pt x="217" y="69"/>
                  </a:cubicBezTo>
                  <a:cubicBezTo>
                    <a:pt x="221" y="69"/>
                    <a:pt x="225" y="68"/>
                    <a:pt x="229" y="68"/>
                  </a:cubicBezTo>
                  <a:cubicBezTo>
                    <a:pt x="230" y="67"/>
                    <a:pt x="230" y="67"/>
                    <a:pt x="230" y="67"/>
                  </a:cubicBezTo>
                  <a:cubicBezTo>
                    <a:pt x="231" y="67"/>
                    <a:pt x="231" y="67"/>
                    <a:pt x="231" y="67"/>
                  </a:cubicBezTo>
                  <a:cubicBezTo>
                    <a:pt x="236" y="66"/>
                    <a:pt x="241" y="64"/>
                    <a:pt x="245" y="61"/>
                  </a:cubicBezTo>
                  <a:cubicBezTo>
                    <a:pt x="243" y="67"/>
                    <a:pt x="239" y="72"/>
                    <a:pt x="233" y="75"/>
                  </a:cubicBezTo>
                  <a:close/>
                  <a:moveTo>
                    <a:pt x="252" y="52"/>
                  </a:moveTo>
                  <a:cubicBezTo>
                    <a:pt x="252" y="48"/>
                    <a:pt x="251" y="45"/>
                    <a:pt x="250" y="42"/>
                  </a:cubicBezTo>
                  <a:cubicBezTo>
                    <a:pt x="254" y="37"/>
                    <a:pt x="255" y="30"/>
                    <a:pt x="253" y="24"/>
                  </a:cubicBezTo>
                  <a:cubicBezTo>
                    <a:pt x="251" y="19"/>
                    <a:pt x="246" y="17"/>
                    <a:pt x="241" y="17"/>
                  </a:cubicBezTo>
                  <a:cubicBezTo>
                    <a:pt x="237" y="17"/>
                    <a:pt x="233" y="19"/>
                    <a:pt x="231" y="22"/>
                  </a:cubicBezTo>
                  <a:cubicBezTo>
                    <a:pt x="228" y="21"/>
                    <a:pt x="226" y="20"/>
                    <a:pt x="223" y="19"/>
                  </a:cubicBezTo>
                  <a:cubicBezTo>
                    <a:pt x="225" y="15"/>
                    <a:pt x="228" y="12"/>
                    <a:pt x="232" y="11"/>
                  </a:cubicBezTo>
                  <a:cubicBezTo>
                    <a:pt x="248" y="4"/>
                    <a:pt x="267" y="19"/>
                    <a:pt x="264" y="35"/>
                  </a:cubicBezTo>
                  <a:cubicBezTo>
                    <a:pt x="263" y="42"/>
                    <a:pt x="258" y="47"/>
                    <a:pt x="252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92" name="Freeform 488"/>
            <p:cNvSpPr>
              <a:spLocks noEditPoints="1"/>
            </p:cNvSpPr>
            <p:nvPr/>
          </p:nvSpPr>
          <p:spPr bwMode="auto">
            <a:xfrm>
              <a:off x="3530" y="497"/>
              <a:ext cx="2530" cy="817"/>
            </a:xfrm>
            <a:custGeom>
              <a:avLst/>
              <a:gdLst>
                <a:gd name="T0" fmla="*/ 19 w 271"/>
                <a:gd name="T1" fmla="*/ 58 h 87"/>
                <a:gd name="T2" fmla="*/ 36 w 271"/>
                <a:gd name="T3" fmla="*/ 79 h 87"/>
                <a:gd name="T4" fmla="*/ 153 w 271"/>
                <a:gd name="T5" fmla="*/ 72 h 87"/>
                <a:gd name="T6" fmla="*/ 207 w 271"/>
                <a:gd name="T7" fmla="*/ 47 h 87"/>
                <a:gd name="T8" fmla="*/ 248 w 271"/>
                <a:gd name="T9" fmla="*/ 50 h 87"/>
                <a:gd name="T10" fmla="*/ 249 w 271"/>
                <a:gd name="T11" fmla="*/ 51 h 87"/>
                <a:gd name="T12" fmla="*/ 248 w 271"/>
                <a:gd name="T13" fmla="*/ 50 h 87"/>
                <a:gd name="T14" fmla="*/ 251 w 271"/>
                <a:gd name="T15" fmla="*/ 52 h 87"/>
                <a:gd name="T16" fmla="*/ 248 w 271"/>
                <a:gd name="T17" fmla="*/ 50 h 87"/>
                <a:gd name="T18" fmla="*/ 270 w 271"/>
                <a:gd name="T19" fmla="*/ 48 h 87"/>
                <a:gd name="T20" fmla="*/ 271 w 271"/>
                <a:gd name="T21" fmla="*/ 49 h 87"/>
                <a:gd name="T22" fmla="*/ 224 w 271"/>
                <a:gd name="T23" fmla="*/ 39 h 87"/>
                <a:gd name="T24" fmla="*/ 138 w 271"/>
                <a:gd name="T25" fmla="*/ 45 h 87"/>
                <a:gd name="T26" fmla="*/ 50 w 271"/>
                <a:gd name="T27" fmla="*/ 49 h 87"/>
                <a:gd name="T28" fmla="*/ 50 w 271"/>
                <a:gd name="T29" fmla="*/ 48 h 87"/>
                <a:gd name="T30" fmla="*/ 42 w 271"/>
                <a:gd name="T31" fmla="*/ 63 h 87"/>
                <a:gd name="T32" fmla="*/ 23 w 271"/>
                <a:gd name="T33" fmla="*/ 55 h 87"/>
                <a:gd name="T34" fmla="*/ 51 w 271"/>
                <a:gd name="T35" fmla="*/ 32 h 87"/>
                <a:gd name="T36" fmla="*/ 101 w 271"/>
                <a:gd name="T37" fmla="*/ 24 h 87"/>
                <a:gd name="T38" fmla="*/ 92 w 271"/>
                <a:gd name="T39" fmla="*/ 37 h 87"/>
                <a:gd name="T40" fmla="*/ 96 w 271"/>
                <a:gd name="T41" fmla="*/ 49 h 87"/>
                <a:gd name="T42" fmla="*/ 92 w 271"/>
                <a:gd name="T43" fmla="*/ 36 h 87"/>
                <a:gd name="T44" fmla="*/ 102 w 271"/>
                <a:gd name="T45" fmla="*/ 23 h 87"/>
                <a:gd name="T46" fmla="*/ 39 w 271"/>
                <a:gd name="T47" fmla="*/ 8 h 87"/>
                <a:gd name="T48" fmla="*/ 24 w 271"/>
                <a:gd name="T49" fmla="*/ 44 h 87"/>
                <a:gd name="T50" fmla="*/ 41 w 271"/>
                <a:gd name="T51" fmla="*/ 26 h 87"/>
                <a:gd name="T52" fmla="*/ 40 w 271"/>
                <a:gd name="T53" fmla="*/ 28 h 87"/>
                <a:gd name="T54" fmla="*/ 48 w 271"/>
                <a:gd name="T55" fmla="*/ 22 h 87"/>
                <a:gd name="T56" fmla="*/ 24 w 271"/>
                <a:gd name="T57" fmla="*/ 44 h 87"/>
                <a:gd name="T58" fmla="*/ 18 w 271"/>
                <a:gd name="T59" fmla="*/ 24 h 87"/>
                <a:gd name="T60" fmla="*/ 27 w 271"/>
                <a:gd name="T61" fmla="*/ 33 h 87"/>
                <a:gd name="T62" fmla="*/ 248 w 271"/>
                <a:gd name="T63" fmla="*/ 50 h 87"/>
                <a:gd name="T64" fmla="*/ 88 w 271"/>
                <a:gd name="T65" fmla="*/ 80 h 87"/>
                <a:gd name="T66" fmla="*/ 214 w 271"/>
                <a:gd name="T67" fmla="*/ 41 h 87"/>
                <a:gd name="T68" fmla="*/ 151 w 271"/>
                <a:gd name="T69" fmla="*/ 68 h 87"/>
                <a:gd name="T70" fmla="*/ 72 w 271"/>
                <a:gd name="T71" fmla="*/ 83 h 87"/>
                <a:gd name="T72" fmla="*/ 91 w 271"/>
                <a:gd name="T73" fmla="*/ 66 h 87"/>
                <a:gd name="T74" fmla="*/ 221 w 271"/>
                <a:gd name="T75" fmla="*/ 38 h 87"/>
                <a:gd name="T76" fmla="*/ 190 w 271"/>
                <a:gd name="T77" fmla="*/ 42 h 87"/>
                <a:gd name="T78" fmla="*/ 64 w 271"/>
                <a:gd name="T79" fmla="*/ 79 h 87"/>
                <a:gd name="T80" fmla="*/ 41 w 271"/>
                <a:gd name="T81" fmla="*/ 67 h 87"/>
                <a:gd name="T82" fmla="*/ 62 w 271"/>
                <a:gd name="T83" fmla="*/ 79 h 87"/>
                <a:gd name="T84" fmla="*/ 37 w 271"/>
                <a:gd name="T85" fmla="*/ 75 h 87"/>
                <a:gd name="T86" fmla="*/ 38 w 271"/>
                <a:gd name="T87" fmla="*/ 11 h 87"/>
                <a:gd name="T88" fmla="*/ 30 w 271"/>
                <a:gd name="T89" fmla="*/ 17 h 87"/>
                <a:gd name="T90" fmla="*/ 18 w 271"/>
                <a:gd name="T91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71" h="87">
                  <a:moveTo>
                    <a:pt x="17" y="56"/>
                  </a:moveTo>
                  <a:cubicBezTo>
                    <a:pt x="18" y="57"/>
                    <a:pt x="18" y="57"/>
                    <a:pt x="19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2" y="66"/>
                    <a:pt x="27" y="75"/>
                    <a:pt x="35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47" y="84"/>
                    <a:pt x="58" y="84"/>
                    <a:pt x="69" y="83"/>
                  </a:cubicBezTo>
                  <a:cubicBezTo>
                    <a:pt x="77" y="87"/>
                    <a:pt x="87" y="87"/>
                    <a:pt x="95" y="87"/>
                  </a:cubicBezTo>
                  <a:cubicBezTo>
                    <a:pt x="116" y="86"/>
                    <a:pt x="135" y="79"/>
                    <a:pt x="153" y="72"/>
                  </a:cubicBezTo>
                  <a:cubicBezTo>
                    <a:pt x="153" y="72"/>
                    <a:pt x="153" y="72"/>
                    <a:pt x="153" y="72"/>
                  </a:cubicBezTo>
                  <a:cubicBezTo>
                    <a:pt x="153" y="72"/>
                    <a:pt x="153" y="72"/>
                    <a:pt x="153" y="72"/>
                  </a:cubicBezTo>
                  <a:cubicBezTo>
                    <a:pt x="171" y="64"/>
                    <a:pt x="188" y="56"/>
                    <a:pt x="207" y="47"/>
                  </a:cubicBezTo>
                  <a:cubicBezTo>
                    <a:pt x="211" y="45"/>
                    <a:pt x="215" y="43"/>
                    <a:pt x="220" y="41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30" y="42"/>
                    <a:pt x="239" y="44"/>
                    <a:pt x="248" y="50"/>
                  </a:cubicBezTo>
                  <a:cubicBezTo>
                    <a:pt x="248" y="50"/>
                    <a:pt x="248" y="50"/>
                    <a:pt x="249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49" y="51"/>
                    <a:pt x="249" y="51"/>
                    <a:pt x="249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49" y="51"/>
                    <a:pt x="249" y="51"/>
                    <a:pt x="249" y="51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9" y="50"/>
                    <a:pt x="250" y="51"/>
                    <a:pt x="250" y="51"/>
                  </a:cubicBezTo>
                  <a:cubicBezTo>
                    <a:pt x="252" y="52"/>
                    <a:pt x="252" y="52"/>
                    <a:pt x="252" y="52"/>
                  </a:cubicBezTo>
                  <a:cubicBezTo>
                    <a:pt x="251" y="52"/>
                    <a:pt x="251" y="52"/>
                    <a:pt x="251" y="52"/>
                  </a:cubicBezTo>
                  <a:cubicBezTo>
                    <a:pt x="252" y="52"/>
                    <a:pt x="252" y="52"/>
                    <a:pt x="252" y="52"/>
                  </a:cubicBezTo>
                  <a:cubicBezTo>
                    <a:pt x="250" y="51"/>
                    <a:pt x="250" y="51"/>
                    <a:pt x="250" y="51"/>
                  </a:cubicBezTo>
                  <a:cubicBezTo>
                    <a:pt x="249" y="51"/>
                    <a:pt x="249" y="50"/>
                    <a:pt x="248" y="50"/>
                  </a:cubicBezTo>
                  <a:cubicBezTo>
                    <a:pt x="242" y="44"/>
                    <a:pt x="235" y="41"/>
                    <a:pt x="228" y="39"/>
                  </a:cubicBezTo>
                  <a:cubicBezTo>
                    <a:pt x="231" y="39"/>
                    <a:pt x="234" y="39"/>
                    <a:pt x="237" y="38"/>
                  </a:cubicBezTo>
                  <a:cubicBezTo>
                    <a:pt x="248" y="38"/>
                    <a:pt x="261" y="39"/>
                    <a:pt x="270" y="48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70" y="48"/>
                    <a:pt x="270" y="48"/>
                    <a:pt x="270" y="48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70" y="48"/>
                    <a:pt x="270" y="48"/>
                    <a:pt x="270" y="48"/>
                  </a:cubicBezTo>
                  <a:cubicBezTo>
                    <a:pt x="261" y="38"/>
                    <a:pt x="248" y="37"/>
                    <a:pt x="237" y="37"/>
                  </a:cubicBezTo>
                  <a:cubicBezTo>
                    <a:pt x="233" y="37"/>
                    <a:pt x="228" y="38"/>
                    <a:pt x="224" y="39"/>
                  </a:cubicBezTo>
                  <a:cubicBezTo>
                    <a:pt x="223" y="38"/>
                    <a:pt x="222" y="38"/>
                    <a:pt x="221" y="38"/>
                  </a:cubicBezTo>
                  <a:cubicBezTo>
                    <a:pt x="211" y="36"/>
                    <a:pt x="201" y="35"/>
                    <a:pt x="192" y="34"/>
                  </a:cubicBezTo>
                  <a:cubicBezTo>
                    <a:pt x="173" y="34"/>
                    <a:pt x="154" y="39"/>
                    <a:pt x="138" y="45"/>
                  </a:cubicBezTo>
                  <a:cubicBezTo>
                    <a:pt x="122" y="52"/>
                    <a:pt x="107" y="59"/>
                    <a:pt x="90" y="62"/>
                  </a:cubicBezTo>
                  <a:cubicBezTo>
                    <a:pt x="78" y="65"/>
                    <a:pt x="65" y="66"/>
                    <a:pt x="52" y="65"/>
                  </a:cubicBezTo>
                  <a:cubicBezTo>
                    <a:pt x="50" y="60"/>
                    <a:pt x="50" y="55"/>
                    <a:pt x="50" y="49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55"/>
                    <a:pt x="50" y="60"/>
                    <a:pt x="52" y="64"/>
                  </a:cubicBezTo>
                  <a:cubicBezTo>
                    <a:pt x="49" y="64"/>
                    <a:pt x="45" y="64"/>
                    <a:pt x="42" y="63"/>
                  </a:cubicBezTo>
                  <a:cubicBezTo>
                    <a:pt x="42" y="63"/>
                    <a:pt x="42" y="63"/>
                    <a:pt x="42" y="63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35" y="61"/>
                    <a:pt x="29" y="58"/>
                    <a:pt x="23" y="55"/>
                  </a:cubicBezTo>
                  <a:cubicBezTo>
                    <a:pt x="22" y="52"/>
                    <a:pt x="23" y="48"/>
                    <a:pt x="24" y="45"/>
                  </a:cubicBezTo>
                  <a:cubicBezTo>
                    <a:pt x="26" y="46"/>
                    <a:pt x="28" y="47"/>
                    <a:pt x="30" y="47"/>
                  </a:cubicBezTo>
                  <a:cubicBezTo>
                    <a:pt x="40" y="49"/>
                    <a:pt x="50" y="41"/>
                    <a:pt x="51" y="32"/>
                  </a:cubicBezTo>
                  <a:cubicBezTo>
                    <a:pt x="52" y="28"/>
                    <a:pt x="52" y="24"/>
                    <a:pt x="50" y="21"/>
                  </a:cubicBezTo>
                  <a:cubicBezTo>
                    <a:pt x="58" y="18"/>
                    <a:pt x="67" y="16"/>
                    <a:pt x="76" y="16"/>
                  </a:cubicBezTo>
                  <a:cubicBezTo>
                    <a:pt x="84" y="16"/>
                    <a:pt x="94" y="18"/>
                    <a:pt x="101" y="24"/>
                  </a:cubicBezTo>
                  <a:cubicBezTo>
                    <a:pt x="108" y="29"/>
                    <a:pt x="114" y="39"/>
                    <a:pt x="110" y="48"/>
                  </a:cubicBezTo>
                  <a:cubicBezTo>
                    <a:pt x="107" y="57"/>
                    <a:pt x="91" y="59"/>
                    <a:pt x="87" y="49"/>
                  </a:cubicBezTo>
                  <a:cubicBezTo>
                    <a:pt x="85" y="45"/>
                    <a:pt x="87" y="37"/>
                    <a:pt x="92" y="37"/>
                  </a:cubicBezTo>
                  <a:cubicBezTo>
                    <a:pt x="98" y="36"/>
                    <a:pt x="102" y="44"/>
                    <a:pt x="97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102" y="44"/>
                    <a:pt x="98" y="36"/>
                    <a:pt x="92" y="36"/>
                  </a:cubicBezTo>
                  <a:cubicBezTo>
                    <a:pt x="87" y="37"/>
                    <a:pt x="84" y="44"/>
                    <a:pt x="86" y="49"/>
                  </a:cubicBezTo>
                  <a:cubicBezTo>
                    <a:pt x="91" y="60"/>
                    <a:pt x="107" y="58"/>
                    <a:pt x="111" y="49"/>
                  </a:cubicBezTo>
                  <a:cubicBezTo>
                    <a:pt x="116" y="39"/>
                    <a:pt x="110" y="28"/>
                    <a:pt x="102" y="23"/>
                  </a:cubicBezTo>
                  <a:cubicBezTo>
                    <a:pt x="94" y="16"/>
                    <a:pt x="85" y="14"/>
                    <a:pt x="76" y="14"/>
                  </a:cubicBezTo>
                  <a:cubicBezTo>
                    <a:pt x="67" y="13"/>
                    <a:pt x="58" y="15"/>
                    <a:pt x="49" y="18"/>
                  </a:cubicBezTo>
                  <a:cubicBezTo>
                    <a:pt x="47" y="14"/>
                    <a:pt x="44" y="10"/>
                    <a:pt x="39" y="8"/>
                  </a:cubicBezTo>
                  <a:cubicBezTo>
                    <a:pt x="22" y="0"/>
                    <a:pt x="0" y="16"/>
                    <a:pt x="3" y="35"/>
                  </a:cubicBezTo>
                  <a:cubicBezTo>
                    <a:pt x="4" y="45"/>
                    <a:pt x="10" y="51"/>
                    <a:pt x="17" y="56"/>
                  </a:cubicBezTo>
                  <a:close/>
                  <a:moveTo>
                    <a:pt x="24" y="44"/>
                  </a:moveTo>
                  <a:cubicBezTo>
                    <a:pt x="25" y="41"/>
                    <a:pt x="27" y="38"/>
                    <a:pt x="30" y="35"/>
                  </a:cubicBezTo>
                  <a:cubicBezTo>
                    <a:pt x="33" y="32"/>
                    <a:pt x="36" y="28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49" y="25"/>
                    <a:pt x="50" y="28"/>
                    <a:pt x="49" y="32"/>
                  </a:cubicBezTo>
                  <a:cubicBezTo>
                    <a:pt x="48" y="40"/>
                    <a:pt x="40" y="48"/>
                    <a:pt x="30" y="46"/>
                  </a:cubicBezTo>
                  <a:cubicBezTo>
                    <a:pt x="28" y="46"/>
                    <a:pt x="26" y="45"/>
                    <a:pt x="24" y="44"/>
                  </a:cubicBezTo>
                  <a:close/>
                  <a:moveTo>
                    <a:pt x="27" y="33"/>
                  </a:moveTo>
                  <a:cubicBezTo>
                    <a:pt x="24" y="35"/>
                    <a:pt x="22" y="38"/>
                    <a:pt x="21" y="41"/>
                  </a:cubicBezTo>
                  <a:cubicBezTo>
                    <a:pt x="17" y="36"/>
                    <a:pt x="16" y="30"/>
                    <a:pt x="18" y="24"/>
                  </a:cubicBezTo>
                  <a:cubicBezTo>
                    <a:pt x="19" y="20"/>
                    <a:pt x="25" y="17"/>
                    <a:pt x="30" y="17"/>
                  </a:cubicBezTo>
                  <a:cubicBezTo>
                    <a:pt x="33" y="17"/>
                    <a:pt x="38" y="19"/>
                    <a:pt x="40" y="22"/>
                  </a:cubicBezTo>
                  <a:cubicBezTo>
                    <a:pt x="35" y="25"/>
                    <a:pt x="30" y="28"/>
                    <a:pt x="27" y="33"/>
                  </a:cubicBezTo>
                  <a:close/>
                  <a:moveTo>
                    <a:pt x="221" y="41"/>
                  </a:moveTo>
                  <a:cubicBezTo>
                    <a:pt x="223" y="40"/>
                    <a:pt x="225" y="40"/>
                    <a:pt x="227" y="40"/>
                  </a:cubicBezTo>
                  <a:cubicBezTo>
                    <a:pt x="235" y="41"/>
                    <a:pt x="242" y="44"/>
                    <a:pt x="248" y="50"/>
                  </a:cubicBezTo>
                  <a:cubicBezTo>
                    <a:pt x="240" y="44"/>
                    <a:pt x="230" y="42"/>
                    <a:pt x="221" y="41"/>
                  </a:cubicBezTo>
                  <a:close/>
                  <a:moveTo>
                    <a:pt x="72" y="83"/>
                  </a:moveTo>
                  <a:cubicBezTo>
                    <a:pt x="77" y="82"/>
                    <a:pt x="83" y="81"/>
                    <a:pt x="88" y="80"/>
                  </a:cubicBezTo>
                  <a:cubicBezTo>
                    <a:pt x="105" y="77"/>
                    <a:pt x="122" y="72"/>
                    <a:pt x="139" y="65"/>
                  </a:cubicBezTo>
                  <a:cubicBezTo>
                    <a:pt x="155" y="57"/>
                    <a:pt x="171" y="48"/>
                    <a:pt x="191" y="43"/>
                  </a:cubicBezTo>
                  <a:cubicBezTo>
                    <a:pt x="198" y="41"/>
                    <a:pt x="206" y="41"/>
                    <a:pt x="214" y="41"/>
                  </a:cubicBezTo>
                  <a:cubicBezTo>
                    <a:pt x="211" y="42"/>
                    <a:pt x="208" y="43"/>
                    <a:pt x="206" y="44"/>
                  </a:cubicBezTo>
                  <a:cubicBezTo>
                    <a:pt x="187" y="52"/>
                    <a:pt x="169" y="60"/>
                    <a:pt x="152" y="68"/>
                  </a:cubicBezTo>
                  <a:cubicBezTo>
                    <a:pt x="151" y="68"/>
                    <a:pt x="151" y="68"/>
                    <a:pt x="151" y="68"/>
                  </a:cubicBezTo>
                  <a:cubicBezTo>
                    <a:pt x="151" y="68"/>
                    <a:pt x="151" y="68"/>
                    <a:pt x="151" y="68"/>
                  </a:cubicBezTo>
                  <a:cubicBezTo>
                    <a:pt x="133" y="75"/>
                    <a:pt x="115" y="82"/>
                    <a:pt x="95" y="84"/>
                  </a:cubicBezTo>
                  <a:cubicBezTo>
                    <a:pt x="88" y="85"/>
                    <a:pt x="80" y="85"/>
                    <a:pt x="72" y="83"/>
                  </a:cubicBezTo>
                  <a:close/>
                  <a:moveTo>
                    <a:pt x="64" y="79"/>
                  </a:moveTo>
                  <a:cubicBezTo>
                    <a:pt x="60" y="77"/>
                    <a:pt x="57" y="73"/>
                    <a:pt x="55" y="69"/>
                  </a:cubicBezTo>
                  <a:cubicBezTo>
                    <a:pt x="67" y="70"/>
                    <a:pt x="79" y="68"/>
                    <a:pt x="91" y="66"/>
                  </a:cubicBezTo>
                  <a:cubicBezTo>
                    <a:pt x="108" y="63"/>
                    <a:pt x="123" y="55"/>
                    <a:pt x="139" y="48"/>
                  </a:cubicBezTo>
                  <a:cubicBezTo>
                    <a:pt x="155" y="41"/>
                    <a:pt x="173" y="35"/>
                    <a:pt x="192" y="36"/>
                  </a:cubicBezTo>
                  <a:cubicBezTo>
                    <a:pt x="201" y="35"/>
                    <a:pt x="211" y="37"/>
                    <a:pt x="221" y="38"/>
                  </a:cubicBezTo>
                  <a:cubicBezTo>
                    <a:pt x="222" y="38"/>
                    <a:pt x="222" y="39"/>
                    <a:pt x="223" y="39"/>
                  </a:cubicBezTo>
                  <a:cubicBezTo>
                    <a:pt x="221" y="39"/>
                    <a:pt x="218" y="40"/>
                    <a:pt x="216" y="41"/>
                  </a:cubicBezTo>
                  <a:cubicBezTo>
                    <a:pt x="207" y="40"/>
                    <a:pt x="199" y="40"/>
                    <a:pt x="190" y="42"/>
                  </a:cubicBezTo>
                  <a:cubicBezTo>
                    <a:pt x="171" y="46"/>
                    <a:pt x="154" y="55"/>
                    <a:pt x="138" y="63"/>
                  </a:cubicBezTo>
                  <a:cubicBezTo>
                    <a:pt x="121" y="69"/>
                    <a:pt x="104" y="74"/>
                    <a:pt x="87" y="77"/>
                  </a:cubicBezTo>
                  <a:cubicBezTo>
                    <a:pt x="80" y="78"/>
                    <a:pt x="72" y="79"/>
                    <a:pt x="64" y="79"/>
                  </a:cubicBezTo>
                  <a:close/>
                  <a:moveTo>
                    <a:pt x="25" y="61"/>
                  </a:moveTo>
                  <a:cubicBezTo>
                    <a:pt x="30" y="64"/>
                    <a:pt x="35" y="66"/>
                    <a:pt x="40" y="67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5" y="68"/>
                    <a:pt x="50" y="69"/>
                    <a:pt x="54" y="69"/>
                  </a:cubicBezTo>
                  <a:cubicBezTo>
                    <a:pt x="56" y="73"/>
                    <a:pt x="59" y="76"/>
                    <a:pt x="62" y="79"/>
                  </a:cubicBezTo>
                  <a:cubicBezTo>
                    <a:pt x="54" y="79"/>
                    <a:pt x="46" y="78"/>
                    <a:pt x="38" y="75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2" y="72"/>
                    <a:pt x="28" y="67"/>
                    <a:pt x="25" y="61"/>
                  </a:cubicBezTo>
                  <a:close/>
                  <a:moveTo>
                    <a:pt x="7" y="35"/>
                  </a:moveTo>
                  <a:cubicBezTo>
                    <a:pt x="4" y="19"/>
                    <a:pt x="22" y="4"/>
                    <a:pt x="38" y="11"/>
                  </a:cubicBezTo>
                  <a:cubicBezTo>
                    <a:pt x="42" y="12"/>
                    <a:pt x="45" y="15"/>
                    <a:pt x="47" y="19"/>
                  </a:cubicBezTo>
                  <a:cubicBezTo>
                    <a:pt x="45" y="20"/>
                    <a:pt x="42" y="21"/>
                    <a:pt x="40" y="22"/>
                  </a:cubicBezTo>
                  <a:cubicBezTo>
                    <a:pt x="38" y="19"/>
                    <a:pt x="34" y="17"/>
                    <a:pt x="30" y="17"/>
                  </a:cubicBezTo>
                  <a:cubicBezTo>
                    <a:pt x="25" y="17"/>
                    <a:pt x="19" y="19"/>
                    <a:pt x="17" y="24"/>
                  </a:cubicBezTo>
                  <a:cubicBezTo>
                    <a:pt x="15" y="30"/>
                    <a:pt x="17" y="37"/>
                    <a:pt x="21" y="42"/>
                  </a:cubicBezTo>
                  <a:cubicBezTo>
                    <a:pt x="19" y="45"/>
                    <a:pt x="18" y="48"/>
                    <a:pt x="18" y="52"/>
                  </a:cubicBezTo>
                  <a:cubicBezTo>
                    <a:pt x="13" y="47"/>
                    <a:pt x="8" y="42"/>
                    <a:pt x="7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93" name="Freeform 489"/>
            <p:cNvSpPr>
              <a:spLocks noEditPoints="1"/>
            </p:cNvSpPr>
            <p:nvPr/>
          </p:nvSpPr>
          <p:spPr bwMode="auto">
            <a:xfrm>
              <a:off x="1607" y="2815"/>
              <a:ext cx="2520" cy="817"/>
            </a:xfrm>
            <a:custGeom>
              <a:avLst/>
              <a:gdLst>
                <a:gd name="T0" fmla="*/ 251 w 270"/>
                <a:gd name="T1" fmla="*/ 29 h 87"/>
                <a:gd name="T2" fmla="*/ 234 w 270"/>
                <a:gd name="T3" fmla="*/ 8 h 87"/>
                <a:gd name="T4" fmla="*/ 118 w 270"/>
                <a:gd name="T5" fmla="*/ 15 h 87"/>
                <a:gd name="T6" fmla="*/ 64 w 270"/>
                <a:gd name="T7" fmla="*/ 40 h 87"/>
                <a:gd name="T8" fmla="*/ 23 w 270"/>
                <a:gd name="T9" fmla="*/ 37 h 87"/>
                <a:gd name="T10" fmla="*/ 21 w 270"/>
                <a:gd name="T11" fmla="*/ 35 h 87"/>
                <a:gd name="T12" fmla="*/ 23 w 270"/>
                <a:gd name="T13" fmla="*/ 37 h 87"/>
                <a:gd name="T14" fmla="*/ 19 w 270"/>
                <a:gd name="T15" fmla="*/ 35 h 87"/>
                <a:gd name="T16" fmla="*/ 23 w 270"/>
                <a:gd name="T17" fmla="*/ 37 h 87"/>
                <a:gd name="T18" fmla="*/ 1 w 270"/>
                <a:gd name="T19" fmla="*/ 39 h 87"/>
                <a:gd name="T20" fmla="*/ 0 w 270"/>
                <a:gd name="T21" fmla="*/ 38 h 87"/>
                <a:gd name="T22" fmla="*/ 46 w 270"/>
                <a:gd name="T23" fmla="*/ 48 h 87"/>
                <a:gd name="T24" fmla="*/ 132 w 270"/>
                <a:gd name="T25" fmla="*/ 41 h 87"/>
                <a:gd name="T26" fmla="*/ 220 w 270"/>
                <a:gd name="T27" fmla="*/ 38 h 87"/>
                <a:gd name="T28" fmla="*/ 220 w 270"/>
                <a:gd name="T29" fmla="*/ 39 h 87"/>
                <a:gd name="T30" fmla="*/ 228 w 270"/>
                <a:gd name="T31" fmla="*/ 24 h 87"/>
                <a:gd name="T32" fmla="*/ 248 w 270"/>
                <a:gd name="T33" fmla="*/ 32 h 87"/>
                <a:gd name="T34" fmla="*/ 219 w 270"/>
                <a:gd name="T35" fmla="*/ 55 h 87"/>
                <a:gd name="T36" fmla="*/ 170 w 270"/>
                <a:gd name="T37" fmla="*/ 63 h 87"/>
                <a:gd name="T38" fmla="*/ 178 w 270"/>
                <a:gd name="T39" fmla="*/ 50 h 87"/>
                <a:gd name="T40" fmla="*/ 174 w 270"/>
                <a:gd name="T41" fmla="*/ 38 h 87"/>
                <a:gd name="T42" fmla="*/ 178 w 270"/>
                <a:gd name="T43" fmla="*/ 50 h 87"/>
                <a:gd name="T44" fmla="*/ 168 w 270"/>
                <a:gd name="T45" fmla="*/ 64 h 87"/>
                <a:gd name="T46" fmla="*/ 231 w 270"/>
                <a:gd name="T47" fmla="*/ 79 h 87"/>
                <a:gd name="T48" fmla="*/ 246 w 270"/>
                <a:gd name="T49" fmla="*/ 43 h 87"/>
                <a:gd name="T50" fmla="*/ 230 w 270"/>
                <a:gd name="T51" fmla="*/ 61 h 87"/>
                <a:gd name="T52" fmla="*/ 230 w 270"/>
                <a:gd name="T53" fmla="*/ 59 h 87"/>
                <a:gd name="T54" fmla="*/ 222 w 270"/>
                <a:gd name="T55" fmla="*/ 65 h 87"/>
                <a:gd name="T56" fmla="*/ 246 w 270"/>
                <a:gd name="T57" fmla="*/ 43 h 87"/>
                <a:gd name="T58" fmla="*/ 253 w 270"/>
                <a:gd name="T59" fmla="*/ 63 h 87"/>
                <a:gd name="T60" fmla="*/ 244 w 270"/>
                <a:gd name="T61" fmla="*/ 54 h 87"/>
                <a:gd name="T62" fmla="*/ 23 w 270"/>
                <a:gd name="T63" fmla="*/ 37 h 87"/>
                <a:gd name="T64" fmla="*/ 183 w 270"/>
                <a:gd name="T65" fmla="*/ 6 h 87"/>
                <a:gd name="T66" fmla="*/ 56 w 270"/>
                <a:gd name="T67" fmla="*/ 46 h 87"/>
                <a:gd name="T68" fmla="*/ 119 w 270"/>
                <a:gd name="T69" fmla="*/ 19 h 87"/>
                <a:gd name="T70" fmla="*/ 198 w 270"/>
                <a:gd name="T71" fmla="*/ 4 h 87"/>
                <a:gd name="T72" fmla="*/ 179 w 270"/>
                <a:gd name="T73" fmla="*/ 21 h 87"/>
                <a:gd name="T74" fmla="*/ 50 w 270"/>
                <a:gd name="T75" fmla="*/ 49 h 87"/>
                <a:gd name="T76" fmla="*/ 80 w 270"/>
                <a:gd name="T77" fmla="*/ 45 h 87"/>
                <a:gd name="T78" fmla="*/ 206 w 270"/>
                <a:gd name="T79" fmla="*/ 8 h 87"/>
                <a:gd name="T80" fmla="*/ 230 w 270"/>
                <a:gd name="T81" fmla="*/ 19 h 87"/>
                <a:gd name="T82" fmla="*/ 208 w 270"/>
                <a:gd name="T83" fmla="*/ 8 h 87"/>
                <a:gd name="T84" fmla="*/ 233 w 270"/>
                <a:gd name="T85" fmla="*/ 12 h 87"/>
                <a:gd name="T86" fmla="*/ 232 w 270"/>
                <a:gd name="T87" fmla="*/ 76 h 87"/>
                <a:gd name="T88" fmla="*/ 241 w 270"/>
                <a:gd name="T89" fmla="*/ 70 h 87"/>
                <a:gd name="T90" fmla="*/ 252 w 270"/>
                <a:gd name="T91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70" h="87">
                  <a:moveTo>
                    <a:pt x="253" y="30"/>
                  </a:moveTo>
                  <a:cubicBezTo>
                    <a:pt x="253" y="30"/>
                    <a:pt x="252" y="30"/>
                    <a:pt x="251" y="29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49" y="20"/>
                    <a:pt x="244" y="12"/>
                    <a:pt x="235" y="8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234" y="8"/>
                    <a:pt x="234" y="8"/>
                    <a:pt x="234" y="8"/>
                  </a:cubicBezTo>
                  <a:cubicBezTo>
                    <a:pt x="223" y="3"/>
                    <a:pt x="213" y="3"/>
                    <a:pt x="202" y="4"/>
                  </a:cubicBezTo>
                  <a:cubicBezTo>
                    <a:pt x="193" y="0"/>
                    <a:pt x="184" y="0"/>
                    <a:pt x="175" y="0"/>
                  </a:cubicBezTo>
                  <a:cubicBezTo>
                    <a:pt x="154" y="1"/>
                    <a:pt x="136" y="7"/>
                    <a:pt x="11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100" y="23"/>
                    <a:pt x="82" y="31"/>
                    <a:pt x="64" y="40"/>
                  </a:cubicBezTo>
                  <a:cubicBezTo>
                    <a:pt x="60" y="42"/>
                    <a:pt x="55" y="44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41" y="45"/>
                    <a:pt x="31" y="42"/>
                    <a:pt x="23" y="37"/>
                  </a:cubicBezTo>
                  <a:cubicBezTo>
                    <a:pt x="22" y="37"/>
                    <a:pt x="22" y="37"/>
                    <a:pt x="22" y="36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7"/>
                    <a:pt x="22" y="37"/>
                    <a:pt x="23" y="37"/>
                  </a:cubicBezTo>
                  <a:cubicBezTo>
                    <a:pt x="22" y="37"/>
                    <a:pt x="21" y="36"/>
                    <a:pt x="20" y="36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8" y="43"/>
                    <a:pt x="35" y="46"/>
                    <a:pt x="42" y="47"/>
                  </a:cubicBezTo>
                  <a:cubicBezTo>
                    <a:pt x="40" y="48"/>
                    <a:pt x="36" y="48"/>
                    <a:pt x="33" y="48"/>
                  </a:cubicBezTo>
                  <a:cubicBezTo>
                    <a:pt x="23" y="49"/>
                    <a:pt x="10" y="48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9" y="48"/>
                    <a:pt x="23" y="50"/>
                    <a:pt x="33" y="50"/>
                  </a:cubicBezTo>
                  <a:cubicBezTo>
                    <a:pt x="38" y="50"/>
                    <a:pt x="42" y="49"/>
                    <a:pt x="46" y="48"/>
                  </a:cubicBezTo>
                  <a:cubicBezTo>
                    <a:pt x="47" y="49"/>
                    <a:pt x="48" y="49"/>
                    <a:pt x="50" y="49"/>
                  </a:cubicBezTo>
                  <a:cubicBezTo>
                    <a:pt x="59" y="51"/>
                    <a:pt x="69" y="52"/>
                    <a:pt x="79" y="52"/>
                  </a:cubicBezTo>
                  <a:cubicBezTo>
                    <a:pt x="98" y="53"/>
                    <a:pt x="116" y="48"/>
                    <a:pt x="132" y="41"/>
                  </a:cubicBezTo>
                  <a:cubicBezTo>
                    <a:pt x="149" y="35"/>
                    <a:pt x="164" y="27"/>
                    <a:pt x="180" y="25"/>
                  </a:cubicBezTo>
                  <a:cubicBezTo>
                    <a:pt x="193" y="22"/>
                    <a:pt x="206" y="21"/>
                    <a:pt x="218" y="22"/>
                  </a:cubicBezTo>
                  <a:cubicBezTo>
                    <a:pt x="220" y="27"/>
                    <a:pt x="221" y="32"/>
                    <a:pt x="220" y="38"/>
                  </a:cubicBezTo>
                  <a:cubicBezTo>
                    <a:pt x="220" y="39"/>
                    <a:pt x="220" y="39"/>
                    <a:pt x="220" y="39"/>
                  </a:cubicBezTo>
                  <a:cubicBezTo>
                    <a:pt x="220" y="38"/>
                    <a:pt x="220" y="38"/>
                    <a:pt x="220" y="38"/>
                  </a:cubicBezTo>
                  <a:cubicBezTo>
                    <a:pt x="220" y="39"/>
                    <a:pt x="220" y="39"/>
                    <a:pt x="220" y="39"/>
                  </a:cubicBezTo>
                  <a:cubicBezTo>
                    <a:pt x="220" y="38"/>
                    <a:pt x="220" y="38"/>
                    <a:pt x="220" y="38"/>
                  </a:cubicBezTo>
                  <a:cubicBezTo>
                    <a:pt x="221" y="32"/>
                    <a:pt x="220" y="27"/>
                    <a:pt x="219" y="22"/>
                  </a:cubicBezTo>
                  <a:cubicBezTo>
                    <a:pt x="222" y="23"/>
                    <a:pt x="225" y="23"/>
                    <a:pt x="228" y="24"/>
                  </a:cubicBezTo>
                  <a:cubicBezTo>
                    <a:pt x="229" y="24"/>
                    <a:pt x="229" y="24"/>
                    <a:pt x="229" y="24"/>
                  </a:cubicBezTo>
                  <a:cubicBezTo>
                    <a:pt x="229" y="24"/>
                    <a:pt x="229" y="24"/>
                    <a:pt x="229" y="24"/>
                  </a:cubicBezTo>
                  <a:cubicBezTo>
                    <a:pt x="235" y="26"/>
                    <a:pt x="242" y="28"/>
                    <a:pt x="248" y="32"/>
                  </a:cubicBezTo>
                  <a:cubicBezTo>
                    <a:pt x="248" y="35"/>
                    <a:pt x="248" y="39"/>
                    <a:pt x="247" y="42"/>
                  </a:cubicBezTo>
                  <a:cubicBezTo>
                    <a:pt x="245" y="41"/>
                    <a:pt x="243" y="40"/>
                    <a:pt x="240" y="39"/>
                  </a:cubicBezTo>
                  <a:cubicBezTo>
                    <a:pt x="230" y="37"/>
                    <a:pt x="221" y="45"/>
                    <a:pt x="219" y="55"/>
                  </a:cubicBezTo>
                  <a:cubicBezTo>
                    <a:pt x="219" y="59"/>
                    <a:pt x="219" y="62"/>
                    <a:pt x="220" y="66"/>
                  </a:cubicBezTo>
                  <a:cubicBezTo>
                    <a:pt x="212" y="69"/>
                    <a:pt x="204" y="71"/>
                    <a:pt x="195" y="71"/>
                  </a:cubicBezTo>
                  <a:cubicBezTo>
                    <a:pt x="186" y="71"/>
                    <a:pt x="177" y="68"/>
                    <a:pt x="170" y="63"/>
                  </a:cubicBezTo>
                  <a:cubicBezTo>
                    <a:pt x="162" y="58"/>
                    <a:pt x="157" y="48"/>
                    <a:pt x="160" y="39"/>
                  </a:cubicBezTo>
                  <a:cubicBezTo>
                    <a:pt x="164" y="30"/>
                    <a:pt x="179" y="28"/>
                    <a:pt x="184" y="38"/>
                  </a:cubicBezTo>
                  <a:cubicBezTo>
                    <a:pt x="186" y="42"/>
                    <a:pt x="184" y="49"/>
                    <a:pt x="178" y="50"/>
                  </a:cubicBezTo>
                  <a:cubicBezTo>
                    <a:pt x="172" y="51"/>
                    <a:pt x="169" y="43"/>
                    <a:pt x="173" y="39"/>
                  </a:cubicBezTo>
                  <a:cubicBezTo>
                    <a:pt x="174" y="38"/>
                    <a:pt x="174" y="38"/>
                    <a:pt x="174" y="38"/>
                  </a:cubicBezTo>
                  <a:cubicBezTo>
                    <a:pt x="174" y="38"/>
                    <a:pt x="174" y="38"/>
                    <a:pt x="174" y="38"/>
                  </a:cubicBezTo>
                  <a:cubicBezTo>
                    <a:pt x="174" y="38"/>
                    <a:pt x="174" y="38"/>
                    <a:pt x="174" y="38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69" y="43"/>
                    <a:pt x="172" y="51"/>
                    <a:pt x="178" y="50"/>
                  </a:cubicBezTo>
                  <a:cubicBezTo>
                    <a:pt x="184" y="50"/>
                    <a:pt x="186" y="42"/>
                    <a:pt x="184" y="38"/>
                  </a:cubicBezTo>
                  <a:cubicBezTo>
                    <a:pt x="180" y="27"/>
                    <a:pt x="163" y="29"/>
                    <a:pt x="159" y="38"/>
                  </a:cubicBezTo>
                  <a:cubicBezTo>
                    <a:pt x="155" y="48"/>
                    <a:pt x="161" y="59"/>
                    <a:pt x="168" y="64"/>
                  </a:cubicBezTo>
                  <a:cubicBezTo>
                    <a:pt x="176" y="70"/>
                    <a:pt x="186" y="73"/>
                    <a:pt x="195" y="73"/>
                  </a:cubicBezTo>
                  <a:cubicBezTo>
                    <a:pt x="204" y="73"/>
                    <a:pt x="213" y="72"/>
                    <a:pt x="221" y="69"/>
                  </a:cubicBezTo>
                  <a:cubicBezTo>
                    <a:pt x="223" y="73"/>
                    <a:pt x="227" y="77"/>
                    <a:pt x="231" y="79"/>
                  </a:cubicBezTo>
                  <a:cubicBezTo>
                    <a:pt x="249" y="87"/>
                    <a:pt x="270" y="70"/>
                    <a:pt x="268" y="52"/>
                  </a:cubicBezTo>
                  <a:cubicBezTo>
                    <a:pt x="267" y="42"/>
                    <a:pt x="260" y="35"/>
                    <a:pt x="253" y="30"/>
                  </a:cubicBezTo>
                  <a:close/>
                  <a:moveTo>
                    <a:pt x="246" y="43"/>
                  </a:moveTo>
                  <a:cubicBezTo>
                    <a:pt x="245" y="46"/>
                    <a:pt x="243" y="49"/>
                    <a:pt x="241" y="52"/>
                  </a:cubicBezTo>
                  <a:cubicBezTo>
                    <a:pt x="238" y="55"/>
                    <a:pt x="234" y="58"/>
                    <a:pt x="230" y="61"/>
                  </a:cubicBezTo>
                  <a:cubicBezTo>
                    <a:pt x="230" y="61"/>
                    <a:pt x="230" y="61"/>
                    <a:pt x="230" y="61"/>
                  </a:cubicBezTo>
                  <a:cubicBezTo>
                    <a:pt x="230" y="59"/>
                    <a:pt x="230" y="59"/>
                    <a:pt x="230" y="59"/>
                  </a:cubicBezTo>
                  <a:cubicBezTo>
                    <a:pt x="230" y="60"/>
                    <a:pt x="230" y="60"/>
                    <a:pt x="230" y="60"/>
                  </a:cubicBezTo>
                  <a:cubicBezTo>
                    <a:pt x="230" y="59"/>
                    <a:pt x="230" y="59"/>
                    <a:pt x="230" y="59"/>
                  </a:cubicBezTo>
                  <a:cubicBezTo>
                    <a:pt x="230" y="61"/>
                    <a:pt x="230" y="61"/>
                    <a:pt x="230" y="61"/>
                  </a:cubicBezTo>
                  <a:cubicBezTo>
                    <a:pt x="230" y="61"/>
                    <a:pt x="230" y="61"/>
                    <a:pt x="230" y="61"/>
                  </a:cubicBezTo>
                  <a:cubicBezTo>
                    <a:pt x="227" y="63"/>
                    <a:pt x="225" y="64"/>
                    <a:pt x="222" y="65"/>
                  </a:cubicBezTo>
                  <a:cubicBezTo>
                    <a:pt x="221" y="62"/>
                    <a:pt x="221" y="59"/>
                    <a:pt x="221" y="55"/>
                  </a:cubicBezTo>
                  <a:cubicBezTo>
                    <a:pt x="222" y="46"/>
                    <a:pt x="231" y="39"/>
                    <a:pt x="240" y="41"/>
                  </a:cubicBezTo>
                  <a:cubicBezTo>
                    <a:pt x="243" y="41"/>
                    <a:pt x="245" y="42"/>
                    <a:pt x="246" y="43"/>
                  </a:cubicBezTo>
                  <a:close/>
                  <a:moveTo>
                    <a:pt x="244" y="54"/>
                  </a:moveTo>
                  <a:cubicBezTo>
                    <a:pt x="246" y="52"/>
                    <a:pt x="248" y="49"/>
                    <a:pt x="250" y="46"/>
                  </a:cubicBezTo>
                  <a:cubicBezTo>
                    <a:pt x="253" y="51"/>
                    <a:pt x="255" y="57"/>
                    <a:pt x="253" y="63"/>
                  </a:cubicBezTo>
                  <a:cubicBezTo>
                    <a:pt x="251" y="67"/>
                    <a:pt x="246" y="70"/>
                    <a:pt x="241" y="70"/>
                  </a:cubicBezTo>
                  <a:cubicBezTo>
                    <a:pt x="237" y="70"/>
                    <a:pt x="233" y="68"/>
                    <a:pt x="231" y="65"/>
                  </a:cubicBezTo>
                  <a:cubicBezTo>
                    <a:pt x="236" y="62"/>
                    <a:pt x="240" y="58"/>
                    <a:pt x="244" y="54"/>
                  </a:cubicBezTo>
                  <a:close/>
                  <a:moveTo>
                    <a:pt x="49" y="46"/>
                  </a:moveTo>
                  <a:cubicBezTo>
                    <a:pt x="47" y="46"/>
                    <a:pt x="45" y="47"/>
                    <a:pt x="43" y="47"/>
                  </a:cubicBezTo>
                  <a:cubicBezTo>
                    <a:pt x="36" y="46"/>
                    <a:pt x="28" y="43"/>
                    <a:pt x="23" y="37"/>
                  </a:cubicBezTo>
                  <a:cubicBezTo>
                    <a:pt x="31" y="42"/>
                    <a:pt x="40" y="45"/>
                    <a:pt x="49" y="46"/>
                  </a:cubicBezTo>
                  <a:close/>
                  <a:moveTo>
                    <a:pt x="198" y="4"/>
                  </a:moveTo>
                  <a:cubicBezTo>
                    <a:pt x="193" y="5"/>
                    <a:pt x="188" y="6"/>
                    <a:pt x="183" y="6"/>
                  </a:cubicBezTo>
                  <a:cubicBezTo>
                    <a:pt x="166" y="9"/>
                    <a:pt x="149" y="14"/>
                    <a:pt x="132" y="22"/>
                  </a:cubicBezTo>
                  <a:cubicBezTo>
                    <a:pt x="115" y="30"/>
                    <a:pt x="99" y="39"/>
                    <a:pt x="80" y="44"/>
                  </a:cubicBezTo>
                  <a:cubicBezTo>
                    <a:pt x="72" y="46"/>
                    <a:pt x="64" y="46"/>
                    <a:pt x="56" y="46"/>
                  </a:cubicBezTo>
                  <a:cubicBezTo>
                    <a:pt x="59" y="45"/>
                    <a:pt x="62" y="44"/>
                    <a:pt x="65" y="43"/>
                  </a:cubicBezTo>
                  <a:cubicBezTo>
                    <a:pt x="84" y="34"/>
                    <a:pt x="102" y="27"/>
                    <a:pt x="119" y="19"/>
                  </a:cubicBezTo>
                  <a:cubicBezTo>
                    <a:pt x="119" y="19"/>
                    <a:pt x="119" y="19"/>
                    <a:pt x="119" y="19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37" y="12"/>
                    <a:pt x="155" y="5"/>
                    <a:pt x="175" y="3"/>
                  </a:cubicBezTo>
                  <a:cubicBezTo>
                    <a:pt x="183" y="2"/>
                    <a:pt x="191" y="2"/>
                    <a:pt x="198" y="4"/>
                  </a:cubicBezTo>
                  <a:close/>
                  <a:moveTo>
                    <a:pt x="206" y="8"/>
                  </a:moveTo>
                  <a:cubicBezTo>
                    <a:pt x="210" y="10"/>
                    <a:pt x="214" y="14"/>
                    <a:pt x="216" y="18"/>
                  </a:cubicBezTo>
                  <a:cubicBezTo>
                    <a:pt x="204" y="17"/>
                    <a:pt x="192" y="18"/>
                    <a:pt x="179" y="21"/>
                  </a:cubicBezTo>
                  <a:cubicBezTo>
                    <a:pt x="163" y="24"/>
                    <a:pt x="147" y="32"/>
                    <a:pt x="131" y="39"/>
                  </a:cubicBezTo>
                  <a:cubicBezTo>
                    <a:pt x="115" y="46"/>
                    <a:pt x="98" y="51"/>
                    <a:pt x="79" y="51"/>
                  </a:cubicBezTo>
                  <a:cubicBezTo>
                    <a:pt x="69" y="51"/>
                    <a:pt x="59" y="50"/>
                    <a:pt x="50" y="49"/>
                  </a:cubicBezTo>
                  <a:cubicBezTo>
                    <a:pt x="49" y="48"/>
                    <a:pt x="48" y="48"/>
                    <a:pt x="47" y="48"/>
                  </a:cubicBezTo>
                  <a:cubicBezTo>
                    <a:pt x="50" y="48"/>
                    <a:pt x="52" y="47"/>
                    <a:pt x="55" y="46"/>
                  </a:cubicBezTo>
                  <a:cubicBezTo>
                    <a:pt x="63" y="47"/>
                    <a:pt x="72" y="47"/>
                    <a:pt x="80" y="45"/>
                  </a:cubicBezTo>
                  <a:cubicBezTo>
                    <a:pt x="100" y="41"/>
                    <a:pt x="116" y="31"/>
                    <a:pt x="133" y="24"/>
                  </a:cubicBezTo>
                  <a:cubicBezTo>
                    <a:pt x="150" y="17"/>
                    <a:pt x="166" y="13"/>
                    <a:pt x="183" y="10"/>
                  </a:cubicBezTo>
                  <a:cubicBezTo>
                    <a:pt x="191" y="9"/>
                    <a:pt x="199" y="8"/>
                    <a:pt x="206" y="8"/>
                  </a:cubicBezTo>
                  <a:close/>
                  <a:moveTo>
                    <a:pt x="245" y="26"/>
                  </a:moveTo>
                  <a:cubicBezTo>
                    <a:pt x="241" y="23"/>
                    <a:pt x="236" y="21"/>
                    <a:pt x="231" y="20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9" y="19"/>
                    <a:pt x="229" y="19"/>
                    <a:pt x="229" y="19"/>
                  </a:cubicBezTo>
                  <a:cubicBezTo>
                    <a:pt x="225" y="18"/>
                    <a:pt x="221" y="18"/>
                    <a:pt x="217" y="18"/>
                  </a:cubicBezTo>
                  <a:cubicBezTo>
                    <a:pt x="215" y="14"/>
                    <a:pt x="212" y="10"/>
                    <a:pt x="208" y="8"/>
                  </a:cubicBezTo>
                  <a:cubicBezTo>
                    <a:pt x="217" y="8"/>
                    <a:pt x="225" y="8"/>
                    <a:pt x="232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9" y="15"/>
                    <a:pt x="243" y="20"/>
                    <a:pt x="245" y="26"/>
                  </a:cubicBezTo>
                  <a:close/>
                  <a:moveTo>
                    <a:pt x="264" y="52"/>
                  </a:moveTo>
                  <a:cubicBezTo>
                    <a:pt x="267" y="68"/>
                    <a:pt x="248" y="83"/>
                    <a:pt x="232" y="76"/>
                  </a:cubicBezTo>
                  <a:cubicBezTo>
                    <a:pt x="228" y="75"/>
                    <a:pt x="225" y="72"/>
                    <a:pt x="223" y="68"/>
                  </a:cubicBezTo>
                  <a:cubicBezTo>
                    <a:pt x="226" y="67"/>
                    <a:pt x="228" y="66"/>
                    <a:pt x="231" y="65"/>
                  </a:cubicBezTo>
                  <a:cubicBezTo>
                    <a:pt x="233" y="68"/>
                    <a:pt x="237" y="70"/>
                    <a:pt x="241" y="70"/>
                  </a:cubicBezTo>
                  <a:cubicBezTo>
                    <a:pt x="246" y="70"/>
                    <a:pt x="251" y="68"/>
                    <a:pt x="253" y="63"/>
                  </a:cubicBezTo>
                  <a:cubicBezTo>
                    <a:pt x="255" y="57"/>
                    <a:pt x="254" y="50"/>
                    <a:pt x="250" y="45"/>
                  </a:cubicBezTo>
                  <a:cubicBezTo>
                    <a:pt x="251" y="42"/>
                    <a:pt x="252" y="39"/>
                    <a:pt x="252" y="35"/>
                  </a:cubicBezTo>
                  <a:cubicBezTo>
                    <a:pt x="258" y="39"/>
                    <a:pt x="263" y="45"/>
                    <a:pt x="264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94" name="Freeform 490"/>
            <p:cNvSpPr>
              <a:spLocks noEditPoints="1"/>
            </p:cNvSpPr>
            <p:nvPr/>
          </p:nvSpPr>
          <p:spPr bwMode="auto">
            <a:xfrm>
              <a:off x="3530" y="2815"/>
              <a:ext cx="2530" cy="817"/>
            </a:xfrm>
            <a:custGeom>
              <a:avLst/>
              <a:gdLst>
                <a:gd name="T0" fmla="*/ 49 w 271"/>
                <a:gd name="T1" fmla="*/ 69 h 87"/>
                <a:gd name="T2" fmla="*/ 111 w 271"/>
                <a:gd name="T3" fmla="*/ 38 h 87"/>
                <a:gd name="T4" fmla="*/ 97 w 271"/>
                <a:gd name="T5" fmla="*/ 39 h 87"/>
                <a:gd name="T6" fmla="*/ 96 w 271"/>
                <a:gd name="T7" fmla="*/ 38 h 87"/>
                <a:gd name="T8" fmla="*/ 87 w 271"/>
                <a:gd name="T9" fmla="*/ 38 h 87"/>
                <a:gd name="T10" fmla="*/ 76 w 271"/>
                <a:gd name="T11" fmla="*/ 71 h 87"/>
                <a:gd name="T12" fmla="*/ 30 w 271"/>
                <a:gd name="T13" fmla="*/ 39 h 87"/>
                <a:gd name="T14" fmla="*/ 41 w 271"/>
                <a:gd name="T15" fmla="*/ 24 h 87"/>
                <a:gd name="T16" fmla="*/ 52 w 271"/>
                <a:gd name="T17" fmla="*/ 22 h 87"/>
                <a:gd name="T18" fmla="*/ 50 w 271"/>
                <a:gd name="T19" fmla="*/ 38 h 87"/>
                <a:gd name="T20" fmla="*/ 52 w 271"/>
                <a:gd name="T21" fmla="*/ 22 h 87"/>
                <a:gd name="T22" fmla="*/ 192 w 271"/>
                <a:gd name="T23" fmla="*/ 52 h 87"/>
                <a:gd name="T24" fmla="*/ 237 w 271"/>
                <a:gd name="T25" fmla="*/ 50 h 87"/>
                <a:gd name="T26" fmla="*/ 270 w 271"/>
                <a:gd name="T27" fmla="*/ 39 h 87"/>
                <a:gd name="T28" fmla="*/ 237 w 271"/>
                <a:gd name="T29" fmla="*/ 48 h 87"/>
                <a:gd name="T30" fmla="*/ 250 w 271"/>
                <a:gd name="T31" fmla="*/ 36 h 87"/>
                <a:gd name="T32" fmla="*/ 252 w 271"/>
                <a:gd name="T33" fmla="*/ 34 h 87"/>
                <a:gd name="T34" fmla="*/ 249 w 271"/>
                <a:gd name="T35" fmla="*/ 36 h 87"/>
                <a:gd name="T36" fmla="*/ 250 w 271"/>
                <a:gd name="T37" fmla="*/ 35 h 87"/>
                <a:gd name="T38" fmla="*/ 220 w 271"/>
                <a:gd name="T39" fmla="*/ 45 h 87"/>
                <a:gd name="T40" fmla="*/ 153 w 271"/>
                <a:gd name="T41" fmla="*/ 15 h 87"/>
                <a:gd name="T42" fmla="*/ 95 w 271"/>
                <a:gd name="T43" fmla="*/ 0 h 87"/>
                <a:gd name="T44" fmla="*/ 36 w 271"/>
                <a:gd name="T45" fmla="*/ 8 h 87"/>
                <a:gd name="T46" fmla="*/ 19 w 271"/>
                <a:gd name="T47" fmla="*/ 29 h 87"/>
                <a:gd name="T48" fmla="*/ 30 w 271"/>
                <a:gd name="T49" fmla="*/ 41 h 87"/>
                <a:gd name="T50" fmla="*/ 41 w 271"/>
                <a:gd name="T51" fmla="*/ 61 h 87"/>
                <a:gd name="T52" fmla="*/ 40 w 271"/>
                <a:gd name="T53" fmla="*/ 60 h 87"/>
                <a:gd name="T54" fmla="*/ 41 w 271"/>
                <a:gd name="T55" fmla="*/ 61 h 87"/>
                <a:gd name="T56" fmla="*/ 30 w 271"/>
                <a:gd name="T57" fmla="*/ 41 h 87"/>
                <a:gd name="T58" fmla="*/ 18 w 271"/>
                <a:gd name="T59" fmla="*/ 63 h 87"/>
                <a:gd name="T60" fmla="*/ 40 w 271"/>
                <a:gd name="T61" fmla="*/ 65 h 87"/>
                <a:gd name="T62" fmla="*/ 221 w 271"/>
                <a:gd name="T63" fmla="*/ 46 h 87"/>
                <a:gd name="T64" fmla="*/ 151 w 271"/>
                <a:gd name="T65" fmla="*/ 19 h 87"/>
                <a:gd name="T66" fmla="*/ 206 w 271"/>
                <a:gd name="T67" fmla="*/ 43 h 87"/>
                <a:gd name="T68" fmla="*/ 139 w 271"/>
                <a:gd name="T69" fmla="*/ 22 h 87"/>
                <a:gd name="T70" fmla="*/ 95 w 271"/>
                <a:gd name="T71" fmla="*/ 3 h 87"/>
                <a:gd name="T72" fmla="*/ 190 w 271"/>
                <a:gd name="T73" fmla="*/ 45 h 87"/>
                <a:gd name="T74" fmla="*/ 221 w 271"/>
                <a:gd name="T75" fmla="*/ 49 h 87"/>
                <a:gd name="T76" fmla="*/ 91 w 271"/>
                <a:gd name="T77" fmla="*/ 21 h 87"/>
                <a:gd name="T78" fmla="*/ 87 w 271"/>
                <a:gd name="T79" fmla="*/ 10 h 87"/>
                <a:gd name="T80" fmla="*/ 38 w 271"/>
                <a:gd name="T81" fmla="*/ 12 h 87"/>
                <a:gd name="T82" fmla="*/ 41 w 271"/>
                <a:gd name="T83" fmla="*/ 19 h 87"/>
                <a:gd name="T84" fmla="*/ 25 w 271"/>
                <a:gd name="T85" fmla="*/ 26 h 87"/>
                <a:gd name="T86" fmla="*/ 21 w 271"/>
                <a:gd name="T87" fmla="*/ 45 h 87"/>
                <a:gd name="T88" fmla="*/ 40 w 271"/>
                <a:gd name="T89" fmla="*/ 65 h 87"/>
                <a:gd name="T90" fmla="*/ 7 w 271"/>
                <a:gd name="T91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71" h="87">
                  <a:moveTo>
                    <a:pt x="3" y="52"/>
                  </a:moveTo>
                  <a:cubicBezTo>
                    <a:pt x="0" y="70"/>
                    <a:pt x="22" y="87"/>
                    <a:pt x="39" y="79"/>
                  </a:cubicBezTo>
                  <a:cubicBezTo>
                    <a:pt x="44" y="77"/>
                    <a:pt x="47" y="73"/>
                    <a:pt x="49" y="69"/>
                  </a:cubicBezTo>
                  <a:cubicBezTo>
                    <a:pt x="58" y="72"/>
                    <a:pt x="67" y="73"/>
                    <a:pt x="76" y="73"/>
                  </a:cubicBezTo>
                  <a:cubicBezTo>
                    <a:pt x="85" y="73"/>
                    <a:pt x="94" y="70"/>
                    <a:pt x="102" y="64"/>
                  </a:cubicBezTo>
                  <a:cubicBezTo>
                    <a:pt x="110" y="59"/>
                    <a:pt x="116" y="48"/>
                    <a:pt x="111" y="38"/>
                  </a:cubicBezTo>
                  <a:cubicBezTo>
                    <a:pt x="107" y="29"/>
                    <a:pt x="91" y="27"/>
                    <a:pt x="86" y="38"/>
                  </a:cubicBezTo>
                  <a:cubicBezTo>
                    <a:pt x="84" y="42"/>
                    <a:pt x="87" y="50"/>
                    <a:pt x="92" y="50"/>
                  </a:cubicBezTo>
                  <a:cubicBezTo>
                    <a:pt x="98" y="51"/>
                    <a:pt x="102" y="43"/>
                    <a:pt x="97" y="39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102" y="43"/>
                    <a:pt x="98" y="51"/>
                    <a:pt x="92" y="50"/>
                  </a:cubicBezTo>
                  <a:cubicBezTo>
                    <a:pt x="87" y="49"/>
                    <a:pt x="85" y="42"/>
                    <a:pt x="87" y="38"/>
                  </a:cubicBezTo>
                  <a:cubicBezTo>
                    <a:pt x="91" y="28"/>
                    <a:pt x="107" y="30"/>
                    <a:pt x="110" y="39"/>
                  </a:cubicBezTo>
                  <a:cubicBezTo>
                    <a:pt x="114" y="48"/>
                    <a:pt x="108" y="58"/>
                    <a:pt x="101" y="63"/>
                  </a:cubicBezTo>
                  <a:cubicBezTo>
                    <a:pt x="94" y="68"/>
                    <a:pt x="84" y="71"/>
                    <a:pt x="76" y="71"/>
                  </a:cubicBezTo>
                  <a:cubicBezTo>
                    <a:pt x="67" y="71"/>
                    <a:pt x="58" y="69"/>
                    <a:pt x="50" y="66"/>
                  </a:cubicBezTo>
                  <a:cubicBezTo>
                    <a:pt x="52" y="62"/>
                    <a:pt x="52" y="59"/>
                    <a:pt x="51" y="55"/>
                  </a:cubicBezTo>
                  <a:cubicBezTo>
                    <a:pt x="50" y="45"/>
                    <a:pt x="40" y="37"/>
                    <a:pt x="30" y="39"/>
                  </a:cubicBezTo>
                  <a:cubicBezTo>
                    <a:pt x="28" y="40"/>
                    <a:pt x="26" y="41"/>
                    <a:pt x="24" y="42"/>
                  </a:cubicBezTo>
                  <a:cubicBezTo>
                    <a:pt x="23" y="39"/>
                    <a:pt x="22" y="35"/>
                    <a:pt x="23" y="32"/>
                  </a:cubicBezTo>
                  <a:cubicBezTo>
                    <a:pt x="29" y="28"/>
                    <a:pt x="35" y="26"/>
                    <a:pt x="41" y="2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5" y="23"/>
                    <a:pt x="49" y="23"/>
                    <a:pt x="52" y="22"/>
                  </a:cubicBezTo>
                  <a:cubicBezTo>
                    <a:pt x="50" y="27"/>
                    <a:pt x="49" y="32"/>
                    <a:pt x="50" y="38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32"/>
                    <a:pt x="50" y="27"/>
                    <a:pt x="52" y="22"/>
                  </a:cubicBezTo>
                  <a:cubicBezTo>
                    <a:pt x="65" y="21"/>
                    <a:pt x="78" y="22"/>
                    <a:pt x="90" y="25"/>
                  </a:cubicBezTo>
                  <a:cubicBezTo>
                    <a:pt x="107" y="27"/>
                    <a:pt x="122" y="35"/>
                    <a:pt x="138" y="41"/>
                  </a:cubicBezTo>
                  <a:cubicBezTo>
                    <a:pt x="154" y="48"/>
                    <a:pt x="173" y="53"/>
                    <a:pt x="192" y="52"/>
                  </a:cubicBezTo>
                  <a:cubicBezTo>
                    <a:pt x="201" y="52"/>
                    <a:pt x="211" y="51"/>
                    <a:pt x="221" y="49"/>
                  </a:cubicBezTo>
                  <a:cubicBezTo>
                    <a:pt x="222" y="49"/>
                    <a:pt x="223" y="49"/>
                    <a:pt x="224" y="48"/>
                  </a:cubicBezTo>
                  <a:cubicBezTo>
                    <a:pt x="228" y="49"/>
                    <a:pt x="233" y="50"/>
                    <a:pt x="237" y="50"/>
                  </a:cubicBezTo>
                  <a:cubicBezTo>
                    <a:pt x="248" y="50"/>
                    <a:pt x="261" y="48"/>
                    <a:pt x="270" y="39"/>
                  </a:cubicBezTo>
                  <a:cubicBezTo>
                    <a:pt x="271" y="38"/>
                    <a:pt x="271" y="38"/>
                    <a:pt x="271" y="38"/>
                  </a:cubicBezTo>
                  <a:cubicBezTo>
                    <a:pt x="270" y="39"/>
                    <a:pt x="270" y="39"/>
                    <a:pt x="270" y="39"/>
                  </a:cubicBezTo>
                  <a:cubicBezTo>
                    <a:pt x="271" y="38"/>
                    <a:pt x="271" y="38"/>
                    <a:pt x="271" y="38"/>
                  </a:cubicBezTo>
                  <a:cubicBezTo>
                    <a:pt x="270" y="39"/>
                    <a:pt x="270" y="39"/>
                    <a:pt x="270" y="39"/>
                  </a:cubicBezTo>
                  <a:cubicBezTo>
                    <a:pt x="261" y="48"/>
                    <a:pt x="248" y="49"/>
                    <a:pt x="237" y="48"/>
                  </a:cubicBezTo>
                  <a:cubicBezTo>
                    <a:pt x="234" y="48"/>
                    <a:pt x="231" y="48"/>
                    <a:pt x="228" y="47"/>
                  </a:cubicBezTo>
                  <a:cubicBezTo>
                    <a:pt x="235" y="46"/>
                    <a:pt x="242" y="43"/>
                    <a:pt x="248" y="37"/>
                  </a:cubicBezTo>
                  <a:cubicBezTo>
                    <a:pt x="249" y="37"/>
                    <a:pt x="249" y="36"/>
                    <a:pt x="250" y="36"/>
                  </a:cubicBezTo>
                  <a:cubicBezTo>
                    <a:pt x="252" y="34"/>
                    <a:pt x="252" y="34"/>
                    <a:pt x="252" y="34"/>
                  </a:cubicBezTo>
                  <a:cubicBezTo>
                    <a:pt x="251" y="35"/>
                    <a:pt x="251" y="35"/>
                    <a:pt x="251" y="35"/>
                  </a:cubicBezTo>
                  <a:cubicBezTo>
                    <a:pt x="252" y="34"/>
                    <a:pt x="252" y="34"/>
                    <a:pt x="252" y="34"/>
                  </a:cubicBezTo>
                  <a:cubicBezTo>
                    <a:pt x="250" y="36"/>
                    <a:pt x="250" y="36"/>
                    <a:pt x="250" y="36"/>
                  </a:cubicBezTo>
                  <a:cubicBezTo>
                    <a:pt x="250" y="36"/>
                    <a:pt x="249" y="37"/>
                    <a:pt x="248" y="37"/>
                  </a:cubicBezTo>
                  <a:cubicBezTo>
                    <a:pt x="248" y="37"/>
                    <a:pt x="248" y="37"/>
                    <a:pt x="249" y="36"/>
                  </a:cubicBezTo>
                  <a:cubicBezTo>
                    <a:pt x="250" y="35"/>
                    <a:pt x="250" y="35"/>
                    <a:pt x="250" y="35"/>
                  </a:cubicBezTo>
                  <a:cubicBezTo>
                    <a:pt x="249" y="35"/>
                    <a:pt x="249" y="35"/>
                    <a:pt x="249" y="35"/>
                  </a:cubicBezTo>
                  <a:cubicBezTo>
                    <a:pt x="250" y="35"/>
                    <a:pt x="250" y="35"/>
                    <a:pt x="250" y="35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39" y="42"/>
                    <a:pt x="230" y="45"/>
                    <a:pt x="220" y="45"/>
                  </a:cubicBezTo>
                  <a:cubicBezTo>
                    <a:pt x="220" y="45"/>
                    <a:pt x="220" y="45"/>
                    <a:pt x="220" y="45"/>
                  </a:cubicBezTo>
                  <a:cubicBezTo>
                    <a:pt x="215" y="44"/>
                    <a:pt x="211" y="42"/>
                    <a:pt x="207" y="40"/>
                  </a:cubicBezTo>
                  <a:cubicBezTo>
                    <a:pt x="188" y="31"/>
                    <a:pt x="171" y="23"/>
                    <a:pt x="153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35" y="7"/>
                    <a:pt x="116" y="1"/>
                    <a:pt x="95" y="0"/>
                  </a:cubicBezTo>
                  <a:cubicBezTo>
                    <a:pt x="87" y="0"/>
                    <a:pt x="77" y="0"/>
                    <a:pt x="69" y="4"/>
                  </a:cubicBezTo>
                  <a:cubicBezTo>
                    <a:pt x="58" y="3"/>
                    <a:pt x="47" y="3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7" y="12"/>
                    <a:pt x="22" y="20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8" y="30"/>
                    <a:pt x="18" y="30"/>
                    <a:pt x="17" y="30"/>
                  </a:cubicBezTo>
                  <a:cubicBezTo>
                    <a:pt x="10" y="35"/>
                    <a:pt x="4" y="42"/>
                    <a:pt x="3" y="52"/>
                  </a:cubicBezTo>
                  <a:close/>
                  <a:moveTo>
                    <a:pt x="30" y="41"/>
                  </a:moveTo>
                  <a:cubicBezTo>
                    <a:pt x="40" y="39"/>
                    <a:pt x="48" y="46"/>
                    <a:pt x="49" y="55"/>
                  </a:cubicBezTo>
                  <a:cubicBezTo>
                    <a:pt x="50" y="59"/>
                    <a:pt x="49" y="62"/>
                    <a:pt x="48" y="65"/>
                  </a:cubicBezTo>
                  <a:cubicBezTo>
                    <a:pt x="46" y="64"/>
                    <a:pt x="43" y="63"/>
                    <a:pt x="41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36" y="58"/>
                    <a:pt x="33" y="55"/>
                    <a:pt x="30" y="52"/>
                  </a:cubicBezTo>
                  <a:cubicBezTo>
                    <a:pt x="27" y="49"/>
                    <a:pt x="25" y="46"/>
                    <a:pt x="24" y="43"/>
                  </a:cubicBezTo>
                  <a:cubicBezTo>
                    <a:pt x="26" y="42"/>
                    <a:pt x="28" y="41"/>
                    <a:pt x="30" y="41"/>
                  </a:cubicBezTo>
                  <a:close/>
                  <a:moveTo>
                    <a:pt x="40" y="65"/>
                  </a:moveTo>
                  <a:cubicBezTo>
                    <a:pt x="38" y="68"/>
                    <a:pt x="33" y="70"/>
                    <a:pt x="30" y="70"/>
                  </a:cubicBezTo>
                  <a:cubicBezTo>
                    <a:pt x="25" y="70"/>
                    <a:pt x="19" y="67"/>
                    <a:pt x="18" y="63"/>
                  </a:cubicBezTo>
                  <a:cubicBezTo>
                    <a:pt x="16" y="57"/>
                    <a:pt x="17" y="51"/>
                    <a:pt x="21" y="46"/>
                  </a:cubicBezTo>
                  <a:cubicBezTo>
                    <a:pt x="22" y="49"/>
                    <a:pt x="24" y="52"/>
                    <a:pt x="27" y="54"/>
                  </a:cubicBezTo>
                  <a:cubicBezTo>
                    <a:pt x="30" y="58"/>
                    <a:pt x="35" y="62"/>
                    <a:pt x="40" y="65"/>
                  </a:cubicBezTo>
                  <a:close/>
                  <a:moveTo>
                    <a:pt x="248" y="37"/>
                  </a:moveTo>
                  <a:cubicBezTo>
                    <a:pt x="242" y="43"/>
                    <a:pt x="235" y="46"/>
                    <a:pt x="227" y="47"/>
                  </a:cubicBezTo>
                  <a:cubicBezTo>
                    <a:pt x="225" y="47"/>
                    <a:pt x="223" y="46"/>
                    <a:pt x="221" y="46"/>
                  </a:cubicBezTo>
                  <a:cubicBezTo>
                    <a:pt x="230" y="45"/>
                    <a:pt x="240" y="42"/>
                    <a:pt x="248" y="37"/>
                  </a:cubicBezTo>
                  <a:close/>
                  <a:moveTo>
                    <a:pt x="95" y="3"/>
                  </a:moveTo>
                  <a:cubicBezTo>
                    <a:pt x="115" y="5"/>
                    <a:pt x="133" y="12"/>
                    <a:pt x="151" y="19"/>
                  </a:cubicBezTo>
                  <a:cubicBezTo>
                    <a:pt x="151" y="19"/>
                    <a:pt x="151" y="19"/>
                    <a:pt x="151" y="19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69" y="27"/>
                    <a:pt x="187" y="34"/>
                    <a:pt x="206" y="43"/>
                  </a:cubicBezTo>
                  <a:cubicBezTo>
                    <a:pt x="208" y="44"/>
                    <a:pt x="211" y="45"/>
                    <a:pt x="214" y="46"/>
                  </a:cubicBezTo>
                  <a:cubicBezTo>
                    <a:pt x="206" y="46"/>
                    <a:pt x="198" y="46"/>
                    <a:pt x="191" y="44"/>
                  </a:cubicBezTo>
                  <a:cubicBezTo>
                    <a:pt x="171" y="39"/>
                    <a:pt x="155" y="30"/>
                    <a:pt x="139" y="22"/>
                  </a:cubicBezTo>
                  <a:cubicBezTo>
                    <a:pt x="122" y="14"/>
                    <a:pt x="105" y="9"/>
                    <a:pt x="88" y="6"/>
                  </a:cubicBezTo>
                  <a:cubicBezTo>
                    <a:pt x="83" y="6"/>
                    <a:pt x="77" y="5"/>
                    <a:pt x="72" y="4"/>
                  </a:cubicBezTo>
                  <a:cubicBezTo>
                    <a:pt x="80" y="2"/>
                    <a:pt x="88" y="2"/>
                    <a:pt x="95" y="3"/>
                  </a:cubicBezTo>
                  <a:close/>
                  <a:moveTo>
                    <a:pt x="87" y="10"/>
                  </a:moveTo>
                  <a:cubicBezTo>
                    <a:pt x="104" y="13"/>
                    <a:pt x="121" y="17"/>
                    <a:pt x="138" y="24"/>
                  </a:cubicBezTo>
                  <a:cubicBezTo>
                    <a:pt x="154" y="31"/>
                    <a:pt x="171" y="41"/>
                    <a:pt x="190" y="45"/>
                  </a:cubicBezTo>
                  <a:cubicBezTo>
                    <a:pt x="199" y="47"/>
                    <a:pt x="207" y="47"/>
                    <a:pt x="216" y="46"/>
                  </a:cubicBezTo>
                  <a:cubicBezTo>
                    <a:pt x="218" y="47"/>
                    <a:pt x="221" y="48"/>
                    <a:pt x="223" y="48"/>
                  </a:cubicBezTo>
                  <a:cubicBezTo>
                    <a:pt x="222" y="48"/>
                    <a:pt x="222" y="48"/>
                    <a:pt x="221" y="49"/>
                  </a:cubicBezTo>
                  <a:cubicBezTo>
                    <a:pt x="211" y="50"/>
                    <a:pt x="201" y="51"/>
                    <a:pt x="192" y="51"/>
                  </a:cubicBezTo>
                  <a:cubicBezTo>
                    <a:pt x="173" y="51"/>
                    <a:pt x="155" y="46"/>
                    <a:pt x="139" y="39"/>
                  </a:cubicBezTo>
                  <a:cubicBezTo>
                    <a:pt x="123" y="32"/>
                    <a:pt x="108" y="24"/>
                    <a:pt x="91" y="21"/>
                  </a:cubicBezTo>
                  <a:cubicBezTo>
                    <a:pt x="79" y="18"/>
                    <a:pt x="67" y="17"/>
                    <a:pt x="55" y="18"/>
                  </a:cubicBezTo>
                  <a:cubicBezTo>
                    <a:pt x="57" y="14"/>
                    <a:pt x="60" y="10"/>
                    <a:pt x="64" y="8"/>
                  </a:cubicBezTo>
                  <a:cubicBezTo>
                    <a:pt x="72" y="8"/>
                    <a:pt x="80" y="9"/>
                    <a:pt x="87" y="10"/>
                  </a:cubicBezTo>
                  <a:close/>
                  <a:moveTo>
                    <a:pt x="37" y="12"/>
                  </a:move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46" y="8"/>
                    <a:pt x="54" y="8"/>
                    <a:pt x="62" y="8"/>
                  </a:cubicBezTo>
                  <a:cubicBezTo>
                    <a:pt x="59" y="10"/>
                    <a:pt x="56" y="14"/>
                    <a:pt x="54" y="18"/>
                  </a:cubicBezTo>
                  <a:cubicBezTo>
                    <a:pt x="50" y="18"/>
                    <a:pt x="45" y="18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5" y="21"/>
                    <a:pt x="30" y="23"/>
                    <a:pt x="25" y="26"/>
                  </a:cubicBezTo>
                  <a:cubicBezTo>
                    <a:pt x="28" y="20"/>
                    <a:pt x="32" y="15"/>
                    <a:pt x="37" y="12"/>
                  </a:cubicBezTo>
                  <a:close/>
                  <a:moveTo>
                    <a:pt x="18" y="35"/>
                  </a:moveTo>
                  <a:cubicBezTo>
                    <a:pt x="18" y="39"/>
                    <a:pt x="19" y="42"/>
                    <a:pt x="21" y="45"/>
                  </a:cubicBezTo>
                  <a:cubicBezTo>
                    <a:pt x="17" y="50"/>
                    <a:pt x="15" y="57"/>
                    <a:pt x="17" y="63"/>
                  </a:cubicBezTo>
                  <a:cubicBezTo>
                    <a:pt x="19" y="68"/>
                    <a:pt x="25" y="70"/>
                    <a:pt x="30" y="70"/>
                  </a:cubicBezTo>
                  <a:cubicBezTo>
                    <a:pt x="34" y="70"/>
                    <a:pt x="38" y="68"/>
                    <a:pt x="40" y="65"/>
                  </a:cubicBezTo>
                  <a:cubicBezTo>
                    <a:pt x="42" y="66"/>
                    <a:pt x="45" y="67"/>
                    <a:pt x="47" y="68"/>
                  </a:cubicBezTo>
                  <a:cubicBezTo>
                    <a:pt x="45" y="72"/>
                    <a:pt x="42" y="75"/>
                    <a:pt x="38" y="76"/>
                  </a:cubicBezTo>
                  <a:cubicBezTo>
                    <a:pt x="22" y="83"/>
                    <a:pt x="4" y="68"/>
                    <a:pt x="7" y="52"/>
                  </a:cubicBezTo>
                  <a:cubicBezTo>
                    <a:pt x="8" y="45"/>
                    <a:pt x="13" y="39"/>
                    <a:pt x="18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2052" name="文本框 499"/>
          <p:cNvSpPr txBox="1">
            <a:spLocks noChangeArrowheads="1"/>
          </p:cNvSpPr>
          <p:nvPr/>
        </p:nvSpPr>
        <p:spPr bwMode="auto">
          <a:xfrm>
            <a:off x="1666240" y="2992120"/>
            <a:ext cx="8851265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CNC</a:t>
            </a:r>
            <a:r>
              <a:rPr lang="zh-CN" altLang="en-US" sz="4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真空</a:t>
            </a:r>
            <a:r>
              <a:rPr lang="zh-CN" altLang="en-US" sz="4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吸盘智能控制  </a:t>
            </a:r>
            <a:endParaRPr lang="zh-CN" altLang="en-US" sz="4800">
              <a:solidFill>
                <a:srgbClr val="6A56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499"/>
          <p:cNvSpPr txBox="1">
            <a:spLocks noChangeArrowheads="1"/>
          </p:cNvSpPr>
          <p:nvPr/>
        </p:nvSpPr>
        <p:spPr bwMode="auto">
          <a:xfrm>
            <a:off x="4860925" y="4012565"/>
            <a:ext cx="731012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>
                <a:solidFill>
                  <a:srgbClr val="6A56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</a:t>
            </a:r>
            <a:r>
              <a:rPr lang="zh-CN" altLang="en-US" sz="4800">
                <a:solidFill>
                  <a:srgbClr val="6A56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5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矩形 495"/>
          <p:cNvSpPr/>
          <p:nvPr/>
        </p:nvSpPr>
        <p:spPr>
          <a:xfrm>
            <a:off x="343200" y="252000"/>
            <a:ext cx="11505600" cy="6354000"/>
          </a:xfrm>
          <a:prstGeom prst="rect">
            <a:avLst/>
          </a:prstGeom>
          <a:pattFill prst="diagBrick">
            <a:fgClr>
              <a:srgbClr val="F7F3EA"/>
            </a:fgClr>
            <a:bgClr>
              <a:schemeClr val="bg1"/>
            </a:bgClr>
          </a:pattFill>
          <a:ln>
            <a:noFill/>
          </a:ln>
          <a:effectLst>
            <a:outerShdw blurRad="2286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solidFill>
                <a:srgbClr val="6A564A"/>
              </a:solidFill>
            </a:endParaRPr>
          </a:p>
          <a:p>
            <a:endParaRPr lang="zh-CN" altLang="en-US"/>
          </a:p>
        </p:txBody>
      </p:sp>
      <p:pic>
        <p:nvPicPr>
          <p:cNvPr id="36874" name="图片 3" descr="弘宇LOGO牌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52095"/>
            <a:ext cx="2503170" cy="1631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9182735" y="263906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创始人、路演照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23" y="1987550"/>
            <a:ext cx="1932940" cy="237828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41705" y="4798695"/>
            <a:ext cx="190500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rgbClr val="44546A"/>
                </a:solidFill>
                <a:sym typeface="+mn-ea"/>
              </a:rPr>
              <a:t>创始人：张弦</a:t>
            </a:r>
          </a:p>
          <a:p>
            <a:endParaRPr lang="zh-CN" altLang="en-US"/>
          </a:p>
        </p:txBody>
      </p:sp>
      <p:pic>
        <p:nvPicPr>
          <p:cNvPr id="11" name="图片 10" descr="IMG_24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957" y="1987550"/>
            <a:ext cx="1998133" cy="237659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54903" y="4661005"/>
            <a:ext cx="2174240" cy="642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44546A"/>
                </a:solidFill>
                <a:sym typeface="+mn-ea"/>
              </a:rPr>
              <a:t>CNC</a:t>
            </a:r>
            <a:r>
              <a:rPr lang="zh-CN" altLang="en-US" dirty="0">
                <a:solidFill>
                  <a:srgbClr val="44546A"/>
                </a:solidFill>
                <a:sym typeface="+mn-ea"/>
              </a:rPr>
              <a:t>多功能真空夹具</a:t>
            </a:r>
            <a:endParaRPr lang="zh-CN" altLang="en-US" dirty="0">
              <a:solidFill>
                <a:srgbClr val="44546A"/>
              </a:solidFill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 dirty="0">
                <a:solidFill>
                  <a:srgbClr val="44546A"/>
                </a:solidFill>
                <a:sym typeface="+mn-ea"/>
              </a:rPr>
              <a:t>             第一代</a:t>
            </a:r>
          </a:p>
        </p:txBody>
      </p:sp>
      <p:pic>
        <p:nvPicPr>
          <p:cNvPr id="14" name="图片 13" descr="产品照片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720" y="1987550"/>
            <a:ext cx="2354580" cy="237659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503670" y="4661005"/>
            <a:ext cx="240792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44546A"/>
                </a:solidFill>
                <a:latin typeface="宋体" panose="02010600030101010101" pitchFamily="2" charset="-122"/>
                <a:sym typeface="+mn-ea"/>
              </a:rPr>
              <a:t>CNC</a:t>
            </a:r>
            <a:r>
              <a:rPr lang="zh-CN" altLang="en-US" dirty="0">
                <a:solidFill>
                  <a:srgbClr val="44546A"/>
                </a:solidFill>
                <a:latin typeface="宋体" panose="02010600030101010101" pitchFamily="2" charset="-122"/>
                <a:sym typeface="+mn-ea"/>
              </a:rPr>
              <a:t>真空吸盘智能控制</a:t>
            </a:r>
            <a:endParaRPr lang="zh-CN" altLang="en-US" dirty="0">
              <a:solidFill>
                <a:srgbClr val="44546A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 dirty="0">
                <a:solidFill>
                  <a:srgbClr val="44546A"/>
                </a:solidFill>
                <a:latin typeface="宋体" panose="02010600030101010101" pitchFamily="2" charset="-122"/>
                <a:sym typeface="+mn-ea"/>
              </a:rPr>
              <a:t>       第二代</a:t>
            </a:r>
            <a:endParaRPr lang="zh-CN" altLang="en-US" dirty="0">
              <a:solidFill>
                <a:srgbClr val="44546A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 lang="zh-CN" altLang="en-US" dirty="0">
              <a:solidFill>
                <a:srgbClr val="44546A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337675" y="1439164"/>
            <a:ext cx="2177415" cy="448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三大特点：</a:t>
            </a:r>
          </a:p>
          <a:p>
            <a:pPr algn="l"/>
            <a:r>
              <a:rPr lang="zh-CN" altLang="en-US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  </a:t>
            </a:r>
            <a:r>
              <a:rPr lang="zh-CN" altLang="en-US" sz="1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1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1</a:t>
            </a:r>
            <a:r>
              <a:rPr lang="zh-CN" altLang="en-US" sz="1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、</a:t>
            </a:r>
            <a:r>
              <a:rPr lang="zh-CN" altLang="en-US" sz="1400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智能控制系统会自动检测大气负压，当低于“可控预设值”时，CNC将发出报警信息。将加工刀具抬至安全高度后机床停止运作，实现智能控制并保障操作员工人身安全与减少零件报废。</a:t>
            </a:r>
          </a:p>
          <a:p>
            <a:pPr algn="l"/>
            <a:r>
              <a:rPr lang="zh-CN" altLang="en-US" sz="1400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  </a:t>
            </a:r>
            <a:r>
              <a:rPr lang="zh-CN" altLang="en-US" sz="1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1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2</a:t>
            </a:r>
            <a:r>
              <a:rPr lang="zh-CN" altLang="en-US" sz="1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、</a:t>
            </a:r>
            <a:r>
              <a:rPr lang="zh-CN" altLang="en-US" sz="1400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控制系统拥有良好的防过载与自锁能力，有效降低真空泵电机的疲劳程度，增加其使用寿命，降低成本。</a:t>
            </a:r>
          </a:p>
          <a:p>
            <a:pPr algn="l"/>
            <a:r>
              <a:rPr lang="zh-CN" altLang="en-US" sz="1400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zh-CN" altLang="en-US" sz="1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</a:t>
            </a:r>
            <a:r>
              <a:rPr lang="en-US" altLang="zh-CN" sz="1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3</a:t>
            </a:r>
            <a:r>
              <a:rPr lang="zh-CN" altLang="en-US" sz="14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、</a:t>
            </a:r>
            <a:r>
              <a:rPr lang="zh-CN" altLang="en-US" sz="1400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设备具有简单易懂的操作功能，并在使用时有良好的互换性与实用性。便于机床设备安装、调试、保养与维修。</a:t>
            </a:r>
          </a:p>
          <a:p>
            <a:endParaRPr lang="zh-CN" altLang="en-US" sz="1400" dirty="0"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bldLvl="0"/>
      <p:bldP spid="16" grpId="0" uiExpand="1" build="allAtOnce" bldLvl="0"/>
      <p:bldP spid="17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151</Words>
  <Application>Microsoft Macintosh PowerPoint</Application>
  <PresentationFormat>宽屏</PresentationFormat>
  <Paragraphs>11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宋体</vt:lpstr>
      <vt:lpstr>微软雅黑</vt:lpstr>
      <vt:lpstr>Office 主题</vt:lpstr>
      <vt:lpstr>PowerPoint 演示文稿</vt:lpstr>
      <vt:lpstr> 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大脸猫</dc:creator>
  <cp:lastModifiedBy>Microsoft Office 用户</cp:lastModifiedBy>
  <cp:revision>41</cp:revision>
  <dcterms:created xsi:type="dcterms:W3CDTF">2016-06-18T12:48:00Z</dcterms:created>
  <dcterms:modified xsi:type="dcterms:W3CDTF">2018-06-11T11:29:19Z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2052-10.1.0.6029</vt:lpwstr>
  </property>
</Properties>
</file>