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7839" algn="l"/>
              </a:tabLst>
            </a:pPr>
            <a:r>
              <a:rPr dirty="0" spc="-10"/>
              <a:t>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北</a:t>
            </a:r>
            <a:r>
              <a:rPr dirty="0" spc="-5"/>
              <a:t>京</a:t>
            </a:r>
            <a:r>
              <a:rPr dirty="0" spc="-20"/>
              <a:t> </a:t>
            </a:r>
            <a:r>
              <a:rPr dirty="0" spc="-45"/>
              <a:t>010）：153-3020-5770	</a:t>
            </a:r>
            <a:r>
              <a:rPr dirty="0" spc="-10"/>
              <a:t>东</a:t>
            </a:r>
            <a:r>
              <a:rPr dirty="0"/>
              <a:t>南</a:t>
            </a:r>
            <a:r>
              <a:rPr dirty="0" spc="-10"/>
              <a:t>区</a:t>
            </a:r>
            <a:r>
              <a:rPr dirty="0" spc="-320"/>
              <a:t>域</a:t>
            </a:r>
            <a:r>
              <a:rPr dirty="0" spc="-30"/>
              <a:t>（</a:t>
            </a:r>
            <a:r>
              <a:rPr dirty="0" spc="-10"/>
              <a:t>深</a:t>
            </a:r>
            <a:r>
              <a:rPr dirty="0" spc="-5"/>
              <a:t>圳 </a:t>
            </a:r>
            <a:r>
              <a:rPr dirty="0" spc="-25"/>
              <a:t>0755）：153-2347-5017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上</a:t>
            </a:r>
            <a:r>
              <a:rPr dirty="0" spc="-5"/>
              <a:t>海</a:t>
            </a:r>
            <a:r>
              <a:rPr dirty="0" spc="-45"/>
              <a:t> 021）：189-1716-1843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7839" algn="l"/>
              </a:tabLst>
            </a:pPr>
            <a:r>
              <a:rPr dirty="0" spc="-10"/>
              <a:t>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北</a:t>
            </a:r>
            <a:r>
              <a:rPr dirty="0" spc="-5"/>
              <a:t>京</a:t>
            </a:r>
            <a:r>
              <a:rPr dirty="0" spc="-20"/>
              <a:t> </a:t>
            </a:r>
            <a:r>
              <a:rPr dirty="0" spc="-45"/>
              <a:t>010）：153-3020-5770	</a:t>
            </a:r>
            <a:r>
              <a:rPr dirty="0" spc="-10"/>
              <a:t>东</a:t>
            </a:r>
            <a:r>
              <a:rPr dirty="0"/>
              <a:t>南</a:t>
            </a:r>
            <a:r>
              <a:rPr dirty="0" spc="-10"/>
              <a:t>区</a:t>
            </a:r>
            <a:r>
              <a:rPr dirty="0" spc="-320"/>
              <a:t>域</a:t>
            </a:r>
            <a:r>
              <a:rPr dirty="0" spc="-30"/>
              <a:t>（</a:t>
            </a:r>
            <a:r>
              <a:rPr dirty="0" spc="-10"/>
              <a:t>深</a:t>
            </a:r>
            <a:r>
              <a:rPr dirty="0" spc="-5"/>
              <a:t>圳 </a:t>
            </a:r>
            <a:r>
              <a:rPr dirty="0" spc="-25"/>
              <a:t>0755）：153-2347-5017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上</a:t>
            </a:r>
            <a:r>
              <a:rPr dirty="0" spc="-5"/>
              <a:t>海</a:t>
            </a:r>
            <a:r>
              <a:rPr dirty="0" spc="-45"/>
              <a:t> 021）：189-1716-1843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7839" algn="l"/>
              </a:tabLst>
            </a:pPr>
            <a:r>
              <a:rPr dirty="0" spc="-10"/>
              <a:t>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北</a:t>
            </a:r>
            <a:r>
              <a:rPr dirty="0" spc="-5"/>
              <a:t>京</a:t>
            </a:r>
            <a:r>
              <a:rPr dirty="0" spc="-20"/>
              <a:t> </a:t>
            </a:r>
            <a:r>
              <a:rPr dirty="0" spc="-45"/>
              <a:t>010）：153-3020-5770	</a:t>
            </a:r>
            <a:r>
              <a:rPr dirty="0" spc="-10"/>
              <a:t>东</a:t>
            </a:r>
            <a:r>
              <a:rPr dirty="0"/>
              <a:t>南</a:t>
            </a:r>
            <a:r>
              <a:rPr dirty="0" spc="-10"/>
              <a:t>区</a:t>
            </a:r>
            <a:r>
              <a:rPr dirty="0" spc="-320"/>
              <a:t>域</a:t>
            </a:r>
            <a:r>
              <a:rPr dirty="0" spc="-30"/>
              <a:t>（</a:t>
            </a:r>
            <a:r>
              <a:rPr dirty="0" spc="-10"/>
              <a:t>深</a:t>
            </a:r>
            <a:r>
              <a:rPr dirty="0" spc="-5"/>
              <a:t>圳 </a:t>
            </a:r>
            <a:r>
              <a:rPr dirty="0" spc="-25"/>
              <a:t>0755）：153-2347-5017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上</a:t>
            </a:r>
            <a:r>
              <a:rPr dirty="0" spc="-5"/>
              <a:t>海</a:t>
            </a:r>
            <a:r>
              <a:rPr dirty="0" spc="-45"/>
              <a:t> 021）：189-1716-1843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7839" algn="l"/>
              </a:tabLst>
            </a:pPr>
            <a:r>
              <a:rPr dirty="0" spc="-10"/>
              <a:t>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北</a:t>
            </a:r>
            <a:r>
              <a:rPr dirty="0" spc="-5"/>
              <a:t>京</a:t>
            </a:r>
            <a:r>
              <a:rPr dirty="0" spc="-20"/>
              <a:t> </a:t>
            </a:r>
            <a:r>
              <a:rPr dirty="0" spc="-45"/>
              <a:t>010）：153-3020-5770	</a:t>
            </a:r>
            <a:r>
              <a:rPr dirty="0" spc="-10"/>
              <a:t>东</a:t>
            </a:r>
            <a:r>
              <a:rPr dirty="0"/>
              <a:t>南</a:t>
            </a:r>
            <a:r>
              <a:rPr dirty="0" spc="-10"/>
              <a:t>区</a:t>
            </a:r>
            <a:r>
              <a:rPr dirty="0" spc="-320"/>
              <a:t>域</a:t>
            </a:r>
            <a:r>
              <a:rPr dirty="0" spc="-30"/>
              <a:t>（</a:t>
            </a:r>
            <a:r>
              <a:rPr dirty="0" spc="-10"/>
              <a:t>深</a:t>
            </a:r>
            <a:r>
              <a:rPr dirty="0" spc="-5"/>
              <a:t>圳 </a:t>
            </a:r>
            <a:r>
              <a:rPr dirty="0" spc="-25"/>
              <a:t>0755）：153-2347-5017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上</a:t>
            </a:r>
            <a:r>
              <a:rPr dirty="0" spc="-5"/>
              <a:t>海</a:t>
            </a:r>
            <a:r>
              <a:rPr dirty="0" spc="-45"/>
              <a:t> 021）：189-1716-1843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7839" algn="l"/>
              </a:tabLst>
            </a:pPr>
            <a:r>
              <a:rPr dirty="0" spc="-10"/>
              <a:t>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北</a:t>
            </a:r>
            <a:r>
              <a:rPr dirty="0" spc="-5"/>
              <a:t>京</a:t>
            </a:r>
            <a:r>
              <a:rPr dirty="0" spc="-20"/>
              <a:t> </a:t>
            </a:r>
            <a:r>
              <a:rPr dirty="0" spc="-45"/>
              <a:t>010）：153-3020-5770	</a:t>
            </a:r>
            <a:r>
              <a:rPr dirty="0" spc="-10"/>
              <a:t>东</a:t>
            </a:r>
            <a:r>
              <a:rPr dirty="0"/>
              <a:t>南</a:t>
            </a:r>
            <a:r>
              <a:rPr dirty="0" spc="-10"/>
              <a:t>区</a:t>
            </a:r>
            <a:r>
              <a:rPr dirty="0" spc="-320"/>
              <a:t>域</a:t>
            </a:r>
            <a:r>
              <a:rPr dirty="0" spc="-30"/>
              <a:t>（</a:t>
            </a:r>
            <a:r>
              <a:rPr dirty="0" spc="-10"/>
              <a:t>深</a:t>
            </a:r>
            <a:r>
              <a:rPr dirty="0" spc="-5"/>
              <a:t>圳 </a:t>
            </a:r>
            <a:r>
              <a:rPr dirty="0" spc="-25"/>
              <a:t>0755）：153-2347-5017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上</a:t>
            </a:r>
            <a:r>
              <a:rPr dirty="0" spc="-5"/>
              <a:t>海</a:t>
            </a:r>
            <a:r>
              <a:rPr dirty="0" spc="-45"/>
              <a:t> 021）：189-1716-1843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09578" y="619872"/>
            <a:ext cx="1298288" cy="533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948419" y="9603322"/>
            <a:ext cx="3496310" cy="150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7839" algn="l"/>
              </a:tabLst>
            </a:pPr>
            <a:r>
              <a:rPr dirty="0" spc="-10"/>
              <a:t>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北</a:t>
            </a:r>
            <a:r>
              <a:rPr dirty="0" spc="-5"/>
              <a:t>京</a:t>
            </a:r>
            <a:r>
              <a:rPr dirty="0" spc="-20"/>
              <a:t> </a:t>
            </a:r>
            <a:r>
              <a:rPr dirty="0" spc="-45"/>
              <a:t>010）：153-3020-5770	</a:t>
            </a:r>
            <a:r>
              <a:rPr dirty="0" spc="-10"/>
              <a:t>东</a:t>
            </a:r>
            <a:r>
              <a:rPr dirty="0"/>
              <a:t>南</a:t>
            </a:r>
            <a:r>
              <a:rPr dirty="0" spc="-10"/>
              <a:t>区</a:t>
            </a:r>
            <a:r>
              <a:rPr dirty="0" spc="-320"/>
              <a:t>域</a:t>
            </a:r>
            <a:r>
              <a:rPr dirty="0" spc="-30"/>
              <a:t>（</a:t>
            </a:r>
            <a:r>
              <a:rPr dirty="0" spc="-10"/>
              <a:t>深</a:t>
            </a:r>
            <a:r>
              <a:rPr dirty="0" spc="-5"/>
              <a:t>圳 </a:t>
            </a:r>
            <a:r>
              <a:rPr dirty="0" spc="-25"/>
              <a:t>0755）：153-2347-5017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145539" y="9603322"/>
            <a:ext cx="1637030" cy="150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 b="0" i="0">
                <a:solidFill>
                  <a:srgbClr val="A4A4A4"/>
                </a:solidFill>
                <a:latin typeface="微软雅黑"/>
                <a:cs typeface="微软雅黑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上</a:t>
            </a:r>
            <a:r>
              <a:rPr dirty="0" spc="-5"/>
              <a:t>海</a:t>
            </a:r>
            <a:r>
              <a:rPr dirty="0" spc="-45"/>
              <a:t> 021）：189-1716-1843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1420" y="1482839"/>
            <a:ext cx="261937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HARMOS</a:t>
            </a:r>
            <a:r>
              <a:rPr dirty="0" sz="1400" spc="0" b="1">
                <a:latin typeface="Calibri"/>
                <a:cs typeface="Calibri"/>
              </a:rPr>
              <a:t> </a:t>
            </a:r>
            <a:r>
              <a:rPr dirty="0" sz="1400" spc="-10" b="1">
                <a:latin typeface="宋体"/>
                <a:cs typeface="宋体"/>
              </a:rPr>
              <a:t>和合谋</a:t>
            </a:r>
            <a:r>
              <a:rPr dirty="0" sz="1400" spc="-5" b="1">
                <a:latin typeface="宋体"/>
                <a:cs typeface="宋体"/>
              </a:rPr>
              <a:t>实</a:t>
            </a:r>
            <a:r>
              <a:rPr dirty="0" sz="1400" spc="-35" b="1">
                <a:latin typeface="宋体"/>
                <a:cs typeface="宋体"/>
              </a:rPr>
              <a:t> </a:t>
            </a:r>
            <a:r>
              <a:rPr dirty="0" sz="1400">
                <a:latin typeface="宋体"/>
                <a:cs typeface="宋体"/>
              </a:rPr>
              <a:t>品</a:t>
            </a:r>
            <a:r>
              <a:rPr dirty="0" sz="1400" spc="-10">
                <a:latin typeface="宋体"/>
                <a:cs typeface="宋体"/>
              </a:rPr>
              <a:t>牌</a:t>
            </a:r>
            <a:r>
              <a:rPr dirty="0" sz="1400">
                <a:latin typeface="宋体"/>
                <a:cs typeface="宋体"/>
              </a:rPr>
              <a:t>宣传</a:t>
            </a:r>
            <a:r>
              <a:rPr dirty="0" sz="1400" spc="-10">
                <a:latin typeface="宋体"/>
                <a:cs typeface="宋体"/>
              </a:rPr>
              <a:t>文</a:t>
            </a:r>
            <a:r>
              <a:rPr dirty="0" sz="1400" spc="0">
                <a:latin typeface="宋体"/>
                <a:cs typeface="宋体"/>
              </a:rPr>
              <a:t>案</a:t>
            </a:r>
            <a:endParaRPr sz="1400">
              <a:latin typeface="宋体"/>
              <a:cs typeface="宋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9567" y="9275662"/>
            <a:ext cx="4886960" cy="3136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----------------------------------------------------------------------------------------------------------------------</a:t>
            </a:r>
            <a:endParaRPr sz="750">
              <a:latin typeface="微软雅黑"/>
              <a:cs typeface="微软雅黑"/>
            </a:endParaRPr>
          </a:p>
          <a:p>
            <a:pPr algn="ctr" marR="42545">
              <a:lnSpc>
                <a:spcPct val="100000"/>
              </a:lnSpc>
              <a:spcBef>
                <a:spcPts val="385"/>
              </a:spcBef>
            </a:pP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地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址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：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北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京</a:t>
            </a:r>
            <a:r>
              <a:rPr dirty="0" sz="750" spc="15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·</a:t>
            </a:r>
            <a:r>
              <a:rPr dirty="0" sz="750" spc="14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大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稿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国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际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艺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术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区</a:t>
            </a:r>
            <a:r>
              <a:rPr dirty="0" sz="750" spc="15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B</a:t>
            </a:r>
            <a:r>
              <a:rPr dirty="0" sz="750" spc="-45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座</a:t>
            </a:r>
            <a:r>
              <a:rPr dirty="0" sz="750" spc="-2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407</a:t>
            </a:r>
            <a:r>
              <a:rPr dirty="0" sz="750" spc="9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总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机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（TEL）：010-59145770</a:t>
            </a:r>
            <a:r>
              <a:rPr dirty="0" sz="750" spc="10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57121407</a:t>
            </a:r>
            <a:endParaRPr sz="750">
              <a:latin typeface="微软雅黑"/>
              <a:cs typeface="微软雅黑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上</a:t>
            </a:r>
            <a:r>
              <a:rPr dirty="0" spc="-5"/>
              <a:t>海</a:t>
            </a:r>
            <a:r>
              <a:rPr dirty="0" spc="-45"/>
              <a:t> 021）：189-1716-1843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7839" algn="l"/>
              </a:tabLst>
            </a:pPr>
            <a:r>
              <a:rPr dirty="0" spc="-10"/>
              <a:t>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北</a:t>
            </a:r>
            <a:r>
              <a:rPr dirty="0" spc="-5"/>
              <a:t>京</a:t>
            </a:r>
            <a:r>
              <a:rPr dirty="0" spc="-20"/>
              <a:t> </a:t>
            </a:r>
            <a:r>
              <a:rPr dirty="0" spc="-45"/>
              <a:t>010）：153-3020-5770	</a:t>
            </a:r>
            <a:r>
              <a:rPr dirty="0" spc="-10"/>
              <a:t>东</a:t>
            </a:r>
            <a:r>
              <a:rPr dirty="0"/>
              <a:t>南</a:t>
            </a:r>
            <a:r>
              <a:rPr dirty="0" spc="-10"/>
              <a:t>区</a:t>
            </a:r>
            <a:r>
              <a:rPr dirty="0" spc="-320"/>
              <a:t>域</a:t>
            </a:r>
            <a:r>
              <a:rPr dirty="0" spc="-30"/>
              <a:t>（</a:t>
            </a:r>
            <a:r>
              <a:rPr dirty="0" spc="-10"/>
              <a:t>深</a:t>
            </a:r>
            <a:r>
              <a:rPr dirty="0" spc="-5"/>
              <a:t>圳 </a:t>
            </a:r>
            <a:r>
              <a:rPr dirty="0" spc="-25"/>
              <a:t>0755）：153-2347-5017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619248" y="9766390"/>
            <a:ext cx="2327275" cy="1504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微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信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公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众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（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服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务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）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号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：harmoscn</a:t>
            </a:r>
            <a:r>
              <a:rPr dirty="0" sz="750" spc="114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QQ：1746851615</a:t>
            </a:r>
            <a:endParaRPr sz="75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473439"/>
            <a:ext cx="3496945" cy="509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宋体"/>
                <a:cs typeface="宋体"/>
              </a:rPr>
              <a:t>品牌机构</a:t>
            </a:r>
            <a:r>
              <a:rPr dirty="0" sz="1400" b="1">
                <a:latin typeface="宋体"/>
                <a:cs typeface="宋体"/>
              </a:rPr>
              <a:t>简</a:t>
            </a:r>
            <a:r>
              <a:rPr dirty="0" sz="1400" spc="-5" b="1">
                <a:latin typeface="宋体"/>
                <a:cs typeface="宋体"/>
              </a:rPr>
              <a:t>介</a:t>
            </a:r>
            <a:endParaRPr sz="1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050" spc="-5">
                <a:solidFill>
                  <a:srgbClr val="BDBDBD"/>
                </a:solidFill>
                <a:latin typeface="Calibri"/>
                <a:cs typeface="Calibri"/>
              </a:rPr>
              <a:t>-------------------------------------------------------------------------------------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3246120"/>
            <a:ext cx="5304790" cy="7791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9400">
              <a:lnSpc>
                <a:spcPct val="100000"/>
              </a:lnSpc>
              <a:spcBef>
                <a:spcPts val="95"/>
              </a:spcBef>
            </a:pPr>
            <a:r>
              <a:rPr dirty="0" sz="1050" spc="-5">
                <a:latin typeface="Arial"/>
                <a:cs typeface="Arial"/>
              </a:rPr>
              <a:t>HARMOS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>
                <a:latin typeface="宋体"/>
                <a:cs typeface="宋体"/>
              </a:rPr>
              <a:t>和</a:t>
            </a:r>
            <a:r>
              <a:rPr dirty="0" sz="1050" spc="-10">
                <a:latin typeface="宋体"/>
                <a:cs typeface="宋体"/>
              </a:rPr>
              <a:t>合</a:t>
            </a:r>
            <a:r>
              <a:rPr dirty="0" sz="1050">
                <a:latin typeface="宋体"/>
                <a:cs typeface="宋体"/>
              </a:rPr>
              <a:t>谋</a:t>
            </a:r>
            <a:r>
              <a:rPr dirty="0" sz="1050" spc="-10">
                <a:latin typeface="宋体"/>
                <a:cs typeface="宋体"/>
              </a:rPr>
              <a:t>实</a:t>
            </a:r>
            <a:r>
              <a:rPr dirty="0" sz="1050">
                <a:latin typeface="宋体"/>
                <a:cs typeface="宋体"/>
              </a:rPr>
              <a:t>信</a:t>
            </a:r>
            <a:r>
              <a:rPr dirty="0" sz="1050" spc="-10">
                <a:latin typeface="宋体"/>
                <a:cs typeface="宋体"/>
              </a:rPr>
              <a:t>奉</a:t>
            </a:r>
            <a:r>
              <a:rPr dirty="0" sz="1050">
                <a:latin typeface="宋体"/>
                <a:cs typeface="宋体"/>
              </a:rPr>
              <a:t>中华</a:t>
            </a:r>
            <a:r>
              <a:rPr dirty="0" sz="1050" spc="-10">
                <a:latin typeface="宋体"/>
                <a:cs typeface="宋体"/>
              </a:rPr>
              <a:t>传</a:t>
            </a:r>
            <a:r>
              <a:rPr dirty="0" sz="1050">
                <a:latin typeface="宋体"/>
                <a:cs typeface="宋体"/>
              </a:rPr>
              <a:t>统</a:t>
            </a:r>
            <a:r>
              <a:rPr dirty="0" sz="1050" spc="-5">
                <a:latin typeface="Arial"/>
                <a:cs typeface="Arial"/>
              </a:rPr>
              <a:t>“</a:t>
            </a:r>
            <a:r>
              <a:rPr dirty="0" sz="1050">
                <a:latin typeface="宋体"/>
                <a:cs typeface="宋体"/>
              </a:rPr>
              <a:t>和</a:t>
            </a:r>
            <a:r>
              <a:rPr dirty="0" sz="1050" spc="-10">
                <a:latin typeface="宋体"/>
                <a:cs typeface="宋体"/>
              </a:rPr>
              <a:t>合</a:t>
            </a:r>
            <a:r>
              <a:rPr dirty="0" sz="1050">
                <a:latin typeface="宋体"/>
                <a:cs typeface="宋体"/>
              </a:rPr>
              <a:t>文</a:t>
            </a:r>
            <a:r>
              <a:rPr dirty="0" sz="1050" spc="-10">
                <a:latin typeface="宋体"/>
                <a:cs typeface="宋体"/>
              </a:rPr>
              <a:t>化</a:t>
            </a:r>
            <a:r>
              <a:rPr dirty="0" sz="1050" spc="-225">
                <a:latin typeface="Arial"/>
                <a:cs typeface="Arial"/>
              </a:rPr>
              <a:t>”</a:t>
            </a:r>
            <a:r>
              <a:rPr dirty="0" sz="1050" spc="-225">
                <a:latin typeface="宋体"/>
                <a:cs typeface="宋体"/>
              </a:rPr>
              <a:t>，</a:t>
            </a:r>
            <a:r>
              <a:rPr dirty="0" sz="1050">
                <a:latin typeface="宋体"/>
                <a:cs typeface="宋体"/>
              </a:rPr>
              <a:t>吸</a:t>
            </a:r>
            <a:r>
              <a:rPr dirty="0" sz="1050" spc="-10">
                <a:latin typeface="宋体"/>
                <a:cs typeface="宋体"/>
              </a:rPr>
              <a:t>纳</a:t>
            </a:r>
            <a:r>
              <a:rPr dirty="0" sz="1050">
                <a:latin typeface="宋体"/>
                <a:cs typeface="宋体"/>
              </a:rPr>
              <a:t>西方</a:t>
            </a:r>
            <a:r>
              <a:rPr dirty="0" sz="1050" spc="-5">
                <a:latin typeface="Arial"/>
                <a:cs typeface="Arial"/>
              </a:rPr>
              <a:t>“</a:t>
            </a:r>
            <a:r>
              <a:rPr dirty="0" sz="1050">
                <a:latin typeface="宋体"/>
                <a:cs typeface="宋体"/>
              </a:rPr>
              <a:t>现</a:t>
            </a:r>
            <a:r>
              <a:rPr dirty="0" sz="1050" spc="-10">
                <a:latin typeface="宋体"/>
                <a:cs typeface="宋体"/>
              </a:rPr>
              <a:t>代</a:t>
            </a:r>
            <a:r>
              <a:rPr dirty="0" sz="1050">
                <a:latin typeface="宋体"/>
                <a:cs typeface="宋体"/>
              </a:rPr>
              <a:t>服</a:t>
            </a:r>
            <a:r>
              <a:rPr dirty="0" sz="1050" spc="-10">
                <a:latin typeface="宋体"/>
                <a:cs typeface="宋体"/>
              </a:rPr>
              <a:t>务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Arial"/>
                <a:cs typeface="Arial"/>
              </a:rPr>
              <a:t>”</a:t>
            </a:r>
            <a:r>
              <a:rPr dirty="0" sz="1050">
                <a:latin typeface="宋体"/>
                <a:cs typeface="宋体"/>
              </a:rPr>
              <a:t>创</a:t>
            </a:r>
            <a:r>
              <a:rPr dirty="0" sz="1050" spc="-10">
                <a:latin typeface="宋体"/>
                <a:cs typeface="宋体"/>
              </a:rPr>
              <a:t>新</a:t>
            </a:r>
            <a:r>
              <a:rPr dirty="0" sz="1050">
                <a:latin typeface="宋体"/>
                <a:cs typeface="宋体"/>
              </a:rPr>
              <a:t>营</a:t>
            </a:r>
            <a:r>
              <a:rPr dirty="0" sz="1050" spc="-10">
                <a:latin typeface="宋体"/>
                <a:cs typeface="宋体"/>
              </a:rPr>
              <a:t>销</a:t>
            </a:r>
            <a:r>
              <a:rPr dirty="0" sz="1050">
                <a:latin typeface="宋体"/>
                <a:cs typeface="宋体"/>
              </a:rPr>
              <a:t>及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5">
                <a:latin typeface="宋体"/>
                <a:cs typeface="宋体"/>
              </a:rPr>
              <a:t>创</a:t>
            </a:r>
            <a:endParaRPr sz="1050">
              <a:latin typeface="宋体"/>
              <a:cs typeface="宋体"/>
            </a:endParaRPr>
          </a:p>
          <a:p>
            <a:pPr marL="12700" marR="5080">
              <a:lnSpc>
                <a:spcPct val="185700"/>
              </a:lnSpc>
            </a:pPr>
            <a:r>
              <a:rPr dirty="0" sz="1050">
                <a:latin typeface="宋体"/>
                <a:cs typeface="宋体"/>
              </a:rPr>
              <a:t>意</a:t>
            </a:r>
            <a:r>
              <a:rPr dirty="0" sz="1050" spc="-10">
                <a:latin typeface="宋体"/>
                <a:cs typeface="宋体"/>
              </a:rPr>
              <a:t>方</a:t>
            </a:r>
            <a:r>
              <a:rPr dirty="0" sz="1050">
                <a:latin typeface="宋体"/>
                <a:cs typeface="宋体"/>
              </a:rPr>
              <a:t>法，</a:t>
            </a:r>
            <a:r>
              <a:rPr dirty="0" sz="1050" spc="-10">
                <a:latin typeface="宋体"/>
                <a:cs typeface="宋体"/>
              </a:rPr>
              <a:t>以</a:t>
            </a:r>
            <a:r>
              <a:rPr dirty="0" sz="1050" spc="-5">
                <a:latin typeface="Arial"/>
                <a:cs typeface="Arial"/>
              </a:rPr>
              <a:t>“</a:t>
            </a:r>
            <a:r>
              <a:rPr dirty="0" sz="1050">
                <a:latin typeface="宋体"/>
                <a:cs typeface="宋体"/>
              </a:rPr>
              <a:t>和</a:t>
            </a:r>
            <a:r>
              <a:rPr dirty="0" sz="1050" spc="-10">
                <a:latin typeface="宋体"/>
                <a:cs typeface="宋体"/>
              </a:rPr>
              <a:t>气</a:t>
            </a:r>
            <a:r>
              <a:rPr dirty="0" sz="1050">
                <a:latin typeface="Arial"/>
                <a:cs typeface="Arial"/>
              </a:rPr>
              <a:t>·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作</a:t>
            </a:r>
            <a:r>
              <a:rPr dirty="0" sz="1050" spc="-5">
                <a:latin typeface="Arial"/>
                <a:cs typeface="Arial"/>
              </a:rPr>
              <a:t>·</a:t>
            </a:r>
            <a:r>
              <a:rPr dirty="0" sz="1050">
                <a:latin typeface="宋体"/>
                <a:cs typeface="宋体"/>
              </a:rPr>
              <a:t>谋略</a:t>
            </a:r>
            <a:r>
              <a:rPr dirty="0" sz="1050" spc="-5">
                <a:latin typeface="Arial"/>
                <a:cs typeface="Arial"/>
              </a:rPr>
              <a:t>·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效</a:t>
            </a:r>
            <a:r>
              <a:rPr dirty="0" sz="1050" spc="-5">
                <a:latin typeface="Arial"/>
                <a:cs typeface="Arial"/>
              </a:rPr>
              <a:t>”</a:t>
            </a:r>
            <a:r>
              <a:rPr dirty="0" sz="1050">
                <a:latin typeface="宋体"/>
                <a:cs typeface="宋体"/>
              </a:rPr>
              <a:t>为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牌理</a:t>
            </a:r>
            <a:r>
              <a:rPr dirty="0" sz="1050" spc="-10">
                <a:latin typeface="宋体"/>
                <a:cs typeface="宋体"/>
              </a:rPr>
              <a:t>念</a:t>
            </a:r>
            <a:r>
              <a:rPr dirty="0" sz="1050">
                <a:latin typeface="宋体"/>
                <a:cs typeface="宋体"/>
              </a:rPr>
              <a:t>，服</a:t>
            </a:r>
            <a:r>
              <a:rPr dirty="0" sz="1050" spc="-10">
                <a:latin typeface="宋体"/>
                <a:cs typeface="宋体"/>
              </a:rPr>
              <a:t>务</a:t>
            </a:r>
            <a:r>
              <a:rPr dirty="0" sz="1050">
                <a:latin typeface="宋体"/>
                <a:cs typeface="宋体"/>
              </a:rPr>
              <a:t>了</a:t>
            </a:r>
            <a:r>
              <a:rPr dirty="0" sz="1050" spc="-5">
                <a:latin typeface="宋体"/>
                <a:cs typeface="宋体"/>
              </a:rPr>
              <a:t>近</a:t>
            </a:r>
            <a:r>
              <a:rPr dirty="0" sz="1050" spc="-225">
                <a:latin typeface="宋体"/>
                <a:cs typeface="宋体"/>
              </a:rPr>
              <a:t> </a:t>
            </a:r>
            <a:r>
              <a:rPr dirty="0" sz="1050" spc="-10">
                <a:latin typeface="Arial"/>
                <a:cs typeface="Arial"/>
              </a:rPr>
              <a:t>300+</a:t>
            </a:r>
            <a:r>
              <a:rPr dirty="0" sz="1050">
                <a:latin typeface="宋体"/>
                <a:cs typeface="宋体"/>
              </a:rPr>
              <a:t>客</a:t>
            </a:r>
            <a:r>
              <a:rPr dirty="0" sz="1050" spc="-10">
                <a:latin typeface="宋体"/>
                <a:cs typeface="宋体"/>
              </a:rPr>
              <a:t>户，</a:t>
            </a:r>
            <a:r>
              <a:rPr dirty="0" sz="1050" spc="-10">
                <a:latin typeface="Arial"/>
                <a:cs typeface="Arial"/>
              </a:rPr>
              <a:t>10</a:t>
            </a:r>
            <a:r>
              <a:rPr dirty="0" sz="1050">
                <a:latin typeface="Arial"/>
                <a:cs typeface="Arial"/>
              </a:rPr>
              <a:t> </a:t>
            </a:r>
            <a:r>
              <a:rPr dirty="0" sz="1050">
                <a:latin typeface="宋体"/>
                <a:cs typeface="宋体"/>
              </a:rPr>
              <a:t>余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>
                <a:latin typeface="宋体"/>
                <a:cs typeface="宋体"/>
              </a:rPr>
              <a:t>来，</a:t>
            </a:r>
            <a:r>
              <a:rPr dirty="0" sz="1050" spc="-10">
                <a:latin typeface="宋体"/>
                <a:cs typeface="宋体"/>
              </a:rPr>
              <a:t>积</a:t>
            </a:r>
            <a:r>
              <a:rPr dirty="0" sz="1050">
                <a:latin typeface="宋体"/>
                <a:cs typeface="宋体"/>
              </a:rPr>
              <a:t>淀了</a:t>
            </a:r>
            <a:r>
              <a:rPr dirty="0" sz="1050" spc="-5">
                <a:latin typeface="宋体"/>
                <a:cs typeface="宋体"/>
              </a:rPr>
              <a:t>独 </a:t>
            </a:r>
            <a:r>
              <a:rPr dirty="0" sz="1050" spc="-10">
                <a:latin typeface="宋体"/>
                <a:cs typeface="宋体"/>
              </a:rPr>
              <a:t>特</a:t>
            </a:r>
            <a:r>
              <a:rPr dirty="0" sz="105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鲜</a:t>
            </a:r>
            <a:r>
              <a:rPr dirty="0" sz="1050">
                <a:latin typeface="宋体"/>
                <a:cs typeface="宋体"/>
              </a:rPr>
              <a:t>明</a:t>
            </a:r>
            <a:r>
              <a:rPr dirty="0" sz="1050" spc="-10">
                <a:latin typeface="宋体"/>
                <a:cs typeface="宋体"/>
              </a:rPr>
              <a:t>的</a:t>
            </a:r>
            <a:r>
              <a:rPr dirty="0" sz="1050">
                <a:latin typeface="宋体"/>
                <a:cs typeface="宋体"/>
              </a:rPr>
              <a:t>企</a:t>
            </a:r>
            <a:r>
              <a:rPr dirty="0" sz="1050" spc="-10">
                <a:latin typeface="宋体"/>
                <a:cs typeface="宋体"/>
              </a:rPr>
              <a:t>业</a:t>
            </a:r>
            <a:r>
              <a:rPr dirty="0" sz="1050">
                <a:latin typeface="宋体"/>
                <a:cs typeface="宋体"/>
              </a:rPr>
              <a:t>文</a:t>
            </a:r>
            <a:r>
              <a:rPr dirty="0" sz="1050" spc="-10">
                <a:latin typeface="宋体"/>
                <a:cs typeface="宋体"/>
              </a:rPr>
              <a:t>化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4434840"/>
            <a:ext cx="5365750" cy="45358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9400">
              <a:lnSpc>
                <a:spcPct val="100000"/>
              </a:lnSpc>
              <a:spcBef>
                <a:spcPts val="95"/>
              </a:spcBef>
            </a:pPr>
            <a:r>
              <a:rPr dirty="0" sz="1050" spc="-5">
                <a:latin typeface="Arial"/>
                <a:cs typeface="Arial"/>
              </a:rPr>
              <a:t>HARMOS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Arial"/>
                <a:cs typeface="Arial"/>
              </a:rPr>
              <a:t>®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工</a:t>
            </a:r>
            <a:r>
              <a:rPr dirty="0" sz="1050">
                <a:latin typeface="宋体"/>
                <a:cs typeface="宋体"/>
              </a:rPr>
              <a:t>作</a:t>
            </a:r>
            <a:r>
              <a:rPr dirty="0" sz="1050" spc="-10">
                <a:latin typeface="宋体"/>
                <a:cs typeface="宋体"/>
              </a:rPr>
              <a:t>室</a:t>
            </a:r>
            <a:r>
              <a:rPr dirty="0" sz="1050" spc="-19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始</a:t>
            </a:r>
            <a:r>
              <a:rPr dirty="0" sz="1050">
                <a:latin typeface="宋体"/>
                <a:cs typeface="宋体"/>
              </a:rPr>
              <a:t>创</a:t>
            </a:r>
            <a:r>
              <a:rPr dirty="0" sz="1050" spc="-10">
                <a:latin typeface="宋体"/>
                <a:cs typeface="宋体"/>
              </a:rPr>
              <a:t>于</a:t>
            </a:r>
            <a:r>
              <a:rPr dirty="0" sz="1050">
                <a:latin typeface="宋体"/>
                <a:cs typeface="宋体"/>
              </a:rPr>
              <a:t>北</a:t>
            </a:r>
            <a:r>
              <a:rPr dirty="0" sz="1050" spc="-10">
                <a:latin typeface="宋体"/>
                <a:cs typeface="宋体"/>
              </a:rPr>
              <a:t>京</a:t>
            </a:r>
            <a:r>
              <a:rPr dirty="0" sz="1050">
                <a:latin typeface="宋体"/>
                <a:cs typeface="宋体"/>
              </a:rPr>
              <a:t>奥</a:t>
            </a:r>
            <a:r>
              <a:rPr dirty="0" sz="1050" spc="-10">
                <a:latin typeface="宋体"/>
                <a:cs typeface="宋体"/>
              </a:rPr>
              <a:t>运</a:t>
            </a:r>
            <a:r>
              <a:rPr dirty="0" sz="1050" spc="-200">
                <a:latin typeface="宋体"/>
                <a:cs typeface="宋体"/>
              </a:rPr>
              <a:t>年</a:t>
            </a:r>
            <a:r>
              <a:rPr dirty="0" sz="1050" spc="-10">
                <a:latin typeface="宋体"/>
                <a:cs typeface="宋体"/>
              </a:rPr>
              <a:t>（</a:t>
            </a:r>
            <a:r>
              <a:rPr dirty="0" sz="1050" spc="-10">
                <a:latin typeface="Arial"/>
                <a:cs typeface="Arial"/>
              </a:rPr>
              <a:t>2008 </a:t>
            </a:r>
            <a:r>
              <a:rPr dirty="0" sz="1050" spc="-5">
                <a:latin typeface="宋体"/>
                <a:cs typeface="宋体"/>
              </a:rPr>
              <a:t>年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Arial"/>
                <a:cs typeface="Arial"/>
              </a:rPr>
              <a:t>2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月</a:t>
            </a:r>
            <a:r>
              <a:rPr dirty="0" sz="1050" spc="-55">
                <a:latin typeface="宋体"/>
                <a:cs typeface="宋体"/>
              </a:rPr>
              <a:t>），</a:t>
            </a:r>
            <a:r>
              <a:rPr dirty="0" sz="1050" spc="-55">
                <a:latin typeface="Arial"/>
                <a:cs typeface="Arial"/>
              </a:rPr>
              <a:t>HARMOS</a:t>
            </a:r>
            <a:endParaRPr sz="1050">
              <a:latin typeface="Arial"/>
              <a:cs typeface="Arial"/>
            </a:endParaRPr>
          </a:p>
          <a:p>
            <a:pPr marL="12700" marR="71755">
              <a:lnSpc>
                <a:spcPct val="185700"/>
              </a:lnSpc>
            </a:pP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在</a:t>
            </a:r>
            <a:r>
              <a:rPr dirty="0" sz="1050">
                <a:latin typeface="宋体"/>
                <a:cs typeface="宋体"/>
              </a:rPr>
              <a:t>国</a:t>
            </a:r>
            <a:r>
              <a:rPr dirty="0" sz="1050" spc="-10">
                <a:latin typeface="宋体"/>
                <a:cs typeface="宋体"/>
              </a:rPr>
              <a:t>内</a:t>
            </a:r>
            <a:r>
              <a:rPr dirty="0" sz="1050">
                <a:latin typeface="宋体"/>
                <a:cs typeface="宋体"/>
              </a:rPr>
              <a:t>两</a:t>
            </a:r>
            <a:r>
              <a:rPr dirty="0" sz="1050" spc="-10">
                <a:latin typeface="宋体"/>
                <a:cs typeface="宋体"/>
              </a:rPr>
              <a:t>个</a:t>
            </a:r>
            <a:r>
              <a:rPr dirty="0" sz="1050">
                <a:latin typeface="宋体"/>
                <a:cs typeface="宋体"/>
              </a:rPr>
              <a:t>省</a:t>
            </a:r>
            <a:r>
              <a:rPr dirty="0" sz="1050" spc="-10">
                <a:latin typeface="宋体"/>
                <a:cs typeface="宋体"/>
              </a:rPr>
              <a:t>市</a:t>
            </a:r>
            <a:r>
              <a:rPr dirty="0" sz="1050" spc="-15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有</a:t>
            </a:r>
            <a:r>
              <a:rPr dirty="0" sz="1050" spc="-10">
                <a:latin typeface="宋体"/>
                <a:cs typeface="宋体"/>
              </a:rPr>
              <a:t>两</a:t>
            </a:r>
            <a:r>
              <a:rPr dirty="0" sz="1050">
                <a:latin typeface="宋体"/>
                <a:cs typeface="宋体"/>
              </a:rPr>
              <a:t>间</a:t>
            </a:r>
            <a:r>
              <a:rPr dirty="0" sz="1050" spc="-10">
                <a:latin typeface="宋体"/>
                <a:cs typeface="宋体"/>
              </a:rPr>
              <a:t>工</a:t>
            </a:r>
            <a:r>
              <a:rPr dirty="0" sz="1050">
                <a:latin typeface="宋体"/>
                <a:cs typeface="宋体"/>
              </a:rPr>
              <a:t>作</a:t>
            </a:r>
            <a:r>
              <a:rPr dirty="0" sz="1050" spc="-10">
                <a:latin typeface="宋体"/>
                <a:cs typeface="宋体"/>
              </a:rPr>
              <a:t>室</a:t>
            </a:r>
            <a:r>
              <a:rPr dirty="0" sz="1050" spc="-15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分</a:t>
            </a:r>
            <a:r>
              <a:rPr dirty="0" sz="1050">
                <a:latin typeface="宋体"/>
                <a:cs typeface="宋体"/>
              </a:rPr>
              <a:t>别</a:t>
            </a:r>
            <a:r>
              <a:rPr dirty="0" sz="1050" spc="-10">
                <a:latin typeface="宋体"/>
                <a:cs typeface="宋体"/>
              </a:rPr>
              <a:t>负</a:t>
            </a:r>
            <a:r>
              <a:rPr dirty="0" sz="1050">
                <a:latin typeface="宋体"/>
                <a:cs typeface="宋体"/>
              </a:rPr>
              <a:t>责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策</a:t>
            </a:r>
            <a:r>
              <a:rPr dirty="0" sz="1050">
                <a:latin typeface="宋体"/>
                <a:cs typeface="宋体"/>
              </a:rPr>
              <a:t>略</a:t>
            </a:r>
            <a:r>
              <a:rPr dirty="0" sz="1050" spc="-10">
                <a:latin typeface="宋体"/>
                <a:cs typeface="宋体"/>
              </a:rPr>
              <a:t>咨</a:t>
            </a:r>
            <a:r>
              <a:rPr dirty="0" sz="1050">
                <a:latin typeface="宋体"/>
                <a:cs typeface="宋体"/>
              </a:rPr>
              <a:t>询</a:t>
            </a:r>
            <a:r>
              <a:rPr dirty="0" sz="1050" spc="-165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形</a:t>
            </a:r>
            <a:r>
              <a:rPr dirty="0" sz="1050">
                <a:latin typeface="宋体"/>
                <a:cs typeface="宋体"/>
              </a:rPr>
              <a:t>象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品</a:t>
            </a:r>
            <a:r>
              <a:rPr dirty="0" sz="1050" spc="-5">
                <a:latin typeface="宋体"/>
                <a:cs typeface="宋体"/>
              </a:rPr>
              <a:t>牌 </a:t>
            </a:r>
            <a:r>
              <a:rPr dirty="0" sz="1050" spc="-10">
                <a:latin typeface="宋体"/>
                <a:cs typeface="宋体"/>
              </a:rPr>
              <a:t>授</a:t>
            </a:r>
            <a:r>
              <a:rPr dirty="0" sz="1050">
                <a:latin typeface="宋体"/>
                <a:cs typeface="宋体"/>
              </a:rPr>
              <a:t>权</a:t>
            </a:r>
            <a:r>
              <a:rPr dirty="0" sz="1050" spc="-10">
                <a:latin typeface="宋体"/>
                <a:cs typeface="宋体"/>
              </a:rPr>
              <a:t>服</a:t>
            </a:r>
            <a:r>
              <a:rPr dirty="0" sz="1050">
                <a:latin typeface="宋体"/>
                <a:cs typeface="宋体"/>
              </a:rPr>
              <a:t>务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 marL="12700" marR="5080" indent="266700">
              <a:lnSpc>
                <a:spcPct val="185700"/>
              </a:lnSpc>
              <a:spcBef>
                <a:spcPts val="370"/>
              </a:spcBef>
            </a:pPr>
            <a:r>
              <a:rPr dirty="0" sz="1050" spc="-5">
                <a:latin typeface="Arial"/>
                <a:cs typeface="Arial"/>
              </a:rPr>
              <a:t>HARMOS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Arial"/>
                <a:cs typeface="Arial"/>
              </a:rPr>
              <a:t>®</a:t>
            </a:r>
            <a:r>
              <a:rPr dirty="0" sz="1050" spc="-10">
                <a:latin typeface="宋体"/>
                <a:cs typeface="宋体"/>
              </a:rPr>
              <a:t>是</a:t>
            </a:r>
            <a:r>
              <a:rPr dirty="0" sz="1050">
                <a:latin typeface="宋体"/>
                <a:cs typeface="宋体"/>
              </a:rPr>
              <a:t>国</a:t>
            </a:r>
            <a:r>
              <a:rPr dirty="0" sz="1050" spc="-10">
                <a:latin typeface="宋体"/>
                <a:cs typeface="宋体"/>
              </a:rPr>
              <a:t>家</a:t>
            </a:r>
            <a:r>
              <a:rPr dirty="0" sz="1050">
                <a:latin typeface="宋体"/>
                <a:cs typeface="宋体"/>
              </a:rPr>
              <a:t>注</a:t>
            </a:r>
            <a:r>
              <a:rPr dirty="0" sz="1050" spc="-10">
                <a:latin typeface="宋体"/>
                <a:cs typeface="宋体"/>
              </a:rPr>
              <a:t>册</a:t>
            </a:r>
            <a:r>
              <a:rPr dirty="0" sz="1050">
                <a:latin typeface="宋体"/>
                <a:cs typeface="宋体"/>
              </a:rPr>
              <a:t>商</a:t>
            </a:r>
            <a:r>
              <a:rPr dirty="0" sz="1050" spc="-10">
                <a:latin typeface="宋体"/>
                <a:cs typeface="宋体"/>
              </a:rPr>
              <a:t>标</a:t>
            </a:r>
            <a:r>
              <a:rPr dirty="0" sz="105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是</a:t>
            </a:r>
            <a:r>
              <a:rPr dirty="0" sz="1050">
                <a:latin typeface="宋体"/>
                <a:cs typeface="宋体"/>
              </a:rPr>
              <a:t>中</a:t>
            </a:r>
            <a:r>
              <a:rPr dirty="0" sz="1050" spc="-10">
                <a:latin typeface="宋体"/>
                <a:cs typeface="宋体"/>
              </a:rPr>
              <a:t>国</a:t>
            </a:r>
            <a:r>
              <a:rPr dirty="0" sz="1050">
                <a:latin typeface="宋体"/>
                <a:cs typeface="宋体"/>
              </a:rPr>
              <a:t>第</a:t>
            </a:r>
            <a:r>
              <a:rPr dirty="0" sz="1050" spc="-10">
                <a:latin typeface="宋体"/>
                <a:cs typeface="宋体"/>
              </a:rPr>
              <a:t>一</a:t>
            </a:r>
            <a:r>
              <a:rPr dirty="0" sz="1050">
                <a:latin typeface="宋体"/>
                <a:cs typeface="宋体"/>
              </a:rPr>
              <a:t>家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 spc="-5">
                <a:latin typeface="宋体"/>
                <a:cs typeface="宋体"/>
              </a:rPr>
              <a:t>牌</a:t>
            </a:r>
            <a:r>
              <a:rPr dirty="0" sz="1050" spc="-254">
                <a:latin typeface="宋体"/>
                <a:cs typeface="宋体"/>
              </a:rPr>
              <a:t> </a:t>
            </a:r>
            <a:r>
              <a:rPr dirty="0" sz="1050" spc="-10">
                <a:latin typeface="Arial"/>
                <a:cs typeface="Arial"/>
              </a:rPr>
              <a:t>OMS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服</a:t>
            </a:r>
            <a:r>
              <a:rPr dirty="0" sz="1050">
                <a:latin typeface="宋体"/>
                <a:cs typeface="宋体"/>
              </a:rPr>
              <a:t>务</a:t>
            </a:r>
            <a:r>
              <a:rPr dirty="0" sz="1050" spc="-10">
                <a:latin typeface="宋体"/>
                <a:cs typeface="宋体"/>
              </a:rPr>
              <a:t>商</a:t>
            </a:r>
            <a:r>
              <a:rPr dirty="0" sz="105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主</a:t>
            </a:r>
            <a:r>
              <a:rPr dirty="0" sz="1050">
                <a:latin typeface="宋体"/>
                <a:cs typeface="宋体"/>
              </a:rPr>
              <a:t>要</a:t>
            </a:r>
            <a:r>
              <a:rPr dirty="0" sz="1050" spc="-10">
                <a:latin typeface="宋体"/>
                <a:cs typeface="宋体"/>
              </a:rPr>
              <a:t>服</a:t>
            </a:r>
            <a:r>
              <a:rPr dirty="0" sz="1050">
                <a:latin typeface="宋体"/>
                <a:cs typeface="宋体"/>
              </a:rPr>
              <a:t>务</a:t>
            </a:r>
            <a:r>
              <a:rPr dirty="0" sz="1050" spc="-5">
                <a:latin typeface="宋体"/>
                <a:cs typeface="宋体"/>
              </a:rPr>
              <a:t>项 </a:t>
            </a:r>
            <a:r>
              <a:rPr dirty="0" sz="1050" spc="-10">
                <a:latin typeface="宋体"/>
                <a:cs typeface="宋体"/>
              </a:rPr>
              <a:t>目</a:t>
            </a:r>
            <a:r>
              <a:rPr dirty="0" sz="1050">
                <a:latin typeface="宋体"/>
                <a:cs typeface="宋体"/>
              </a:rPr>
              <a:t>如</a:t>
            </a:r>
            <a:r>
              <a:rPr dirty="0" sz="1050" spc="-10">
                <a:latin typeface="宋体"/>
                <a:cs typeface="宋体"/>
              </a:rPr>
              <a:t>下</a:t>
            </a:r>
            <a:r>
              <a:rPr dirty="0" sz="1050">
                <a:latin typeface="宋体"/>
                <a:cs typeface="宋体"/>
              </a:rPr>
              <a:t>：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策</a:t>
            </a:r>
            <a:r>
              <a:rPr dirty="0" sz="1050">
                <a:latin typeface="宋体"/>
                <a:cs typeface="宋体"/>
              </a:rPr>
              <a:t>略</a:t>
            </a:r>
            <a:r>
              <a:rPr dirty="0" sz="1050" spc="-10">
                <a:latin typeface="宋体"/>
                <a:cs typeface="宋体"/>
              </a:rPr>
              <a:t>咨</a:t>
            </a:r>
            <a:r>
              <a:rPr dirty="0" sz="1050">
                <a:latin typeface="宋体"/>
                <a:cs typeface="宋体"/>
              </a:rPr>
              <a:t>询</a:t>
            </a:r>
            <a:r>
              <a:rPr dirty="0" sz="1050" spc="-10">
                <a:latin typeface="宋体"/>
                <a:cs typeface="宋体"/>
              </a:rPr>
              <a:t>、</a:t>
            </a:r>
            <a:r>
              <a:rPr dirty="0" sz="1050" spc="-10">
                <a:latin typeface="Arial"/>
                <a:cs typeface="Arial"/>
              </a:rPr>
              <a:t>LOGO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计、</a:t>
            </a:r>
            <a:r>
              <a:rPr dirty="0" sz="1050" spc="-5">
                <a:latin typeface="Arial"/>
                <a:cs typeface="Arial"/>
              </a:rPr>
              <a:t>VI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海</a:t>
            </a:r>
            <a:r>
              <a:rPr dirty="0" sz="1050" spc="-10">
                <a:latin typeface="宋体"/>
                <a:cs typeface="宋体"/>
              </a:rPr>
              <a:t>报</a:t>
            </a:r>
            <a:r>
              <a:rPr dirty="0" sz="1050">
                <a:latin typeface="宋体"/>
                <a:cs typeface="宋体"/>
              </a:rPr>
              <a:t>与</a:t>
            </a:r>
            <a:r>
              <a:rPr dirty="0" sz="1050" spc="-10">
                <a:latin typeface="宋体"/>
                <a:cs typeface="宋体"/>
              </a:rPr>
              <a:t>商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美</a:t>
            </a:r>
            <a:r>
              <a:rPr dirty="0" sz="1050">
                <a:latin typeface="宋体"/>
                <a:cs typeface="宋体"/>
              </a:rPr>
              <a:t>术</a:t>
            </a:r>
            <a:r>
              <a:rPr dirty="0" sz="1050" spc="-10">
                <a:latin typeface="宋体"/>
                <a:cs typeface="宋体"/>
              </a:rPr>
              <a:t>应</a:t>
            </a:r>
            <a:r>
              <a:rPr dirty="0" sz="1050">
                <a:latin typeface="宋体"/>
                <a:cs typeface="宋体"/>
              </a:rPr>
              <a:t>用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高</a:t>
            </a:r>
            <a:r>
              <a:rPr dirty="0" sz="1050" spc="-10">
                <a:latin typeface="宋体"/>
                <a:cs typeface="宋体"/>
              </a:rPr>
              <a:t>档</a:t>
            </a:r>
            <a:r>
              <a:rPr dirty="0" sz="1050">
                <a:latin typeface="宋体"/>
                <a:cs typeface="宋体"/>
              </a:rPr>
              <a:t>画</a:t>
            </a:r>
            <a:r>
              <a:rPr dirty="0" sz="1050" spc="-10">
                <a:latin typeface="宋体"/>
                <a:cs typeface="宋体"/>
              </a:rPr>
              <a:t>册</a:t>
            </a:r>
            <a:r>
              <a:rPr dirty="0" sz="1050">
                <a:latin typeface="宋体"/>
                <a:cs typeface="宋体"/>
              </a:rPr>
              <a:t>创</a:t>
            </a:r>
            <a:r>
              <a:rPr dirty="0" sz="1050" spc="-5">
                <a:latin typeface="宋体"/>
                <a:cs typeface="宋体"/>
              </a:rPr>
              <a:t>意 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45">
                <a:latin typeface="宋体"/>
                <a:cs typeface="宋体"/>
              </a:rPr>
              <a:t>、</a:t>
            </a:r>
            <a:r>
              <a:rPr dirty="0" sz="1050" spc="-5">
                <a:latin typeface="Arial"/>
                <a:cs typeface="Arial"/>
              </a:rPr>
              <a:t>CIS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导</a:t>
            </a:r>
            <a:r>
              <a:rPr dirty="0" sz="1050">
                <a:latin typeface="宋体"/>
                <a:cs typeface="宋体"/>
              </a:rPr>
              <a:t>入</a:t>
            </a:r>
            <a:r>
              <a:rPr dirty="0" sz="1050" spc="-55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 spc="-5">
                <a:latin typeface="宋体"/>
                <a:cs typeface="宋体"/>
              </a:rPr>
              <a:t>牌</a:t>
            </a:r>
            <a:r>
              <a:rPr dirty="0" sz="1050" spc="-254">
                <a:latin typeface="宋体"/>
                <a:cs typeface="宋体"/>
              </a:rPr>
              <a:t> </a:t>
            </a:r>
            <a:r>
              <a:rPr dirty="0" sz="1050" spc="-10">
                <a:latin typeface="Arial"/>
                <a:cs typeface="Arial"/>
              </a:rPr>
              <a:t>SS-AD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意</a:t>
            </a:r>
            <a:r>
              <a:rPr dirty="0" sz="1050" spc="-45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 spc="-5">
                <a:latin typeface="宋体"/>
                <a:cs typeface="宋体"/>
              </a:rPr>
              <a:t>牌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Arial"/>
                <a:cs typeface="Arial"/>
              </a:rPr>
              <a:t>OMS </a:t>
            </a:r>
            <a:r>
              <a:rPr dirty="0" sz="1050" spc="-10">
                <a:latin typeface="宋体"/>
                <a:cs typeface="宋体"/>
              </a:rPr>
              <a:t>导</a:t>
            </a:r>
            <a:r>
              <a:rPr dirty="0" sz="1050">
                <a:latin typeface="宋体"/>
                <a:cs typeface="宋体"/>
              </a:rPr>
              <a:t>入</a:t>
            </a:r>
            <a:r>
              <a:rPr dirty="0" sz="1050" spc="-45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个</a:t>
            </a:r>
            <a:r>
              <a:rPr dirty="0" sz="1050">
                <a:latin typeface="宋体"/>
                <a:cs typeface="宋体"/>
              </a:rPr>
              <a:t>人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形</a:t>
            </a:r>
            <a:r>
              <a:rPr dirty="0" sz="1050">
                <a:latin typeface="宋体"/>
                <a:cs typeface="宋体"/>
              </a:rPr>
              <a:t>象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45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授</a:t>
            </a:r>
            <a:r>
              <a:rPr dirty="0" sz="1050">
                <a:latin typeface="宋体"/>
                <a:cs typeface="宋体"/>
              </a:rPr>
              <a:t>权</a:t>
            </a:r>
            <a:r>
              <a:rPr dirty="0" sz="1050" spc="-10">
                <a:latin typeface="宋体"/>
                <a:cs typeface="宋体"/>
              </a:rPr>
              <a:t>服</a:t>
            </a:r>
            <a:r>
              <a:rPr dirty="0" sz="1050">
                <a:latin typeface="宋体"/>
                <a:cs typeface="宋体"/>
              </a:rPr>
              <a:t>务</a:t>
            </a:r>
            <a:r>
              <a:rPr dirty="0" sz="1050" spc="-5">
                <a:latin typeface="宋体"/>
                <a:cs typeface="宋体"/>
              </a:rPr>
              <a:t>，  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广</a:t>
            </a:r>
            <a:r>
              <a:rPr dirty="0" sz="1050">
                <a:latin typeface="宋体"/>
                <a:cs typeface="宋体"/>
              </a:rPr>
              <a:t>告</a:t>
            </a:r>
            <a:r>
              <a:rPr dirty="0" sz="1050" spc="-10">
                <a:latin typeface="宋体"/>
                <a:cs typeface="宋体"/>
              </a:rPr>
              <a:t>语</a:t>
            </a:r>
            <a:r>
              <a:rPr dirty="0" sz="1050">
                <a:latin typeface="宋体"/>
                <a:cs typeface="宋体"/>
              </a:rPr>
              <a:t>撰</a:t>
            </a:r>
            <a:r>
              <a:rPr dirty="0" sz="1050" spc="-10">
                <a:latin typeface="宋体"/>
                <a:cs typeface="宋体"/>
              </a:rPr>
              <a:t>写</a:t>
            </a:r>
            <a:r>
              <a:rPr dirty="0" sz="105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广</a:t>
            </a:r>
            <a:r>
              <a:rPr dirty="0" sz="1050">
                <a:latin typeface="宋体"/>
                <a:cs typeface="宋体"/>
              </a:rPr>
              <a:t>告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意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案</a:t>
            </a:r>
            <a:r>
              <a:rPr dirty="0" sz="1050" spc="-10">
                <a:latin typeface="宋体"/>
                <a:cs typeface="宋体"/>
              </a:rPr>
              <a:t>等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 algn="just" marL="12700" marR="70485" indent="266700">
              <a:lnSpc>
                <a:spcPct val="185700"/>
              </a:lnSpc>
              <a:spcBef>
                <a:spcPts val="375"/>
              </a:spcBef>
            </a:pPr>
            <a:r>
              <a:rPr dirty="0" sz="1050" spc="-5">
                <a:latin typeface="宋体"/>
                <a:cs typeface="宋体"/>
              </a:rPr>
              <a:t>近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10">
                <a:latin typeface="Arial"/>
                <a:cs typeface="Arial"/>
              </a:rPr>
              <a:t>10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>
                <a:latin typeface="宋体"/>
                <a:cs typeface="宋体"/>
              </a:rPr>
              <a:t>来</a:t>
            </a:r>
            <a:r>
              <a:rPr dirty="0" sz="1050" spc="-15">
                <a:latin typeface="宋体"/>
                <a:cs typeface="宋体"/>
              </a:rPr>
              <a:t>，</a:t>
            </a:r>
            <a:r>
              <a:rPr dirty="0" sz="1050" spc="-15">
                <a:latin typeface="Arial"/>
                <a:cs typeface="Arial"/>
              </a:rPr>
              <a:t>HARMOS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>
                <a:latin typeface="Arial"/>
                <a:cs typeface="Arial"/>
              </a:rPr>
              <a:t>®</a:t>
            </a:r>
            <a:r>
              <a:rPr dirty="0" sz="1050" spc="-10">
                <a:latin typeface="宋体"/>
                <a:cs typeface="宋体"/>
              </a:rPr>
              <a:t>致</a:t>
            </a:r>
            <a:r>
              <a:rPr dirty="0" sz="1050">
                <a:latin typeface="宋体"/>
                <a:cs typeface="宋体"/>
              </a:rPr>
              <a:t>力</a:t>
            </a:r>
            <a:r>
              <a:rPr dirty="0" sz="1050" spc="-10">
                <a:latin typeface="宋体"/>
                <a:cs typeface="宋体"/>
              </a:rPr>
              <a:t>于</a:t>
            </a:r>
            <a:r>
              <a:rPr dirty="0" sz="1050">
                <a:latin typeface="宋体"/>
                <a:cs typeface="宋体"/>
              </a:rPr>
              <a:t>企</a:t>
            </a:r>
            <a:r>
              <a:rPr dirty="0" sz="1050" spc="-10">
                <a:latin typeface="宋体"/>
                <a:cs typeface="宋体"/>
              </a:rPr>
              <a:t>业</a:t>
            </a:r>
            <a:r>
              <a:rPr dirty="0" sz="1050">
                <a:latin typeface="宋体"/>
                <a:cs typeface="宋体"/>
              </a:rPr>
              <a:t>品</a:t>
            </a:r>
            <a:r>
              <a:rPr dirty="0" sz="1050" spc="-10">
                <a:latin typeface="宋体"/>
                <a:cs typeface="宋体"/>
              </a:rPr>
              <a:t>牌</a:t>
            </a:r>
            <a:r>
              <a:rPr dirty="0" sz="1050">
                <a:latin typeface="宋体"/>
                <a:cs typeface="宋体"/>
              </a:rPr>
              <a:t>建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与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意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服</a:t>
            </a:r>
            <a:r>
              <a:rPr dirty="0" sz="1050">
                <a:latin typeface="宋体"/>
                <a:cs typeface="宋体"/>
              </a:rPr>
              <a:t>务</a:t>
            </a:r>
            <a:r>
              <a:rPr dirty="0" sz="1050" spc="-55">
                <a:latin typeface="宋体"/>
                <a:cs typeface="宋体"/>
              </a:rPr>
              <a:t>；</a:t>
            </a:r>
            <a:r>
              <a:rPr dirty="0" sz="1050" spc="-10">
                <a:latin typeface="宋体"/>
                <a:cs typeface="宋体"/>
              </a:rPr>
              <a:t>以</a:t>
            </a:r>
            <a:r>
              <a:rPr dirty="0" sz="1050">
                <a:latin typeface="Arial"/>
                <a:cs typeface="Arial"/>
              </a:rPr>
              <a:t>“</a:t>
            </a:r>
            <a:r>
              <a:rPr dirty="0" sz="1050" spc="-10">
                <a:latin typeface="宋体"/>
                <a:cs typeface="宋体"/>
              </a:rPr>
              <a:t>现</a:t>
            </a:r>
            <a:r>
              <a:rPr dirty="0" sz="1050">
                <a:latin typeface="宋体"/>
                <a:cs typeface="宋体"/>
              </a:rPr>
              <a:t>代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艺</a:t>
            </a:r>
            <a:r>
              <a:rPr dirty="0" sz="1050" spc="-5">
                <a:latin typeface="Arial"/>
                <a:cs typeface="Arial"/>
              </a:rPr>
              <a:t>”  </a:t>
            </a:r>
            <a:r>
              <a:rPr dirty="0" sz="1050" spc="-10">
                <a:latin typeface="宋体"/>
                <a:cs typeface="宋体"/>
              </a:rPr>
              <a:t>与</a:t>
            </a:r>
            <a:r>
              <a:rPr dirty="0" sz="1050" spc="-5">
                <a:latin typeface="Arial"/>
                <a:cs typeface="Arial"/>
              </a:rPr>
              <a:t>“</a:t>
            </a:r>
            <a:r>
              <a:rPr dirty="0" sz="1050" spc="-10">
                <a:latin typeface="宋体"/>
                <a:cs typeface="宋体"/>
              </a:rPr>
              <a:t>时</a:t>
            </a:r>
            <a:r>
              <a:rPr dirty="0" sz="1050">
                <a:latin typeface="宋体"/>
                <a:cs typeface="宋体"/>
              </a:rPr>
              <a:t>尚</a:t>
            </a:r>
            <a:r>
              <a:rPr dirty="0" sz="1050" spc="-10">
                <a:latin typeface="宋体"/>
                <a:cs typeface="宋体"/>
              </a:rPr>
              <a:t>个</a:t>
            </a:r>
            <a:r>
              <a:rPr dirty="0" sz="1050">
                <a:latin typeface="宋体"/>
                <a:cs typeface="宋体"/>
              </a:rPr>
              <a:t>性</a:t>
            </a:r>
            <a:r>
              <a:rPr dirty="0" sz="1050" spc="-5">
                <a:latin typeface="Arial"/>
                <a:cs typeface="Arial"/>
              </a:rPr>
              <a:t>”</a:t>
            </a:r>
            <a:r>
              <a:rPr dirty="0" sz="1050" spc="-10">
                <a:latin typeface="宋体"/>
                <a:cs typeface="宋体"/>
              </a:rPr>
              <a:t>相</a:t>
            </a:r>
            <a:r>
              <a:rPr dirty="0" sz="1050">
                <a:latin typeface="宋体"/>
                <a:cs typeface="宋体"/>
              </a:rPr>
              <a:t>结</a:t>
            </a:r>
            <a:r>
              <a:rPr dirty="0" sz="1050" spc="-10">
                <a:latin typeface="宋体"/>
                <a:cs typeface="宋体"/>
              </a:rPr>
              <a:t>合</a:t>
            </a:r>
            <a:r>
              <a:rPr dirty="0" sz="1050">
                <a:latin typeface="宋体"/>
                <a:cs typeface="宋体"/>
              </a:rPr>
              <a:t>的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作</a:t>
            </a:r>
            <a:r>
              <a:rPr dirty="0" sz="1050" spc="-10">
                <a:latin typeface="宋体"/>
                <a:cs typeface="宋体"/>
              </a:rPr>
              <a:t>理</a:t>
            </a:r>
            <a:r>
              <a:rPr dirty="0" sz="1050">
                <a:latin typeface="宋体"/>
                <a:cs typeface="宋体"/>
              </a:rPr>
              <a:t>念</a:t>
            </a:r>
            <a:r>
              <a:rPr dirty="0" sz="1050" spc="-10">
                <a:latin typeface="宋体"/>
                <a:cs typeface="宋体"/>
              </a:rPr>
              <a:t>，</a:t>
            </a:r>
            <a:r>
              <a:rPr dirty="0" sz="1050">
                <a:latin typeface="宋体"/>
                <a:cs typeface="宋体"/>
              </a:rPr>
              <a:t>围绕</a:t>
            </a:r>
            <a:r>
              <a:rPr dirty="0" sz="1050" spc="-5">
                <a:latin typeface="Arial"/>
                <a:cs typeface="Arial"/>
              </a:rPr>
              <a:t>“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 spc="-5">
                <a:latin typeface="宋体"/>
                <a:cs typeface="宋体"/>
              </a:rPr>
              <a:t>牌</a:t>
            </a:r>
            <a:r>
              <a:rPr dirty="0" sz="1050" spc="-250">
                <a:latin typeface="宋体"/>
                <a:cs typeface="宋体"/>
              </a:rPr>
              <a:t> </a:t>
            </a:r>
            <a:r>
              <a:rPr dirty="0" sz="1050" spc="-10">
                <a:latin typeface="Arial"/>
                <a:cs typeface="Arial"/>
              </a:rPr>
              <a:t>LOGO 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意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Arial"/>
                <a:cs typeface="Arial"/>
              </a:rPr>
              <a:t>”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Arial"/>
                <a:cs typeface="Arial"/>
              </a:rPr>
              <a:t>“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企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定</a:t>
            </a:r>
            <a:r>
              <a:rPr dirty="0" sz="1050">
                <a:latin typeface="宋体"/>
                <a:cs typeface="宋体"/>
              </a:rPr>
              <a:t>位</a:t>
            </a:r>
            <a:r>
              <a:rPr dirty="0" sz="1050" spc="-5">
                <a:latin typeface="Arial"/>
                <a:cs typeface="Arial"/>
              </a:rPr>
              <a:t>”</a:t>
            </a:r>
            <a:r>
              <a:rPr dirty="0" sz="1050" spc="-10">
                <a:latin typeface="宋体"/>
                <a:cs typeface="宋体"/>
              </a:rPr>
              <a:t>的</a:t>
            </a:r>
            <a:r>
              <a:rPr dirty="0" sz="1050">
                <a:latin typeface="宋体"/>
                <a:cs typeface="宋体"/>
              </a:rPr>
              <a:t>智</a:t>
            </a:r>
            <a:r>
              <a:rPr dirty="0" sz="1050" spc="-5">
                <a:latin typeface="宋体"/>
                <a:cs typeface="宋体"/>
              </a:rPr>
              <a:t>力 </a:t>
            </a:r>
            <a:r>
              <a:rPr dirty="0" sz="1050" spc="-10">
                <a:latin typeface="宋体"/>
                <a:cs typeface="宋体"/>
              </a:rPr>
              <a:t>支</a:t>
            </a:r>
            <a:r>
              <a:rPr dirty="0" sz="1050">
                <a:latin typeface="宋体"/>
                <a:cs typeface="宋体"/>
              </a:rPr>
              <a:t>持</a:t>
            </a:r>
            <a:r>
              <a:rPr dirty="0" sz="1050" spc="-10">
                <a:latin typeface="宋体"/>
                <a:cs typeface="宋体"/>
              </a:rPr>
              <a:t>方</a:t>
            </a:r>
            <a:r>
              <a:rPr dirty="0" sz="1050">
                <a:latin typeface="宋体"/>
                <a:cs typeface="宋体"/>
              </a:rPr>
              <a:t>面</a:t>
            </a:r>
            <a:r>
              <a:rPr dirty="0" sz="1050" spc="-7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积</a:t>
            </a:r>
            <a:r>
              <a:rPr dirty="0" sz="1050">
                <a:latin typeface="宋体"/>
                <a:cs typeface="宋体"/>
              </a:rPr>
              <a:t>累</a:t>
            </a:r>
            <a:r>
              <a:rPr dirty="0" sz="1050" spc="-5">
                <a:latin typeface="宋体"/>
                <a:cs typeface="宋体"/>
              </a:rPr>
              <a:t>了</a:t>
            </a:r>
            <a:r>
              <a:rPr dirty="0" sz="1050" spc="-254">
                <a:latin typeface="宋体"/>
                <a:cs typeface="宋体"/>
              </a:rPr>
              <a:t> </a:t>
            </a:r>
            <a:r>
              <a:rPr dirty="0" sz="1050" spc="-10">
                <a:latin typeface="Arial"/>
                <a:cs typeface="Arial"/>
              </a:rPr>
              <a:t>10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多</a:t>
            </a:r>
            <a:r>
              <a:rPr dirty="0" sz="1050">
                <a:latin typeface="宋体"/>
                <a:cs typeface="宋体"/>
              </a:rPr>
              <a:t>年</a:t>
            </a:r>
            <a:r>
              <a:rPr dirty="0" sz="1050" spc="-10">
                <a:latin typeface="宋体"/>
                <a:cs typeface="宋体"/>
              </a:rPr>
              <a:t>的</a:t>
            </a:r>
            <a:r>
              <a:rPr dirty="0" sz="1050">
                <a:latin typeface="宋体"/>
                <a:cs typeface="宋体"/>
              </a:rPr>
              <a:t>专</a:t>
            </a:r>
            <a:r>
              <a:rPr dirty="0" sz="1050" spc="-10">
                <a:latin typeface="宋体"/>
                <a:cs typeface="宋体"/>
              </a:rPr>
              <a:t>业</a:t>
            </a:r>
            <a:r>
              <a:rPr dirty="0" sz="1050">
                <a:latin typeface="宋体"/>
                <a:cs typeface="宋体"/>
              </a:rPr>
              <a:t>经</a:t>
            </a:r>
            <a:r>
              <a:rPr dirty="0" sz="1050" spc="-10">
                <a:latin typeface="宋体"/>
                <a:cs typeface="宋体"/>
              </a:rPr>
              <a:t>验</a:t>
            </a:r>
            <a:r>
              <a:rPr dirty="0" sz="1050" spc="-55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成</a:t>
            </a:r>
            <a:r>
              <a:rPr dirty="0" sz="1050">
                <a:latin typeface="宋体"/>
                <a:cs typeface="宋体"/>
              </a:rPr>
              <a:t>功</a:t>
            </a:r>
            <a:r>
              <a:rPr dirty="0" sz="1050" spc="-10">
                <a:latin typeface="宋体"/>
                <a:cs typeface="宋体"/>
              </a:rPr>
              <a:t>服</a:t>
            </a:r>
            <a:r>
              <a:rPr dirty="0" sz="1050">
                <a:latin typeface="宋体"/>
                <a:cs typeface="宋体"/>
              </a:rPr>
              <a:t>务</a:t>
            </a:r>
            <a:r>
              <a:rPr dirty="0" sz="1050" spc="-5">
                <a:latin typeface="宋体"/>
                <a:cs typeface="宋体"/>
              </a:rPr>
              <a:t>了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Arial"/>
                <a:cs typeface="Arial"/>
              </a:rPr>
              <a:t>300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多</a:t>
            </a:r>
            <a:r>
              <a:rPr dirty="0" sz="1050">
                <a:latin typeface="宋体"/>
                <a:cs typeface="宋体"/>
              </a:rPr>
              <a:t>个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7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赢</a:t>
            </a:r>
            <a:r>
              <a:rPr dirty="0" sz="1050">
                <a:latin typeface="宋体"/>
                <a:cs typeface="宋体"/>
              </a:rPr>
              <a:t>得</a:t>
            </a:r>
            <a:r>
              <a:rPr dirty="0" sz="1050" spc="-10">
                <a:latin typeface="宋体"/>
                <a:cs typeface="宋体"/>
              </a:rPr>
              <a:t>了</a:t>
            </a:r>
            <a:r>
              <a:rPr dirty="0" sz="1050">
                <a:latin typeface="宋体"/>
                <a:cs typeface="宋体"/>
              </a:rPr>
              <a:t>无</a:t>
            </a:r>
            <a:r>
              <a:rPr dirty="0" sz="1050" spc="-10">
                <a:latin typeface="宋体"/>
                <a:cs typeface="宋体"/>
              </a:rPr>
              <a:t>数</a:t>
            </a:r>
            <a:r>
              <a:rPr dirty="0" sz="1050">
                <a:latin typeface="宋体"/>
                <a:cs typeface="宋体"/>
              </a:rPr>
              <a:t>美誉</a:t>
            </a:r>
            <a:r>
              <a:rPr dirty="0" sz="1050" spc="-7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逐</a:t>
            </a:r>
            <a:r>
              <a:rPr dirty="0" sz="1050" spc="-5">
                <a:latin typeface="宋体"/>
                <a:cs typeface="宋体"/>
              </a:rPr>
              <a:t>步 </a:t>
            </a:r>
            <a:r>
              <a:rPr dirty="0" sz="1050" spc="-10">
                <a:latin typeface="宋体"/>
                <a:cs typeface="宋体"/>
              </a:rPr>
              <a:t>走</a:t>
            </a:r>
            <a:r>
              <a:rPr dirty="0" sz="1050">
                <a:latin typeface="宋体"/>
                <a:cs typeface="宋体"/>
              </a:rPr>
              <a:t>向</a:t>
            </a:r>
            <a:r>
              <a:rPr dirty="0" sz="1050" spc="-10">
                <a:latin typeface="宋体"/>
                <a:cs typeface="宋体"/>
              </a:rPr>
              <a:t>行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翘</a:t>
            </a:r>
            <a:r>
              <a:rPr dirty="0" sz="1050">
                <a:latin typeface="宋体"/>
                <a:cs typeface="宋体"/>
              </a:rPr>
              <a:t>楚</a:t>
            </a:r>
            <a:r>
              <a:rPr dirty="0" sz="1050" spc="-10">
                <a:latin typeface="宋体"/>
                <a:cs typeface="宋体"/>
              </a:rPr>
              <a:t>的</a:t>
            </a:r>
            <a:r>
              <a:rPr dirty="0" sz="1050">
                <a:latin typeface="宋体"/>
                <a:cs typeface="宋体"/>
              </a:rPr>
              <a:t>地</a:t>
            </a:r>
            <a:r>
              <a:rPr dirty="0" sz="1050" spc="-10">
                <a:latin typeface="宋体"/>
                <a:cs typeface="宋体"/>
              </a:rPr>
              <a:t>位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 marL="12700" marR="71755" indent="266700">
              <a:lnSpc>
                <a:spcPct val="185700"/>
              </a:lnSpc>
              <a:spcBef>
                <a:spcPts val="370"/>
              </a:spcBef>
            </a:pPr>
            <a:r>
              <a:rPr dirty="0" sz="1050" spc="-10">
                <a:latin typeface="Arial"/>
                <a:cs typeface="Arial"/>
              </a:rPr>
              <a:t>2010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>
                <a:latin typeface="宋体"/>
                <a:cs typeface="宋体"/>
              </a:rPr>
              <a:t>年</a:t>
            </a:r>
            <a:r>
              <a:rPr dirty="0" sz="1050" spc="-9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伴</a:t>
            </a:r>
            <a:r>
              <a:rPr dirty="0" sz="1050">
                <a:latin typeface="宋体"/>
                <a:cs typeface="宋体"/>
              </a:rPr>
              <a:t>着</a:t>
            </a:r>
            <a:r>
              <a:rPr dirty="0" sz="1050" spc="-10">
                <a:latin typeface="宋体"/>
                <a:cs typeface="宋体"/>
              </a:rPr>
              <a:t>北</a:t>
            </a:r>
            <a:r>
              <a:rPr dirty="0" sz="1050">
                <a:latin typeface="宋体"/>
                <a:cs typeface="宋体"/>
              </a:rPr>
              <a:t>京</a:t>
            </a:r>
            <a:r>
              <a:rPr dirty="0" sz="1050" spc="-10">
                <a:latin typeface="宋体"/>
                <a:cs typeface="宋体"/>
              </a:rPr>
              <a:t>市</a:t>
            </a:r>
            <a:r>
              <a:rPr dirty="0" sz="1050">
                <a:latin typeface="宋体"/>
                <a:cs typeface="宋体"/>
              </a:rPr>
              <a:t>政</a:t>
            </a:r>
            <a:r>
              <a:rPr dirty="0" sz="1050" spc="-10">
                <a:latin typeface="宋体"/>
                <a:cs typeface="宋体"/>
              </a:rPr>
              <a:t>府</a:t>
            </a:r>
            <a:r>
              <a:rPr dirty="0" sz="1050">
                <a:latin typeface="宋体"/>
                <a:cs typeface="宋体"/>
              </a:rPr>
              <a:t>东</a:t>
            </a:r>
            <a:r>
              <a:rPr dirty="0" sz="1050" spc="-10">
                <a:latin typeface="宋体"/>
                <a:cs typeface="宋体"/>
              </a:rPr>
              <a:t>迁</a:t>
            </a:r>
            <a:r>
              <a:rPr dirty="0" sz="1050" spc="-5">
                <a:latin typeface="宋体"/>
                <a:cs typeface="宋体"/>
              </a:rPr>
              <a:t>和</a:t>
            </a:r>
            <a:r>
              <a:rPr dirty="0" sz="1050" spc="-250">
                <a:latin typeface="宋体"/>
                <a:cs typeface="宋体"/>
              </a:rPr>
              <a:t> </a:t>
            </a:r>
            <a:r>
              <a:rPr dirty="0" sz="1050" spc="-10">
                <a:latin typeface="Arial"/>
                <a:cs typeface="Arial"/>
              </a:rPr>
              <a:t>CBD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东</a:t>
            </a:r>
            <a:r>
              <a:rPr dirty="0" sz="1050">
                <a:latin typeface="宋体"/>
                <a:cs typeface="宋体"/>
              </a:rPr>
              <a:t>移</a:t>
            </a:r>
            <a:r>
              <a:rPr dirty="0" sz="1050" spc="-10">
                <a:latin typeface="宋体"/>
                <a:cs typeface="宋体"/>
              </a:rPr>
              <a:t>的</a:t>
            </a:r>
            <a:r>
              <a:rPr dirty="0" sz="1050">
                <a:latin typeface="宋体"/>
                <a:cs typeface="宋体"/>
              </a:rPr>
              <a:t>春风</a:t>
            </a:r>
            <a:r>
              <a:rPr dirty="0" sz="1050" spc="-20">
                <a:latin typeface="宋体"/>
                <a:cs typeface="宋体"/>
              </a:rPr>
              <a:t>，</a:t>
            </a:r>
            <a:r>
              <a:rPr dirty="0" sz="1050" spc="-20">
                <a:latin typeface="Arial"/>
                <a:cs typeface="Arial"/>
              </a:rPr>
              <a:t>HARMOS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工</a:t>
            </a:r>
            <a:r>
              <a:rPr dirty="0" sz="1050" spc="-5">
                <a:latin typeface="宋体"/>
                <a:cs typeface="宋体"/>
              </a:rPr>
              <a:t>作 </a:t>
            </a:r>
            <a:r>
              <a:rPr dirty="0" sz="1050" spc="-10">
                <a:latin typeface="宋体"/>
                <a:cs typeface="宋体"/>
              </a:rPr>
              <a:t>室</a:t>
            </a:r>
            <a:r>
              <a:rPr dirty="0" sz="1050">
                <a:latin typeface="宋体"/>
                <a:cs typeface="宋体"/>
              </a:rPr>
              <a:t>入</a:t>
            </a:r>
            <a:r>
              <a:rPr dirty="0" sz="1050" spc="-10">
                <a:latin typeface="宋体"/>
                <a:cs typeface="宋体"/>
              </a:rPr>
              <a:t>驻</a:t>
            </a:r>
            <a:r>
              <a:rPr dirty="0" sz="1050">
                <a:latin typeface="宋体"/>
                <a:cs typeface="宋体"/>
              </a:rPr>
              <a:t>位</a:t>
            </a:r>
            <a:r>
              <a:rPr dirty="0" sz="1050" spc="-10">
                <a:latin typeface="宋体"/>
                <a:cs typeface="宋体"/>
              </a:rPr>
              <a:t>于</a:t>
            </a:r>
            <a:r>
              <a:rPr dirty="0" sz="1050">
                <a:latin typeface="宋体"/>
                <a:cs typeface="宋体"/>
              </a:rPr>
              <a:t>北</a:t>
            </a:r>
            <a:r>
              <a:rPr dirty="0" sz="1050" spc="-10">
                <a:latin typeface="宋体"/>
                <a:cs typeface="宋体"/>
              </a:rPr>
              <a:t>京</a:t>
            </a:r>
            <a:r>
              <a:rPr dirty="0" sz="1050">
                <a:latin typeface="宋体"/>
                <a:cs typeface="宋体"/>
              </a:rPr>
              <a:t>市</a:t>
            </a:r>
            <a:r>
              <a:rPr dirty="0" sz="1050" spc="-10">
                <a:latin typeface="宋体"/>
                <a:cs typeface="宋体"/>
              </a:rPr>
              <a:t>副</a:t>
            </a:r>
            <a:r>
              <a:rPr dirty="0" sz="1050">
                <a:latin typeface="宋体"/>
                <a:cs typeface="宋体"/>
              </a:rPr>
              <a:t>中</a:t>
            </a:r>
            <a:r>
              <a:rPr dirty="0" sz="1050" spc="-10">
                <a:latin typeface="宋体"/>
                <a:cs typeface="宋体"/>
              </a:rPr>
              <a:t>心</a:t>
            </a:r>
            <a:r>
              <a:rPr dirty="0" sz="1050">
                <a:latin typeface="宋体"/>
                <a:cs typeface="宋体"/>
              </a:rPr>
              <a:t>的</a:t>
            </a:r>
            <a:r>
              <a:rPr dirty="0" sz="1050" spc="-10">
                <a:latin typeface="宋体"/>
                <a:cs typeface="宋体"/>
              </a:rPr>
              <a:t>大</a:t>
            </a:r>
            <a:r>
              <a:rPr dirty="0" sz="1050">
                <a:latin typeface="宋体"/>
                <a:cs typeface="宋体"/>
              </a:rPr>
              <a:t>稿</a:t>
            </a:r>
            <a:r>
              <a:rPr dirty="0" sz="1050" spc="-10">
                <a:latin typeface="宋体"/>
                <a:cs typeface="宋体"/>
              </a:rPr>
              <a:t>国</a:t>
            </a:r>
            <a:r>
              <a:rPr dirty="0" sz="1050">
                <a:latin typeface="宋体"/>
                <a:cs typeface="宋体"/>
              </a:rPr>
              <a:t>际</a:t>
            </a:r>
            <a:r>
              <a:rPr dirty="0" sz="1050" spc="-10">
                <a:latin typeface="宋体"/>
                <a:cs typeface="宋体"/>
              </a:rPr>
              <a:t>艺</a:t>
            </a:r>
            <a:r>
              <a:rPr dirty="0" sz="1050">
                <a:latin typeface="宋体"/>
                <a:cs typeface="宋体"/>
              </a:rPr>
              <a:t>术</a:t>
            </a:r>
            <a:r>
              <a:rPr dirty="0" sz="1050" spc="-10">
                <a:latin typeface="宋体"/>
                <a:cs typeface="宋体"/>
              </a:rPr>
              <a:t>区</a:t>
            </a:r>
            <a:r>
              <a:rPr dirty="0" sz="105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得</a:t>
            </a:r>
            <a:r>
              <a:rPr dirty="0" sz="1050">
                <a:latin typeface="宋体"/>
                <a:cs typeface="宋体"/>
              </a:rPr>
              <a:t>到</a:t>
            </a:r>
            <a:r>
              <a:rPr dirty="0" sz="1050" spc="-10">
                <a:latin typeface="宋体"/>
                <a:cs typeface="宋体"/>
              </a:rPr>
              <a:t>了</a:t>
            </a:r>
            <a:r>
              <a:rPr dirty="0" sz="1050">
                <a:latin typeface="宋体"/>
                <a:cs typeface="宋体"/>
              </a:rPr>
              <a:t>区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委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艺</a:t>
            </a:r>
            <a:r>
              <a:rPr dirty="0" sz="1050" spc="-10">
                <a:latin typeface="宋体"/>
                <a:cs typeface="宋体"/>
              </a:rPr>
              <a:t>术</a:t>
            </a:r>
            <a:r>
              <a:rPr dirty="0" sz="1050">
                <a:latin typeface="宋体"/>
                <a:cs typeface="宋体"/>
              </a:rPr>
              <a:t>园</a:t>
            </a:r>
            <a:r>
              <a:rPr dirty="0" sz="1050" spc="-10">
                <a:latin typeface="宋体"/>
                <a:cs typeface="宋体"/>
              </a:rPr>
              <a:t>区</a:t>
            </a:r>
            <a:r>
              <a:rPr dirty="0" sz="1050">
                <a:latin typeface="宋体"/>
                <a:cs typeface="宋体"/>
              </a:rPr>
              <a:t>的</a:t>
            </a:r>
            <a:r>
              <a:rPr dirty="0" sz="1050" spc="-10">
                <a:latin typeface="宋体"/>
                <a:cs typeface="宋体"/>
              </a:rPr>
              <a:t>支</a:t>
            </a:r>
            <a:r>
              <a:rPr dirty="0" sz="1050">
                <a:latin typeface="宋体"/>
                <a:cs typeface="宋体"/>
              </a:rPr>
              <a:t>持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厚</a:t>
            </a:r>
            <a:r>
              <a:rPr dirty="0" sz="1050" spc="-10">
                <a:latin typeface="宋体"/>
                <a:cs typeface="宋体"/>
              </a:rPr>
              <a:t>爱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</a:pPr>
            <a:r>
              <a:rPr dirty="0" sz="1050" spc="-10">
                <a:latin typeface="Arial"/>
                <a:cs typeface="Arial"/>
              </a:rPr>
              <a:t>2019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 spc="-5">
                <a:latin typeface="宋体"/>
                <a:cs typeface="宋体"/>
              </a:rPr>
              <a:t>年</a:t>
            </a:r>
            <a:r>
              <a:rPr dirty="0" sz="1050" spc="-254">
                <a:latin typeface="宋体"/>
                <a:cs typeface="宋体"/>
              </a:rPr>
              <a:t> </a:t>
            </a:r>
            <a:r>
              <a:rPr dirty="0" sz="1050" spc="-5">
                <a:latin typeface="Arial"/>
                <a:cs typeface="Arial"/>
              </a:rPr>
              <a:t>1</a:t>
            </a:r>
            <a:r>
              <a:rPr dirty="0" sz="1050" spc="-40">
                <a:latin typeface="Arial"/>
                <a:cs typeface="Arial"/>
              </a:rPr>
              <a:t> </a:t>
            </a:r>
            <a:r>
              <a:rPr dirty="0" sz="1050" spc="-5">
                <a:latin typeface="宋体"/>
                <a:cs typeface="宋体"/>
              </a:rPr>
              <a:t>月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Arial"/>
                <a:cs typeface="Arial"/>
              </a:rPr>
              <a:t>21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日</a:t>
            </a:r>
            <a:r>
              <a:rPr dirty="0" sz="1050" spc="-40">
                <a:latin typeface="宋体"/>
                <a:cs typeface="宋体"/>
              </a:rPr>
              <a:t>，</a:t>
            </a:r>
            <a:r>
              <a:rPr dirty="0" sz="1050" spc="-40">
                <a:latin typeface="Arial"/>
                <a:cs typeface="Arial"/>
              </a:rPr>
              <a:t>HARMOS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工</a:t>
            </a:r>
            <a:r>
              <a:rPr dirty="0" sz="1050">
                <a:latin typeface="宋体"/>
                <a:cs typeface="宋体"/>
              </a:rPr>
              <a:t>作</a:t>
            </a:r>
            <a:r>
              <a:rPr dirty="0" sz="1050" spc="-10">
                <a:latin typeface="宋体"/>
                <a:cs typeface="宋体"/>
              </a:rPr>
              <a:t>室</a:t>
            </a:r>
            <a:r>
              <a:rPr dirty="0" sz="1050">
                <a:latin typeface="宋体"/>
                <a:cs typeface="宋体"/>
              </a:rPr>
              <a:t>升</a:t>
            </a:r>
            <a:r>
              <a:rPr dirty="0" sz="1050" spc="-10">
                <a:latin typeface="宋体"/>
                <a:cs typeface="宋体"/>
              </a:rPr>
              <a:t>级</a:t>
            </a:r>
            <a:r>
              <a:rPr dirty="0" sz="1050">
                <a:latin typeface="宋体"/>
                <a:cs typeface="宋体"/>
              </a:rPr>
              <a:t>注</a:t>
            </a:r>
            <a:r>
              <a:rPr dirty="0" sz="1050" spc="-10">
                <a:latin typeface="宋体"/>
                <a:cs typeface="宋体"/>
              </a:rPr>
              <a:t>册</a:t>
            </a:r>
            <a:r>
              <a:rPr dirty="0" sz="1050">
                <a:latin typeface="宋体"/>
                <a:cs typeface="宋体"/>
              </a:rPr>
              <a:t>为</a:t>
            </a:r>
            <a:r>
              <a:rPr dirty="0" sz="1050" spc="-10">
                <a:latin typeface="宋体"/>
                <a:cs typeface="宋体"/>
              </a:rPr>
              <a:t>北</a:t>
            </a:r>
            <a:r>
              <a:rPr dirty="0" sz="1050">
                <a:latin typeface="宋体"/>
                <a:cs typeface="宋体"/>
              </a:rPr>
              <a:t>京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 spc="-5">
                <a:latin typeface="宋体"/>
                <a:cs typeface="宋体"/>
              </a:rPr>
              <a:t>牌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有</a:t>
            </a:r>
            <a:r>
              <a:rPr dirty="0" sz="1050">
                <a:latin typeface="宋体"/>
                <a:cs typeface="宋体"/>
              </a:rPr>
              <a:t>限</a:t>
            </a:r>
            <a:r>
              <a:rPr dirty="0" sz="1050" spc="-10">
                <a:latin typeface="宋体"/>
                <a:cs typeface="宋体"/>
              </a:rPr>
              <a:t>公</a:t>
            </a:r>
            <a:r>
              <a:rPr dirty="0" sz="1050">
                <a:latin typeface="宋体"/>
                <a:cs typeface="宋体"/>
              </a:rPr>
              <a:t>司</a:t>
            </a:r>
            <a:r>
              <a:rPr dirty="0" sz="1050" spc="-10">
                <a:latin typeface="宋体"/>
                <a:cs typeface="宋体"/>
              </a:rPr>
              <a:t>，注</a:t>
            </a:r>
            <a:r>
              <a:rPr dirty="0" sz="1050">
                <a:latin typeface="宋体"/>
                <a:cs typeface="宋体"/>
              </a:rPr>
              <a:t>册</a:t>
            </a:r>
            <a:r>
              <a:rPr dirty="0" sz="1050" spc="-10">
                <a:latin typeface="宋体"/>
                <a:cs typeface="宋体"/>
              </a:rPr>
              <a:t>资</a:t>
            </a:r>
            <a:r>
              <a:rPr dirty="0" sz="1050" spc="-5">
                <a:latin typeface="宋体"/>
                <a:cs typeface="宋体"/>
              </a:rPr>
              <a:t>金</a:t>
            </a:r>
            <a:r>
              <a:rPr dirty="0" sz="1050" spc="-254">
                <a:latin typeface="宋体"/>
                <a:cs typeface="宋体"/>
              </a:rPr>
              <a:t> </a:t>
            </a:r>
            <a:r>
              <a:rPr dirty="0" sz="1050" spc="-10">
                <a:latin typeface="Arial"/>
                <a:cs typeface="Arial"/>
              </a:rPr>
              <a:t>1000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10">
                <a:latin typeface="宋体"/>
                <a:cs typeface="宋体"/>
              </a:rPr>
              <a:t>万</a:t>
            </a:r>
            <a:r>
              <a:rPr dirty="0" sz="1050">
                <a:latin typeface="宋体"/>
                <a:cs typeface="宋体"/>
              </a:rPr>
              <a:t>元</a:t>
            </a:r>
            <a:r>
              <a:rPr dirty="0" sz="1050" spc="-10">
                <a:latin typeface="宋体"/>
                <a:cs typeface="宋体"/>
              </a:rPr>
              <a:t>（</a:t>
            </a:r>
            <a:r>
              <a:rPr dirty="0" sz="1050">
                <a:latin typeface="宋体"/>
                <a:cs typeface="宋体"/>
              </a:rPr>
              <a:t>人</a:t>
            </a:r>
            <a:r>
              <a:rPr dirty="0" sz="1050" spc="-10">
                <a:latin typeface="宋体"/>
                <a:cs typeface="宋体"/>
              </a:rPr>
              <a:t>民</a:t>
            </a:r>
            <a:r>
              <a:rPr dirty="0" sz="1050">
                <a:latin typeface="宋体"/>
                <a:cs typeface="宋体"/>
              </a:rPr>
              <a:t>币</a:t>
            </a:r>
            <a:r>
              <a:rPr dirty="0" sz="1050" spc="-10">
                <a:latin typeface="宋体"/>
                <a:cs typeface="宋体"/>
              </a:rPr>
              <a:t>）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629156"/>
            <a:ext cx="3496945" cy="7092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宋体"/>
                <a:cs typeface="宋体"/>
              </a:rPr>
              <a:t>成功案</a:t>
            </a:r>
            <a:r>
              <a:rPr dirty="0" sz="1400" spc="-5" b="1">
                <a:latin typeface="宋体"/>
                <a:cs typeface="宋体"/>
              </a:rPr>
              <a:t>例</a:t>
            </a:r>
            <a:endParaRPr sz="1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050" spc="-5">
                <a:solidFill>
                  <a:srgbClr val="BDBDBD"/>
                </a:solidFill>
                <a:latin typeface="Calibri"/>
                <a:cs typeface="Calibri"/>
              </a:rPr>
              <a:t>-------------------------------------------------------------------------------------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050" spc="-5" b="1">
                <a:latin typeface="宋体"/>
                <a:cs typeface="宋体"/>
              </a:rPr>
              <a:t>创始人</a:t>
            </a:r>
            <a:r>
              <a:rPr dirty="0" sz="1050" spc="-15" b="1">
                <a:latin typeface="宋体"/>
                <a:cs typeface="宋体"/>
              </a:rPr>
              <a:t>及</a:t>
            </a:r>
            <a:r>
              <a:rPr dirty="0" sz="1050" spc="-5" b="1">
                <a:latin typeface="宋体"/>
                <a:cs typeface="宋体"/>
              </a:rPr>
              <a:t>团队成员服</a:t>
            </a:r>
            <a:r>
              <a:rPr dirty="0" sz="1050" spc="-15" b="1">
                <a:latin typeface="宋体"/>
                <a:cs typeface="宋体"/>
              </a:rPr>
              <a:t>务</a:t>
            </a:r>
            <a:r>
              <a:rPr dirty="0" sz="1050" spc="-5" b="1">
                <a:latin typeface="宋体"/>
                <a:cs typeface="宋体"/>
              </a:rPr>
              <a:t>过的品</a:t>
            </a:r>
            <a:r>
              <a:rPr dirty="0" sz="1050" spc="-10" b="1">
                <a:latin typeface="宋体"/>
                <a:cs typeface="宋体"/>
              </a:rPr>
              <a:t>牌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9567" y="9275662"/>
            <a:ext cx="4886960" cy="3136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----------------------------------------------------------------------------------------------------------------------</a:t>
            </a:r>
            <a:endParaRPr sz="750">
              <a:latin typeface="微软雅黑"/>
              <a:cs typeface="微软雅黑"/>
            </a:endParaRPr>
          </a:p>
          <a:p>
            <a:pPr algn="ctr" marR="42545">
              <a:lnSpc>
                <a:spcPct val="100000"/>
              </a:lnSpc>
              <a:spcBef>
                <a:spcPts val="385"/>
              </a:spcBef>
            </a:pP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地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址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：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北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京</a:t>
            </a:r>
            <a:r>
              <a:rPr dirty="0" sz="750" spc="15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·</a:t>
            </a:r>
            <a:r>
              <a:rPr dirty="0" sz="750" spc="14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大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稿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国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际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艺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术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区</a:t>
            </a:r>
            <a:r>
              <a:rPr dirty="0" sz="750" spc="15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B</a:t>
            </a:r>
            <a:r>
              <a:rPr dirty="0" sz="750" spc="-45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座</a:t>
            </a:r>
            <a:r>
              <a:rPr dirty="0" sz="750" spc="-2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407</a:t>
            </a:r>
            <a:r>
              <a:rPr dirty="0" sz="750" spc="9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总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机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（TEL）：010-59145770</a:t>
            </a:r>
            <a:r>
              <a:rPr dirty="0" sz="750" spc="10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57121407</a:t>
            </a:r>
            <a:endParaRPr sz="750">
              <a:latin typeface="微软雅黑"/>
              <a:cs typeface="微软雅黑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上</a:t>
            </a:r>
            <a:r>
              <a:rPr dirty="0" spc="-5"/>
              <a:t>海</a:t>
            </a:r>
            <a:r>
              <a:rPr dirty="0" spc="-45"/>
              <a:t> 021）：189-1716-1843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7839" algn="l"/>
              </a:tabLst>
            </a:pPr>
            <a:r>
              <a:rPr dirty="0" spc="-10"/>
              <a:t>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北</a:t>
            </a:r>
            <a:r>
              <a:rPr dirty="0" spc="-5"/>
              <a:t>京</a:t>
            </a:r>
            <a:r>
              <a:rPr dirty="0" spc="-20"/>
              <a:t> </a:t>
            </a:r>
            <a:r>
              <a:rPr dirty="0" spc="-45"/>
              <a:t>010）：153-3020-5770	</a:t>
            </a:r>
            <a:r>
              <a:rPr dirty="0" spc="-10"/>
              <a:t>东</a:t>
            </a:r>
            <a:r>
              <a:rPr dirty="0"/>
              <a:t>南</a:t>
            </a:r>
            <a:r>
              <a:rPr dirty="0" spc="-10"/>
              <a:t>区</a:t>
            </a:r>
            <a:r>
              <a:rPr dirty="0" spc="-320"/>
              <a:t>域</a:t>
            </a:r>
            <a:r>
              <a:rPr dirty="0" spc="-30"/>
              <a:t>（</a:t>
            </a:r>
            <a:r>
              <a:rPr dirty="0" spc="-10"/>
              <a:t>深</a:t>
            </a:r>
            <a:r>
              <a:rPr dirty="0" spc="-5"/>
              <a:t>圳 </a:t>
            </a:r>
            <a:r>
              <a:rPr dirty="0" spc="-25"/>
              <a:t>0755）：153-2347-5017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619248" y="9766390"/>
            <a:ext cx="2327275" cy="1504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微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信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公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众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（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服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务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）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号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：harmoscn</a:t>
            </a:r>
            <a:r>
              <a:rPr dirty="0" sz="750" spc="114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QQ：1746851615</a:t>
            </a:r>
            <a:endParaRPr sz="75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599944"/>
            <a:ext cx="5368925" cy="1076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9400">
              <a:lnSpc>
                <a:spcPct val="100000"/>
              </a:lnSpc>
              <a:spcBef>
                <a:spcPts val="95"/>
              </a:spcBef>
            </a:pPr>
            <a:r>
              <a:rPr dirty="0" sz="1050">
                <a:latin typeface="宋体"/>
                <a:cs typeface="宋体"/>
              </a:rPr>
              <a:t>先</a:t>
            </a:r>
            <a:r>
              <a:rPr dirty="0" sz="1050" spc="-10">
                <a:latin typeface="宋体"/>
                <a:cs typeface="宋体"/>
              </a:rPr>
              <a:t>后</a:t>
            </a:r>
            <a:r>
              <a:rPr dirty="0" sz="1050">
                <a:latin typeface="宋体"/>
                <a:cs typeface="宋体"/>
              </a:rPr>
              <a:t>服</a:t>
            </a:r>
            <a:r>
              <a:rPr dirty="0" sz="1050" spc="-10">
                <a:latin typeface="宋体"/>
                <a:cs typeface="宋体"/>
              </a:rPr>
              <a:t>务</a:t>
            </a:r>
            <a:r>
              <a:rPr dirty="0" sz="1050">
                <a:latin typeface="宋体"/>
                <a:cs typeface="宋体"/>
              </a:rPr>
              <a:t>过</a:t>
            </a:r>
            <a:r>
              <a:rPr dirty="0" sz="1050" spc="-10">
                <a:latin typeface="宋体"/>
                <a:cs typeface="宋体"/>
              </a:rPr>
              <a:t>科</a:t>
            </a:r>
            <a:r>
              <a:rPr dirty="0" sz="1050">
                <a:latin typeface="宋体"/>
                <a:cs typeface="宋体"/>
              </a:rPr>
              <a:t>技</a:t>
            </a:r>
            <a:r>
              <a:rPr dirty="0" sz="1050" spc="-10">
                <a:latin typeface="宋体"/>
                <a:cs typeface="宋体"/>
              </a:rPr>
              <a:t>类</a:t>
            </a:r>
            <a:r>
              <a:rPr dirty="0" sz="105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教</a:t>
            </a:r>
            <a:r>
              <a:rPr dirty="0" sz="1050">
                <a:latin typeface="宋体"/>
                <a:cs typeface="宋体"/>
              </a:rPr>
              <a:t>育</a:t>
            </a:r>
            <a:r>
              <a:rPr dirty="0" sz="1050" spc="-10">
                <a:latin typeface="宋体"/>
                <a:cs typeface="宋体"/>
              </a:rPr>
              <a:t>类</a:t>
            </a:r>
            <a:r>
              <a:rPr dirty="0" sz="105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化</a:t>
            </a:r>
            <a:r>
              <a:rPr dirty="0" sz="1050" spc="-10">
                <a:latin typeface="宋体"/>
                <a:cs typeface="宋体"/>
              </a:rPr>
              <a:t>艺</a:t>
            </a:r>
            <a:r>
              <a:rPr dirty="0" sz="1050">
                <a:latin typeface="宋体"/>
                <a:cs typeface="宋体"/>
              </a:rPr>
              <a:t>术</a:t>
            </a:r>
            <a:r>
              <a:rPr dirty="0" sz="1050" spc="-10">
                <a:latin typeface="宋体"/>
                <a:cs typeface="宋体"/>
              </a:rPr>
              <a:t>类</a:t>
            </a:r>
            <a:r>
              <a:rPr dirty="0" sz="1050">
                <a:latin typeface="宋体"/>
                <a:cs typeface="宋体"/>
              </a:rPr>
              <a:t>等</a:t>
            </a:r>
            <a:r>
              <a:rPr dirty="0" sz="1050" spc="-10">
                <a:latin typeface="宋体"/>
                <a:cs typeface="宋体"/>
              </a:rPr>
              <a:t>领</a:t>
            </a:r>
            <a:r>
              <a:rPr dirty="0" sz="1050">
                <a:latin typeface="宋体"/>
                <a:cs typeface="宋体"/>
              </a:rPr>
              <a:t>域</a:t>
            </a:r>
            <a:r>
              <a:rPr dirty="0" sz="1050" spc="-10">
                <a:latin typeface="宋体"/>
                <a:cs typeface="宋体"/>
              </a:rPr>
              <a:t>的</a:t>
            </a:r>
            <a:r>
              <a:rPr dirty="0" sz="1050">
                <a:latin typeface="宋体"/>
                <a:cs typeface="宋体"/>
              </a:rPr>
              <a:t>客</a:t>
            </a:r>
            <a:r>
              <a:rPr dirty="0" sz="1050" spc="-10">
                <a:latin typeface="宋体"/>
                <a:cs typeface="宋体"/>
              </a:rPr>
              <a:t>户</a:t>
            </a:r>
            <a:r>
              <a:rPr dirty="0" sz="1050">
                <a:latin typeface="宋体"/>
                <a:cs typeface="宋体"/>
              </a:rPr>
              <a:t>总</a:t>
            </a:r>
            <a:r>
              <a:rPr dirty="0" sz="1050" spc="-10">
                <a:latin typeface="宋体"/>
                <a:cs typeface="宋体"/>
              </a:rPr>
              <a:t>数</a:t>
            </a:r>
            <a:r>
              <a:rPr dirty="0" sz="1050">
                <a:latin typeface="宋体"/>
                <a:cs typeface="宋体"/>
              </a:rPr>
              <a:t>超</a:t>
            </a:r>
            <a:r>
              <a:rPr dirty="0" sz="1050" spc="-5">
                <a:latin typeface="宋体"/>
                <a:cs typeface="宋体"/>
              </a:rPr>
              <a:t>过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300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>
                <a:latin typeface="宋体"/>
                <a:cs typeface="宋体"/>
              </a:rPr>
              <a:t>家</a:t>
            </a:r>
            <a:r>
              <a:rPr dirty="0" sz="1050" spc="-10">
                <a:latin typeface="宋体"/>
                <a:cs typeface="宋体"/>
              </a:rPr>
              <a:t>：</a:t>
            </a:r>
            <a:r>
              <a:rPr dirty="0" sz="1050">
                <a:latin typeface="宋体"/>
                <a:cs typeface="宋体"/>
              </a:rPr>
              <a:t>华</a:t>
            </a:r>
            <a:r>
              <a:rPr dirty="0" sz="1050" spc="-10">
                <a:latin typeface="宋体"/>
                <a:cs typeface="宋体"/>
              </a:rPr>
              <a:t>为</a:t>
            </a:r>
            <a:r>
              <a:rPr dirty="0" sz="105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联想</a:t>
            </a:r>
            <a:r>
              <a:rPr dirty="0" sz="1050" spc="-5">
                <a:latin typeface="宋体"/>
                <a:cs typeface="宋体"/>
              </a:rPr>
              <a:t>、</a:t>
            </a:r>
            <a:endParaRPr sz="1050">
              <a:latin typeface="宋体"/>
              <a:cs typeface="宋体"/>
            </a:endParaRPr>
          </a:p>
          <a:p>
            <a:pPr marL="12700" marR="5080">
              <a:lnSpc>
                <a:spcPct val="185700"/>
              </a:lnSpc>
            </a:pPr>
            <a:r>
              <a:rPr dirty="0" sz="1050">
                <a:latin typeface="宋体"/>
                <a:cs typeface="宋体"/>
              </a:rPr>
              <a:t>爱</a:t>
            </a:r>
            <a:r>
              <a:rPr dirty="0" sz="1050" spc="-10">
                <a:latin typeface="宋体"/>
                <a:cs typeface="宋体"/>
              </a:rPr>
              <a:t>国者</a:t>
            </a:r>
            <a:r>
              <a:rPr dirty="0" sz="1050" spc="-14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苹</a:t>
            </a:r>
            <a:r>
              <a:rPr dirty="0" sz="1050" spc="-10">
                <a:latin typeface="宋体"/>
                <a:cs typeface="宋体"/>
              </a:rPr>
              <a:t>果</a:t>
            </a:r>
            <a:r>
              <a:rPr dirty="0" sz="1050" spc="-14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诺</a:t>
            </a:r>
            <a:r>
              <a:rPr dirty="0" sz="1050" spc="-10">
                <a:latin typeface="宋体"/>
                <a:cs typeface="宋体"/>
              </a:rPr>
              <a:t>基</a:t>
            </a:r>
            <a:r>
              <a:rPr dirty="0" sz="1050">
                <a:latin typeface="宋体"/>
                <a:cs typeface="宋体"/>
              </a:rPr>
              <a:t>亚</a:t>
            </a:r>
            <a:r>
              <a:rPr dirty="0" sz="1050" spc="-15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摩</a:t>
            </a:r>
            <a:r>
              <a:rPr dirty="0" sz="1050" spc="-10">
                <a:latin typeface="宋体"/>
                <a:cs typeface="宋体"/>
              </a:rPr>
              <a:t>托</a:t>
            </a:r>
            <a:r>
              <a:rPr dirty="0" sz="1050">
                <a:latin typeface="宋体"/>
                <a:cs typeface="宋体"/>
              </a:rPr>
              <a:t>罗</a:t>
            </a:r>
            <a:r>
              <a:rPr dirty="0" sz="1050" spc="-10">
                <a:latin typeface="宋体"/>
                <a:cs typeface="宋体"/>
              </a:rPr>
              <a:t>拉</a:t>
            </a:r>
            <a:r>
              <a:rPr dirty="0" sz="1050" spc="-14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中</a:t>
            </a:r>
            <a:r>
              <a:rPr dirty="0" sz="1050" spc="-10">
                <a:latin typeface="宋体"/>
                <a:cs typeface="宋体"/>
              </a:rPr>
              <a:t>国</a:t>
            </a:r>
            <a:r>
              <a:rPr dirty="0" sz="1050">
                <a:latin typeface="宋体"/>
                <a:cs typeface="宋体"/>
              </a:rPr>
              <a:t>生</a:t>
            </a:r>
            <a:r>
              <a:rPr dirty="0" sz="1050" spc="-10">
                <a:latin typeface="宋体"/>
                <a:cs typeface="宋体"/>
              </a:rPr>
              <a:t>物</a:t>
            </a:r>
            <a:r>
              <a:rPr dirty="0" sz="1050">
                <a:latin typeface="宋体"/>
                <a:cs typeface="宋体"/>
              </a:rPr>
              <a:t>医</a:t>
            </a:r>
            <a:r>
              <a:rPr dirty="0" sz="1050" spc="-10">
                <a:latin typeface="宋体"/>
                <a:cs typeface="宋体"/>
              </a:rPr>
              <a:t>学</a:t>
            </a:r>
            <a:r>
              <a:rPr dirty="0" sz="1050">
                <a:latin typeface="宋体"/>
                <a:cs typeface="宋体"/>
              </a:rPr>
              <a:t>工</a:t>
            </a:r>
            <a:r>
              <a:rPr dirty="0" sz="1050" spc="-10">
                <a:latin typeface="宋体"/>
                <a:cs typeface="宋体"/>
              </a:rPr>
              <a:t>程</a:t>
            </a:r>
            <a:r>
              <a:rPr dirty="0" sz="1050">
                <a:latin typeface="宋体"/>
                <a:cs typeface="宋体"/>
              </a:rPr>
              <a:t>集</a:t>
            </a:r>
            <a:r>
              <a:rPr dirty="0" sz="1050" spc="-10">
                <a:latin typeface="宋体"/>
                <a:cs typeface="宋体"/>
              </a:rPr>
              <a:t>团</a:t>
            </a:r>
            <a:r>
              <a:rPr dirty="0" sz="1050" spc="-14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康</a:t>
            </a:r>
            <a:r>
              <a:rPr dirty="0" sz="1050" spc="-10">
                <a:latin typeface="宋体"/>
                <a:cs typeface="宋体"/>
              </a:rPr>
              <a:t>龙</a:t>
            </a:r>
            <a:r>
              <a:rPr dirty="0" sz="1050">
                <a:latin typeface="宋体"/>
                <a:cs typeface="宋体"/>
              </a:rPr>
              <a:t>化</a:t>
            </a:r>
            <a:r>
              <a:rPr dirty="0" sz="1050" spc="-10">
                <a:latin typeface="宋体"/>
                <a:cs typeface="宋体"/>
              </a:rPr>
              <a:t>成</a:t>
            </a:r>
            <a:r>
              <a:rPr dirty="0" sz="1050" spc="-14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点</a:t>
            </a:r>
            <a:r>
              <a:rPr dirty="0" sz="1050" spc="-10">
                <a:latin typeface="宋体"/>
                <a:cs typeface="宋体"/>
              </a:rPr>
              <a:t>为</a:t>
            </a:r>
            <a:r>
              <a:rPr dirty="0" sz="1050">
                <a:latin typeface="宋体"/>
                <a:cs typeface="宋体"/>
              </a:rPr>
              <a:t>科</a:t>
            </a:r>
            <a:r>
              <a:rPr dirty="0" sz="1050" spc="-10">
                <a:latin typeface="宋体"/>
                <a:cs typeface="宋体"/>
              </a:rPr>
              <a:t>技</a:t>
            </a:r>
            <a:r>
              <a:rPr dirty="0" sz="1050" spc="-14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易</a:t>
            </a:r>
            <a:r>
              <a:rPr dirty="0" sz="1050" spc="-10">
                <a:latin typeface="宋体"/>
                <a:cs typeface="宋体"/>
              </a:rPr>
              <a:t>德</a:t>
            </a:r>
            <a:r>
              <a:rPr dirty="0" sz="1050">
                <a:latin typeface="宋体"/>
                <a:cs typeface="宋体"/>
              </a:rPr>
              <a:t>迈</a:t>
            </a:r>
            <a:r>
              <a:rPr dirty="0" sz="1050" spc="-5">
                <a:latin typeface="宋体"/>
                <a:cs typeface="宋体"/>
              </a:rPr>
              <a:t>、 </a:t>
            </a:r>
            <a:r>
              <a:rPr dirty="0" sz="1050">
                <a:latin typeface="宋体"/>
                <a:cs typeface="宋体"/>
              </a:rPr>
              <a:t>坤</a:t>
            </a:r>
            <a:r>
              <a:rPr dirty="0" sz="1050" spc="-10">
                <a:latin typeface="宋体"/>
                <a:cs typeface="宋体"/>
              </a:rPr>
              <a:t>鼎</a:t>
            </a:r>
            <a:r>
              <a:rPr dirty="0" sz="1050">
                <a:latin typeface="宋体"/>
                <a:cs typeface="宋体"/>
              </a:rPr>
              <a:t>集</a:t>
            </a:r>
            <a:r>
              <a:rPr dirty="0" sz="1050" spc="-10">
                <a:latin typeface="宋体"/>
                <a:cs typeface="宋体"/>
              </a:rPr>
              <a:t>团</a:t>
            </a:r>
            <a:r>
              <a:rPr dirty="0" sz="1050" spc="-7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城</a:t>
            </a:r>
            <a:r>
              <a:rPr dirty="0" sz="1050" spc="-10">
                <a:latin typeface="宋体"/>
                <a:cs typeface="宋体"/>
              </a:rPr>
              <a:t>外</a:t>
            </a:r>
            <a:r>
              <a:rPr dirty="0" sz="1050">
                <a:latin typeface="宋体"/>
                <a:cs typeface="宋体"/>
              </a:rPr>
              <a:t>诚</a:t>
            </a:r>
            <a:r>
              <a:rPr dirty="0" sz="1050" spc="-7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东</a:t>
            </a:r>
            <a:r>
              <a:rPr dirty="0" sz="1050" spc="-10">
                <a:latin typeface="宋体"/>
                <a:cs typeface="宋体"/>
              </a:rPr>
              <a:t>方</a:t>
            </a:r>
            <a:r>
              <a:rPr dirty="0" sz="1050">
                <a:latin typeface="宋体"/>
                <a:cs typeface="宋体"/>
              </a:rPr>
              <a:t>美</a:t>
            </a:r>
            <a:r>
              <a:rPr dirty="0" sz="1050" spc="-10">
                <a:latin typeface="宋体"/>
                <a:cs typeface="宋体"/>
              </a:rPr>
              <a:t>研</a:t>
            </a:r>
            <a:r>
              <a:rPr dirty="0" sz="1050" spc="-7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环</a:t>
            </a:r>
            <a:r>
              <a:rPr dirty="0" sz="1050" spc="-10">
                <a:latin typeface="宋体"/>
                <a:cs typeface="宋体"/>
              </a:rPr>
              <a:t>球</a:t>
            </a:r>
            <a:r>
              <a:rPr dirty="0" sz="1050">
                <a:latin typeface="宋体"/>
                <a:cs typeface="宋体"/>
              </a:rPr>
              <a:t>嘉</a:t>
            </a:r>
            <a:r>
              <a:rPr dirty="0" sz="1050" spc="-10">
                <a:latin typeface="宋体"/>
                <a:cs typeface="宋体"/>
              </a:rPr>
              <a:t>年华</a:t>
            </a:r>
            <a:r>
              <a:rPr dirty="0" sz="1050" spc="-7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星</a:t>
            </a:r>
            <a:r>
              <a:rPr dirty="0" sz="1050" spc="-10">
                <a:latin typeface="宋体"/>
                <a:cs typeface="宋体"/>
              </a:rPr>
              <a:t>普</a:t>
            </a:r>
            <a:r>
              <a:rPr dirty="0" sz="1050">
                <a:latin typeface="宋体"/>
                <a:cs typeface="宋体"/>
              </a:rPr>
              <a:t>传</a:t>
            </a:r>
            <a:r>
              <a:rPr dirty="0" sz="1050" spc="-10">
                <a:latin typeface="宋体"/>
                <a:cs typeface="宋体"/>
              </a:rPr>
              <a:t>媒</a:t>
            </a:r>
            <a:r>
              <a:rPr dirty="0" sz="1050" spc="-7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巨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空</a:t>
            </a:r>
            <a:r>
              <a:rPr dirty="0" sz="1050" spc="-10">
                <a:latin typeface="宋体"/>
                <a:cs typeface="宋体"/>
              </a:rPr>
              <a:t>间</a:t>
            </a:r>
            <a:r>
              <a:rPr dirty="0" sz="1050">
                <a:latin typeface="宋体"/>
                <a:cs typeface="宋体"/>
              </a:rPr>
              <a:t>设计</a:t>
            </a:r>
            <a:r>
              <a:rPr dirty="0" sz="1050" spc="-8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清</a:t>
            </a:r>
            <a:r>
              <a:rPr dirty="0" sz="1050" spc="-10">
                <a:latin typeface="宋体"/>
                <a:cs typeface="宋体"/>
              </a:rPr>
              <a:t>华</a:t>
            </a:r>
            <a:r>
              <a:rPr dirty="0" sz="1050">
                <a:latin typeface="宋体"/>
                <a:cs typeface="宋体"/>
              </a:rPr>
              <a:t>少儿</a:t>
            </a:r>
            <a:r>
              <a:rPr dirty="0" sz="1050" spc="-7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羽</a:t>
            </a:r>
            <a:r>
              <a:rPr dirty="0" sz="1050" spc="-10">
                <a:latin typeface="宋体"/>
                <a:cs typeface="宋体"/>
              </a:rPr>
              <a:t>翼</a:t>
            </a:r>
            <a:r>
              <a:rPr dirty="0" sz="1050" spc="-5">
                <a:latin typeface="宋体"/>
                <a:cs typeface="宋体"/>
              </a:rPr>
              <a:t>天 </a:t>
            </a:r>
            <a:r>
              <a:rPr dirty="0" sz="1050" spc="-10">
                <a:latin typeface="宋体"/>
                <a:cs typeface="宋体"/>
              </a:rPr>
              <a:t>成</a:t>
            </a:r>
            <a:r>
              <a:rPr dirty="0" sz="1050" spc="-114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一</a:t>
            </a:r>
            <a:r>
              <a:rPr dirty="0" sz="1050" spc="0">
                <a:latin typeface="宋体"/>
                <a:cs typeface="宋体"/>
              </a:rPr>
              <a:t>格</a:t>
            </a:r>
            <a:r>
              <a:rPr dirty="0" sz="1050" spc="-10">
                <a:latin typeface="宋体"/>
                <a:cs typeface="宋体"/>
              </a:rPr>
              <a:t>美</a:t>
            </a:r>
            <a:r>
              <a:rPr dirty="0" sz="1050" spc="0">
                <a:latin typeface="宋体"/>
                <a:cs typeface="宋体"/>
              </a:rPr>
              <a:t>术</a:t>
            </a:r>
            <a:r>
              <a:rPr dirty="0" sz="1050" spc="-13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金</a:t>
            </a:r>
            <a:r>
              <a:rPr dirty="0" sz="1050" spc="0">
                <a:latin typeface="宋体"/>
                <a:cs typeface="宋体"/>
              </a:rPr>
              <a:t>丝</a:t>
            </a:r>
            <a:r>
              <a:rPr dirty="0" sz="1050" spc="-10">
                <a:latin typeface="宋体"/>
                <a:cs typeface="宋体"/>
              </a:rPr>
              <a:t>草</a:t>
            </a:r>
            <a:r>
              <a:rPr dirty="0" sz="1050" spc="-13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晟</a:t>
            </a:r>
            <a:r>
              <a:rPr dirty="0" sz="1050" spc="0">
                <a:latin typeface="宋体"/>
                <a:cs typeface="宋体"/>
              </a:rPr>
              <a:t>阳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 spc="0">
                <a:latin typeface="宋体"/>
                <a:cs typeface="宋体"/>
              </a:rPr>
              <a:t>化</a:t>
            </a:r>
            <a:r>
              <a:rPr dirty="0" sz="1050" spc="-13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功</a:t>
            </a:r>
            <a:r>
              <a:rPr dirty="0" sz="1050" spc="0">
                <a:latin typeface="宋体"/>
                <a:cs typeface="宋体"/>
              </a:rPr>
              <a:t>夫街</a:t>
            </a:r>
            <a:r>
              <a:rPr dirty="0" sz="1050" spc="-13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天</a:t>
            </a:r>
            <a:r>
              <a:rPr dirty="0" sz="1050" spc="0">
                <a:latin typeface="宋体"/>
                <a:cs typeface="宋体"/>
              </a:rPr>
              <a:t>光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 spc="0">
                <a:latin typeface="宋体"/>
                <a:cs typeface="宋体"/>
              </a:rPr>
              <a:t>影</a:t>
            </a:r>
            <a:r>
              <a:rPr dirty="0" sz="1050" spc="-13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云</a:t>
            </a:r>
            <a:r>
              <a:rPr dirty="0" sz="1050" spc="0">
                <a:latin typeface="宋体"/>
                <a:cs typeface="宋体"/>
              </a:rPr>
              <a:t>央</a:t>
            </a:r>
            <a:r>
              <a:rPr dirty="0" sz="1050" spc="-10">
                <a:latin typeface="宋体"/>
                <a:cs typeface="宋体"/>
              </a:rPr>
              <a:t>传</a:t>
            </a:r>
            <a:r>
              <a:rPr dirty="0" sz="1050" spc="0">
                <a:latin typeface="宋体"/>
                <a:cs typeface="宋体"/>
              </a:rPr>
              <a:t>媒</a:t>
            </a:r>
            <a:r>
              <a:rPr dirty="0" sz="1050" spc="-13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锦</a:t>
            </a:r>
            <a:r>
              <a:rPr dirty="0" sz="1050" spc="0">
                <a:latin typeface="宋体"/>
                <a:cs typeface="宋体"/>
              </a:rPr>
              <a:t>熹</a:t>
            </a:r>
            <a:r>
              <a:rPr dirty="0" sz="1050" spc="-10">
                <a:latin typeface="宋体"/>
                <a:cs typeface="宋体"/>
              </a:rPr>
              <a:t>传</a:t>
            </a:r>
            <a:r>
              <a:rPr dirty="0" sz="1050" spc="0">
                <a:latin typeface="宋体"/>
                <a:cs typeface="宋体"/>
              </a:rPr>
              <a:t>媒</a:t>
            </a:r>
            <a:r>
              <a:rPr dirty="0" sz="1050" spc="-114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大</a:t>
            </a:r>
            <a:r>
              <a:rPr dirty="0" sz="1050" spc="0">
                <a:latin typeface="宋体"/>
                <a:cs typeface="宋体"/>
              </a:rPr>
              <a:t>呈</a:t>
            </a:r>
            <a:r>
              <a:rPr dirty="0" sz="1050" spc="-10">
                <a:latin typeface="宋体"/>
                <a:cs typeface="宋体"/>
              </a:rPr>
              <a:t>印</a:t>
            </a:r>
            <a:r>
              <a:rPr dirty="0" sz="1050" spc="0">
                <a:latin typeface="宋体"/>
                <a:cs typeface="宋体"/>
              </a:rPr>
              <a:t>象</a:t>
            </a:r>
            <a:r>
              <a:rPr dirty="0" sz="1050" spc="-10">
                <a:latin typeface="宋体"/>
                <a:cs typeface="宋体"/>
              </a:rPr>
              <a:t>等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204716"/>
            <a:ext cx="5293995" cy="1762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宋体"/>
                <a:cs typeface="宋体"/>
              </a:rPr>
              <a:t>发展简</a:t>
            </a:r>
            <a:r>
              <a:rPr dirty="0" sz="1400" spc="-5" b="1">
                <a:latin typeface="宋体"/>
                <a:cs typeface="宋体"/>
              </a:rPr>
              <a:t>历</a:t>
            </a:r>
            <a:endParaRPr sz="1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050" spc="-5">
                <a:solidFill>
                  <a:srgbClr val="BDBDBD"/>
                </a:solidFill>
                <a:latin typeface="Calibri"/>
                <a:cs typeface="Calibri"/>
              </a:rPr>
              <a:t>-------------------------------------------------------------------------------------</a:t>
            </a:r>
            <a:endParaRPr sz="1050">
              <a:latin typeface="Calibri"/>
              <a:cs typeface="Calibri"/>
            </a:endParaRPr>
          </a:p>
          <a:p>
            <a:pPr marL="279400">
              <a:lnSpc>
                <a:spcPct val="100000"/>
              </a:lnSpc>
              <a:spcBef>
                <a:spcPts val="660"/>
              </a:spcBef>
            </a:pPr>
            <a:r>
              <a:rPr dirty="0" sz="1050" spc="-5">
                <a:latin typeface="宋体"/>
                <a:cs typeface="宋体"/>
              </a:rPr>
              <a:t>2008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>
                <a:latin typeface="宋体"/>
                <a:cs typeface="宋体"/>
              </a:rPr>
              <a:t>，</a:t>
            </a:r>
            <a:r>
              <a:rPr dirty="0" sz="1050" spc="-5" b="1">
                <a:latin typeface="宋体"/>
                <a:cs typeface="宋体"/>
              </a:rPr>
              <a:t>品牌诞</a:t>
            </a:r>
            <a:r>
              <a:rPr dirty="0" sz="1050" spc="-15" b="1">
                <a:latin typeface="宋体"/>
                <a:cs typeface="宋体"/>
              </a:rPr>
              <a:t>生</a:t>
            </a:r>
            <a:r>
              <a:rPr dirty="0" sz="1050" spc="-5">
                <a:latin typeface="宋体"/>
                <a:cs typeface="宋体"/>
              </a:rPr>
              <a:t>：HARMOS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工</a:t>
            </a:r>
            <a:r>
              <a:rPr dirty="0" sz="1050">
                <a:latin typeface="宋体"/>
                <a:cs typeface="宋体"/>
              </a:rPr>
              <a:t>作</a:t>
            </a:r>
            <a:r>
              <a:rPr dirty="0" sz="1050" spc="-10">
                <a:latin typeface="宋体"/>
                <a:cs typeface="宋体"/>
              </a:rPr>
              <a:t>室</a:t>
            </a:r>
            <a:r>
              <a:rPr dirty="0" sz="1050">
                <a:latin typeface="宋体"/>
                <a:cs typeface="宋体"/>
              </a:rPr>
              <a:t>始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于</a:t>
            </a:r>
            <a:r>
              <a:rPr dirty="0" sz="1050" spc="-10">
                <a:latin typeface="宋体"/>
                <a:cs typeface="宋体"/>
              </a:rPr>
              <a:t>北</a:t>
            </a:r>
            <a:r>
              <a:rPr dirty="0" sz="1050">
                <a:latin typeface="宋体"/>
                <a:cs typeface="宋体"/>
              </a:rPr>
              <a:t>京</a:t>
            </a:r>
            <a:r>
              <a:rPr dirty="0" sz="1050" spc="-10">
                <a:latin typeface="宋体"/>
                <a:cs typeface="宋体"/>
              </a:rPr>
              <a:t>市</a:t>
            </a:r>
            <a:r>
              <a:rPr dirty="0" sz="1050">
                <a:latin typeface="宋体"/>
                <a:cs typeface="宋体"/>
              </a:rPr>
              <a:t>昌</a:t>
            </a:r>
            <a:r>
              <a:rPr dirty="0" sz="1050" spc="-10">
                <a:latin typeface="宋体"/>
                <a:cs typeface="宋体"/>
              </a:rPr>
              <a:t>平</a:t>
            </a:r>
            <a:r>
              <a:rPr dirty="0" sz="1050">
                <a:latin typeface="宋体"/>
                <a:cs typeface="宋体"/>
              </a:rPr>
              <a:t>区</a:t>
            </a:r>
            <a:r>
              <a:rPr dirty="0" sz="1050" spc="-10">
                <a:latin typeface="宋体"/>
                <a:cs typeface="宋体"/>
              </a:rPr>
              <a:t>小</a:t>
            </a:r>
            <a:r>
              <a:rPr dirty="0" sz="1050">
                <a:latin typeface="宋体"/>
                <a:cs typeface="宋体"/>
              </a:rPr>
              <a:t>汤</a:t>
            </a:r>
            <a:r>
              <a:rPr dirty="0" sz="1050" spc="-10">
                <a:latin typeface="宋体"/>
                <a:cs typeface="宋体"/>
              </a:rPr>
              <a:t>山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 marL="12700" marR="5080" indent="266700">
              <a:lnSpc>
                <a:spcPct val="142900"/>
              </a:lnSpc>
              <a:spcBef>
                <a:spcPts val="370"/>
              </a:spcBef>
            </a:pPr>
            <a:r>
              <a:rPr dirty="0" sz="1050" spc="-5">
                <a:latin typeface="宋体"/>
                <a:cs typeface="宋体"/>
              </a:rPr>
              <a:t>2010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>
                <a:latin typeface="宋体"/>
                <a:cs typeface="宋体"/>
              </a:rPr>
              <a:t>，</a:t>
            </a:r>
            <a:r>
              <a:rPr dirty="0" sz="1050" spc="-5" b="1">
                <a:latin typeface="宋体"/>
                <a:cs typeface="宋体"/>
              </a:rPr>
              <a:t>入驻通</a:t>
            </a:r>
            <a:r>
              <a:rPr dirty="0" sz="1050" spc="-15" b="1">
                <a:latin typeface="宋体"/>
                <a:cs typeface="宋体"/>
              </a:rPr>
              <a:t>州</a:t>
            </a:r>
            <a:r>
              <a:rPr dirty="0" sz="1050" spc="-5">
                <a:latin typeface="宋体"/>
                <a:cs typeface="宋体"/>
              </a:rPr>
              <a:t>：HARMOS</a:t>
            </a:r>
            <a:r>
              <a:rPr dirty="0" sz="1050" spc="-25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工</a:t>
            </a:r>
            <a:r>
              <a:rPr dirty="0" sz="1050">
                <a:latin typeface="宋体"/>
                <a:cs typeface="宋体"/>
              </a:rPr>
              <a:t>作</a:t>
            </a:r>
            <a:r>
              <a:rPr dirty="0" sz="1050" spc="-10">
                <a:latin typeface="宋体"/>
                <a:cs typeface="宋体"/>
              </a:rPr>
              <a:t>室</a:t>
            </a:r>
            <a:r>
              <a:rPr dirty="0" sz="1050">
                <a:latin typeface="宋体"/>
                <a:cs typeface="宋体"/>
              </a:rPr>
              <a:t>入</a:t>
            </a:r>
            <a:r>
              <a:rPr dirty="0" sz="1050" spc="-10">
                <a:latin typeface="宋体"/>
                <a:cs typeface="宋体"/>
              </a:rPr>
              <a:t>驻</a:t>
            </a:r>
            <a:r>
              <a:rPr dirty="0" sz="1050">
                <a:latin typeface="宋体"/>
                <a:cs typeface="宋体"/>
              </a:rPr>
              <a:t>位</a:t>
            </a:r>
            <a:r>
              <a:rPr dirty="0" sz="1050" spc="-10">
                <a:latin typeface="宋体"/>
                <a:cs typeface="宋体"/>
              </a:rPr>
              <a:t>于</a:t>
            </a:r>
            <a:r>
              <a:rPr dirty="0" sz="1050">
                <a:latin typeface="宋体"/>
                <a:cs typeface="宋体"/>
              </a:rPr>
              <a:t>北</a:t>
            </a:r>
            <a:r>
              <a:rPr dirty="0" sz="1050" spc="-10">
                <a:latin typeface="宋体"/>
                <a:cs typeface="宋体"/>
              </a:rPr>
              <a:t>京</a:t>
            </a:r>
            <a:r>
              <a:rPr dirty="0" sz="1050">
                <a:latin typeface="宋体"/>
                <a:cs typeface="宋体"/>
              </a:rPr>
              <a:t>市</a:t>
            </a:r>
            <a:r>
              <a:rPr dirty="0" sz="1050" spc="-10">
                <a:latin typeface="宋体"/>
                <a:cs typeface="宋体"/>
              </a:rPr>
              <a:t>副</a:t>
            </a:r>
            <a:r>
              <a:rPr dirty="0" sz="1050">
                <a:latin typeface="宋体"/>
                <a:cs typeface="宋体"/>
              </a:rPr>
              <a:t>中</a:t>
            </a:r>
            <a:r>
              <a:rPr dirty="0" sz="1050" spc="-10">
                <a:latin typeface="宋体"/>
                <a:cs typeface="宋体"/>
              </a:rPr>
              <a:t>心</a:t>
            </a:r>
            <a:r>
              <a:rPr dirty="0" sz="1050">
                <a:latin typeface="宋体"/>
                <a:cs typeface="宋体"/>
              </a:rPr>
              <a:t>的</a:t>
            </a:r>
            <a:r>
              <a:rPr dirty="0" sz="1050" spc="-10">
                <a:latin typeface="宋体"/>
                <a:cs typeface="宋体"/>
              </a:rPr>
              <a:t>大</a:t>
            </a:r>
            <a:r>
              <a:rPr dirty="0" sz="1050">
                <a:latin typeface="宋体"/>
                <a:cs typeface="宋体"/>
              </a:rPr>
              <a:t>稿</a:t>
            </a:r>
            <a:r>
              <a:rPr dirty="0" sz="1050" spc="-5">
                <a:latin typeface="宋体"/>
                <a:cs typeface="宋体"/>
              </a:rPr>
              <a:t>国 </a:t>
            </a:r>
            <a:r>
              <a:rPr dirty="0" sz="1050" spc="-10">
                <a:latin typeface="宋体"/>
                <a:cs typeface="宋体"/>
              </a:rPr>
              <a:t>际</a:t>
            </a:r>
            <a:r>
              <a:rPr dirty="0" sz="1050">
                <a:latin typeface="宋体"/>
                <a:cs typeface="宋体"/>
              </a:rPr>
              <a:t>艺</a:t>
            </a:r>
            <a:r>
              <a:rPr dirty="0" sz="1050" spc="-10">
                <a:latin typeface="宋体"/>
                <a:cs typeface="宋体"/>
              </a:rPr>
              <a:t>术</a:t>
            </a:r>
            <a:r>
              <a:rPr dirty="0" sz="1050">
                <a:latin typeface="宋体"/>
                <a:cs typeface="宋体"/>
              </a:rPr>
              <a:t>区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</a:pPr>
            <a:r>
              <a:rPr dirty="0" sz="1050" spc="-5">
                <a:latin typeface="宋体"/>
                <a:cs typeface="宋体"/>
              </a:rPr>
              <a:t>2019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>
                <a:latin typeface="宋体"/>
                <a:cs typeface="宋体"/>
              </a:rPr>
              <a:t>，</a:t>
            </a:r>
            <a:r>
              <a:rPr dirty="0" sz="1050" spc="-5" b="1">
                <a:latin typeface="宋体"/>
                <a:cs typeface="宋体"/>
              </a:rPr>
              <a:t>品牌升</a:t>
            </a:r>
            <a:r>
              <a:rPr dirty="0" sz="1050" spc="-15" b="1">
                <a:latin typeface="宋体"/>
                <a:cs typeface="宋体"/>
              </a:rPr>
              <a:t>级</a:t>
            </a:r>
            <a:r>
              <a:rPr dirty="0" sz="1050" spc="-5">
                <a:latin typeface="宋体"/>
                <a:cs typeface="宋体"/>
              </a:rPr>
              <a:t>：HARMOS</a:t>
            </a:r>
            <a:r>
              <a:rPr dirty="0" sz="1050" spc="-25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工</a:t>
            </a:r>
            <a:r>
              <a:rPr dirty="0" sz="1050">
                <a:latin typeface="宋体"/>
                <a:cs typeface="宋体"/>
              </a:rPr>
              <a:t>作</a:t>
            </a:r>
            <a:r>
              <a:rPr dirty="0" sz="1050" spc="-10">
                <a:latin typeface="宋体"/>
                <a:cs typeface="宋体"/>
              </a:rPr>
              <a:t>室</a:t>
            </a:r>
            <a:r>
              <a:rPr dirty="0" sz="1050">
                <a:latin typeface="宋体"/>
                <a:cs typeface="宋体"/>
              </a:rPr>
              <a:t>升</a:t>
            </a:r>
            <a:r>
              <a:rPr dirty="0" sz="1050" spc="-10">
                <a:latin typeface="宋体"/>
                <a:cs typeface="宋体"/>
              </a:rPr>
              <a:t>级</a:t>
            </a:r>
            <a:r>
              <a:rPr dirty="0" sz="1050">
                <a:latin typeface="宋体"/>
                <a:cs typeface="宋体"/>
              </a:rPr>
              <a:t>注</a:t>
            </a:r>
            <a:r>
              <a:rPr dirty="0" sz="1050" spc="-10">
                <a:latin typeface="宋体"/>
                <a:cs typeface="宋体"/>
              </a:rPr>
              <a:t>册</a:t>
            </a:r>
            <a:r>
              <a:rPr dirty="0" sz="1050">
                <a:latin typeface="宋体"/>
                <a:cs typeface="宋体"/>
              </a:rPr>
              <a:t>为</a:t>
            </a:r>
            <a:r>
              <a:rPr dirty="0" sz="1050" spc="-10">
                <a:latin typeface="宋体"/>
                <a:cs typeface="宋体"/>
              </a:rPr>
              <a:t>北</a:t>
            </a:r>
            <a:r>
              <a:rPr dirty="0" sz="1050">
                <a:latin typeface="宋体"/>
                <a:cs typeface="宋体"/>
              </a:rPr>
              <a:t>京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5">
                <a:latin typeface="宋体"/>
                <a:cs typeface="宋体"/>
              </a:rPr>
              <a:t>设</a:t>
            </a:r>
            <a:endParaRPr sz="10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050" spc="-10">
                <a:latin typeface="宋体"/>
                <a:cs typeface="宋体"/>
              </a:rPr>
              <a:t>计</a:t>
            </a:r>
            <a:r>
              <a:rPr dirty="0" sz="1050">
                <a:latin typeface="宋体"/>
                <a:cs typeface="宋体"/>
              </a:rPr>
              <a:t>有</a:t>
            </a:r>
            <a:r>
              <a:rPr dirty="0" sz="1050" spc="-10">
                <a:latin typeface="宋体"/>
                <a:cs typeface="宋体"/>
              </a:rPr>
              <a:t>限</a:t>
            </a:r>
            <a:r>
              <a:rPr dirty="0" sz="1050">
                <a:latin typeface="宋体"/>
                <a:cs typeface="宋体"/>
              </a:rPr>
              <a:t>公</a:t>
            </a:r>
            <a:r>
              <a:rPr dirty="0" sz="1050" spc="-10">
                <a:latin typeface="宋体"/>
                <a:cs typeface="宋体"/>
              </a:rPr>
              <a:t>司</a:t>
            </a:r>
            <a:r>
              <a:rPr dirty="0" sz="105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企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法</a:t>
            </a:r>
            <a:r>
              <a:rPr dirty="0" sz="1050">
                <a:latin typeface="宋体"/>
                <a:cs typeface="宋体"/>
              </a:rPr>
              <a:t>人</a:t>
            </a:r>
            <a:r>
              <a:rPr dirty="0" sz="1050" spc="-10">
                <a:latin typeface="宋体"/>
                <a:cs typeface="宋体"/>
              </a:rPr>
              <a:t>为</a:t>
            </a:r>
            <a:r>
              <a:rPr dirty="0" sz="1050">
                <a:latin typeface="宋体"/>
                <a:cs typeface="宋体"/>
              </a:rPr>
              <a:t>朱</a:t>
            </a:r>
            <a:r>
              <a:rPr dirty="0" sz="1050" spc="-10">
                <a:latin typeface="宋体"/>
                <a:cs typeface="宋体"/>
              </a:rPr>
              <a:t>攀</a:t>
            </a:r>
            <a:r>
              <a:rPr dirty="0" sz="1050">
                <a:latin typeface="宋体"/>
                <a:cs typeface="宋体"/>
              </a:rPr>
              <a:t>（</a:t>
            </a:r>
            <a:r>
              <a:rPr dirty="0" sz="1050" spc="-10">
                <a:latin typeface="宋体"/>
                <a:cs typeface="宋体"/>
              </a:rPr>
              <a:t>登</a:t>
            </a:r>
            <a:r>
              <a:rPr dirty="0" sz="1050">
                <a:latin typeface="宋体"/>
                <a:cs typeface="宋体"/>
              </a:rPr>
              <a:t>峰</a:t>
            </a:r>
            <a:r>
              <a:rPr dirty="0" sz="1050" spc="-5">
                <a:latin typeface="宋体"/>
                <a:cs typeface="宋体"/>
              </a:rPr>
              <a:t>），</a:t>
            </a:r>
            <a:r>
              <a:rPr dirty="0" sz="1050" spc="-10">
                <a:latin typeface="宋体"/>
                <a:cs typeface="宋体"/>
              </a:rPr>
              <a:t>注</a:t>
            </a:r>
            <a:r>
              <a:rPr dirty="0" sz="1050">
                <a:latin typeface="宋体"/>
                <a:cs typeface="宋体"/>
              </a:rPr>
              <a:t>册</a:t>
            </a:r>
            <a:r>
              <a:rPr dirty="0" sz="1050" spc="-10">
                <a:latin typeface="宋体"/>
                <a:cs typeface="宋体"/>
              </a:rPr>
              <a:t>资</a:t>
            </a:r>
            <a:r>
              <a:rPr dirty="0" sz="1050" spc="-5">
                <a:latin typeface="宋体"/>
                <a:cs typeface="宋体"/>
              </a:rPr>
              <a:t>本</a:t>
            </a:r>
            <a:r>
              <a:rPr dirty="0" sz="1050" spc="-254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1000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万</a:t>
            </a:r>
            <a:r>
              <a:rPr dirty="0" sz="105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注</a:t>
            </a:r>
            <a:r>
              <a:rPr dirty="0" sz="1050">
                <a:latin typeface="宋体"/>
                <a:cs typeface="宋体"/>
              </a:rPr>
              <a:t>册</a:t>
            </a:r>
            <a:r>
              <a:rPr dirty="0" sz="1050" spc="-10">
                <a:latin typeface="宋体"/>
                <a:cs typeface="宋体"/>
              </a:rPr>
              <a:t>地</a:t>
            </a:r>
            <a:r>
              <a:rPr dirty="0" sz="1050">
                <a:latin typeface="宋体"/>
                <a:cs typeface="宋体"/>
              </a:rPr>
              <a:t>为</a:t>
            </a:r>
            <a:r>
              <a:rPr dirty="0" sz="1050" spc="-10">
                <a:latin typeface="宋体"/>
                <a:cs typeface="宋体"/>
              </a:rPr>
              <a:t>北</a:t>
            </a:r>
            <a:r>
              <a:rPr dirty="0" sz="1050">
                <a:latin typeface="宋体"/>
                <a:cs typeface="宋体"/>
              </a:rPr>
              <a:t>京</a:t>
            </a:r>
            <a:r>
              <a:rPr dirty="0" sz="1050" spc="-10">
                <a:latin typeface="宋体"/>
                <a:cs typeface="宋体"/>
              </a:rPr>
              <a:t>市</a:t>
            </a:r>
            <a:r>
              <a:rPr dirty="0" sz="1050">
                <a:latin typeface="宋体"/>
                <a:cs typeface="宋体"/>
              </a:rPr>
              <a:t>通</a:t>
            </a:r>
            <a:r>
              <a:rPr dirty="0" sz="1050" spc="-10">
                <a:latin typeface="宋体"/>
                <a:cs typeface="宋体"/>
              </a:rPr>
              <a:t>州</a:t>
            </a:r>
            <a:r>
              <a:rPr dirty="0" sz="1050">
                <a:latin typeface="宋体"/>
                <a:cs typeface="宋体"/>
              </a:rPr>
              <a:t>区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6637020"/>
            <a:ext cx="5367655" cy="19481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宋体"/>
                <a:cs typeface="宋体"/>
              </a:rPr>
              <a:t>服务项</a:t>
            </a:r>
            <a:r>
              <a:rPr dirty="0" sz="1400" spc="-5" b="1">
                <a:latin typeface="宋体"/>
                <a:cs typeface="宋体"/>
              </a:rPr>
              <a:t>目</a:t>
            </a:r>
            <a:endParaRPr sz="1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050" spc="-5">
                <a:solidFill>
                  <a:srgbClr val="BDBDBD"/>
                </a:solidFill>
                <a:latin typeface="Calibri"/>
                <a:cs typeface="Calibri"/>
              </a:rPr>
              <a:t>-------------------------------------------------------------------------------------</a:t>
            </a:r>
            <a:endParaRPr sz="1050">
              <a:latin typeface="Calibri"/>
              <a:cs typeface="Calibri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dirty="0" sz="1050" spc="-5">
                <a:latin typeface="宋体"/>
                <a:cs typeface="宋体"/>
              </a:rPr>
              <a:t>HARMOS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>
                <a:latin typeface="宋体"/>
                <a:cs typeface="宋体"/>
              </a:rPr>
              <a:t>和</a:t>
            </a:r>
            <a:r>
              <a:rPr dirty="0" sz="1050" spc="-10">
                <a:latin typeface="宋体"/>
                <a:cs typeface="宋体"/>
              </a:rPr>
              <a:t>合</a:t>
            </a:r>
            <a:r>
              <a:rPr dirty="0" sz="1050">
                <a:latin typeface="宋体"/>
                <a:cs typeface="宋体"/>
              </a:rPr>
              <a:t>谋</a:t>
            </a:r>
            <a:r>
              <a:rPr dirty="0" sz="1050" spc="-10">
                <a:latin typeface="宋体"/>
                <a:cs typeface="宋体"/>
              </a:rPr>
              <a:t>实</a:t>
            </a:r>
            <a:r>
              <a:rPr dirty="0" sz="1050" spc="-5">
                <a:latin typeface="宋体"/>
                <a:cs typeface="宋体"/>
              </a:rPr>
              <a:t>®</a:t>
            </a:r>
            <a:r>
              <a:rPr dirty="0" sz="1050">
                <a:latin typeface="宋体"/>
                <a:cs typeface="宋体"/>
              </a:rPr>
              <a:t>是</a:t>
            </a:r>
            <a:r>
              <a:rPr dirty="0" sz="1050" spc="-10">
                <a:latin typeface="宋体"/>
                <a:cs typeface="宋体"/>
              </a:rPr>
              <a:t>国</a:t>
            </a:r>
            <a:r>
              <a:rPr dirty="0" sz="1050">
                <a:latin typeface="宋体"/>
                <a:cs typeface="宋体"/>
              </a:rPr>
              <a:t>家</a:t>
            </a:r>
            <a:r>
              <a:rPr dirty="0" sz="1050" spc="-10">
                <a:latin typeface="宋体"/>
                <a:cs typeface="宋体"/>
              </a:rPr>
              <a:t>注</a:t>
            </a:r>
            <a:r>
              <a:rPr dirty="0" sz="1050">
                <a:latin typeface="宋体"/>
                <a:cs typeface="宋体"/>
              </a:rPr>
              <a:t>册</a:t>
            </a:r>
            <a:r>
              <a:rPr dirty="0" sz="1050" spc="-10">
                <a:latin typeface="宋体"/>
                <a:cs typeface="宋体"/>
              </a:rPr>
              <a:t>商</a:t>
            </a:r>
            <a:r>
              <a:rPr dirty="0" sz="1050">
                <a:latin typeface="宋体"/>
                <a:cs typeface="宋体"/>
              </a:rPr>
              <a:t>标</a:t>
            </a:r>
            <a:r>
              <a:rPr dirty="0" sz="1050" spc="-370">
                <a:latin typeface="宋体"/>
                <a:cs typeface="宋体"/>
              </a:rPr>
              <a:t>，</a:t>
            </a:r>
            <a:r>
              <a:rPr dirty="0" sz="1050">
                <a:latin typeface="宋体"/>
                <a:cs typeface="宋体"/>
              </a:rPr>
              <a:t>是</a:t>
            </a:r>
            <a:r>
              <a:rPr dirty="0" sz="1050" spc="-10">
                <a:latin typeface="宋体"/>
                <a:cs typeface="宋体"/>
              </a:rPr>
              <a:t>中</a:t>
            </a:r>
            <a:r>
              <a:rPr dirty="0" sz="1050">
                <a:latin typeface="宋体"/>
                <a:cs typeface="宋体"/>
              </a:rPr>
              <a:t>国</a:t>
            </a:r>
            <a:r>
              <a:rPr dirty="0" sz="1050" spc="-10">
                <a:latin typeface="宋体"/>
                <a:cs typeface="宋体"/>
              </a:rPr>
              <a:t>第</a:t>
            </a:r>
            <a:r>
              <a:rPr dirty="0" sz="1050">
                <a:latin typeface="宋体"/>
                <a:cs typeface="宋体"/>
              </a:rPr>
              <a:t>一</a:t>
            </a:r>
            <a:r>
              <a:rPr dirty="0" sz="1050" spc="-10">
                <a:latin typeface="宋体"/>
                <a:cs typeface="宋体"/>
              </a:rPr>
              <a:t>家</a:t>
            </a:r>
            <a:r>
              <a:rPr dirty="0" sz="1050">
                <a:latin typeface="宋体"/>
                <a:cs typeface="宋体"/>
              </a:rPr>
              <a:t>品</a:t>
            </a:r>
            <a:r>
              <a:rPr dirty="0" sz="1050" spc="-5">
                <a:latin typeface="宋体"/>
                <a:cs typeface="宋体"/>
              </a:rPr>
              <a:t>牌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OMS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>
                <a:latin typeface="宋体"/>
                <a:cs typeface="宋体"/>
              </a:rPr>
              <a:t>服</a:t>
            </a:r>
            <a:r>
              <a:rPr dirty="0" sz="1050" spc="-10">
                <a:latin typeface="宋体"/>
                <a:cs typeface="宋体"/>
              </a:rPr>
              <a:t>务</a:t>
            </a:r>
            <a:r>
              <a:rPr dirty="0" sz="1050">
                <a:latin typeface="宋体"/>
                <a:cs typeface="宋体"/>
              </a:rPr>
              <a:t>商</a:t>
            </a:r>
            <a:r>
              <a:rPr dirty="0" sz="1050" spc="-370">
                <a:latin typeface="宋体"/>
                <a:cs typeface="宋体"/>
              </a:rPr>
              <a:t>，</a:t>
            </a:r>
            <a:r>
              <a:rPr dirty="0" sz="1050">
                <a:latin typeface="宋体"/>
                <a:cs typeface="宋体"/>
              </a:rPr>
              <a:t>主</a:t>
            </a:r>
            <a:r>
              <a:rPr dirty="0" sz="1050" spc="-10">
                <a:latin typeface="宋体"/>
                <a:cs typeface="宋体"/>
              </a:rPr>
              <a:t>要</a:t>
            </a:r>
            <a:r>
              <a:rPr dirty="0" sz="1050">
                <a:latin typeface="宋体"/>
                <a:cs typeface="宋体"/>
              </a:rPr>
              <a:t>服</a:t>
            </a:r>
            <a:r>
              <a:rPr dirty="0" sz="1050" spc="-10">
                <a:latin typeface="宋体"/>
                <a:cs typeface="宋体"/>
              </a:rPr>
              <a:t>务</a:t>
            </a:r>
            <a:r>
              <a:rPr dirty="0" sz="1050">
                <a:latin typeface="宋体"/>
                <a:cs typeface="宋体"/>
              </a:rPr>
              <a:t>项</a:t>
            </a:r>
            <a:r>
              <a:rPr dirty="0" sz="1050" spc="-10">
                <a:latin typeface="宋体"/>
                <a:cs typeface="宋体"/>
              </a:rPr>
              <a:t>目</a:t>
            </a:r>
            <a:r>
              <a:rPr dirty="0" sz="1050">
                <a:latin typeface="宋体"/>
                <a:cs typeface="宋体"/>
              </a:rPr>
              <a:t>如</a:t>
            </a:r>
            <a:r>
              <a:rPr dirty="0" sz="1050" spc="-10">
                <a:latin typeface="宋体"/>
                <a:cs typeface="宋体"/>
              </a:rPr>
              <a:t>下</a:t>
            </a:r>
            <a:r>
              <a:rPr dirty="0" sz="1050" spc="-5">
                <a:latin typeface="宋体"/>
                <a:cs typeface="宋体"/>
              </a:rPr>
              <a:t>：</a:t>
            </a:r>
            <a:endParaRPr sz="1050">
              <a:latin typeface="宋体"/>
              <a:cs typeface="宋体"/>
            </a:endParaRPr>
          </a:p>
          <a:p>
            <a:pPr algn="just" marL="12700" marR="70485">
              <a:lnSpc>
                <a:spcPct val="185700"/>
              </a:lnSpc>
            </a:pPr>
            <a:r>
              <a:rPr dirty="0" sz="1050">
                <a:latin typeface="宋体"/>
                <a:cs typeface="宋体"/>
              </a:rPr>
              <a:t>品</a:t>
            </a:r>
            <a:r>
              <a:rPr dirty="0" sz="1050" spc="-10">
                <a:latin typeface="宋体"/>
                <a:cs typeface="宋体"/>
              </a:rPr>
              <a:t>牌</a:t>
            </a:r>
            <a:r>
              <a:rPr dirty="0" sz="1050">
                <a:latin typeface="宋体"/>
                <a:cs typeface="宋体"/>
              </a:rPr>
              <a:t>策略</a:t>
            </a:r>
            <a:r>
              <a:rPr dirty="0" sz="1050" spc="-10">
                <a:latin typeface="宋体"/>
                <a:cs typeface="宋体"/>
              </a:rPr>
              <a:t>咨</a:t>
            </a:r>
            <a:r>
              <a:rPr dirty="0" sz="1050">
                <a:latin typeface="宋体"/>
                <a:cs typeface="宋体"/>
              </a:rPr>
              <a:t>询</a:t>
            </a:r>
            <a:r>
              <a:rPr dirty="0" sz="1050" spc="-10">
                <a:latin typeface="宋体"/>
                <a:cs typeface="宋体"/>
              </a:rPr>
              <a:t>、</a:t>
            </a:r>
            <a:r>
              <a:rPr dirty="0" sz="1050" spc="-5">
                <a:latin typeface="宋体"/>
                <a:cs typeface="宋体"/>
              </a:rPr>
              <a:t>LOGO</a:t>
            </a:r>
            <a:r>
              <a:rPr dirty="0" sz="1050" spc="-254">
                <a:latin typeface="宋体"/>
                <a:cs typeface="宋体"/>
              </a:rPr>
              <a:t> </a:t>
            </a:r>
            <a:r>
              <a:rPr dirty="0" sz="1050">
                <a:latin typeface="宋体"/>
                <a:cs typeface="宋体"/>
              </a:rPr>
              <a:t>设</a:t>
            </a:r>
            <a:r>
              <a:rPr dirty="0" sz="1050" spc="-10">
                <a:latin typeface="宋体"/>
                <a:cs typeface="宋体"/>
              </a:rPr>
              <a:t>计</a:t>
            </a:r>
            <a:r>
              <a:rPr dirty="0" sz="1050">
                <a:latin typeface="宋体"/>
                <a:cs typeface="宋体"/>
              </a:rPr>
              <a:t>、</a:t>
            </a:r>
            <a:r>
              <a:rPr dirty="0" sz="1050" spc="-5">
                <a:latin typeface="宋体"/>
                <a:cs typeface="宋体"/>
              </a:rPr>
              <a:t>VI</a:t>
            </a:r>
            <a:r>
              <a:rPr dirty="0" sz="1050" spc="-254">
                <a:latin typeface="宋体"/>
                <a:cs typeface="宋体"/>
              </a:rPr>
              <a:t> </a:t>
            </a:r>
            <a:r>
              <a:rPr dirty="0" sz="1050">
                <a:latin typeface="宋体"/>
                <a:cs typeface="宋体"/>
              </a:rPr>
              <a:t>设</a:t>
            </a:r>
            <a:r>
              <a:rPr dirty="0" sz="1050" spc="-10">
                <a:latin typeface="宋体"/>
                <a:cs typeface="宋体"/>
              </a:rPr>
              <a:t>计</a:t>
            </a:r>
            <a:r>
              <a:rPr dirty="0" sz="1050">
                <a:latin typeface="宋体"/>
                <a:cs typeface="宋体"/>
              </a:rPr>
              <a:t>、海</a:t>
            </a:r>
            <a:r>
              <a:rPr dirty="0" sz="1050" spc="-10">
                <a:latin typeface="宋体"/>
                <a:cs typeface="宋体"/>
              </a:rPr>
              <a:t>报</a:t>
            </a:r>
            <a:r>
              <a:rPr dirty="0" sz="1050">
                <a:latin typeface="宋体"/>
                <a:cs typeface="宋体"/>
              </a:rPr>
              <a:t>与</a:t>
            </a:r>
            <a:r>
              <a:rPr dirty="0" sz="1050" spc="-10">
                <a:latin typeface="宋体"/>
                <a:cs typeface="宋体"/>
              </a:rPr>
              <a:t>商</a:t>
            </a:r>
            <a:r>
              <a:rPr dirty="0" sz="1050">
                <a:latin typeface="宋体"/>
                <a:cs typeface="宋体"/>
              </a:rPr>
              <a:t>业美</a:t>
            </a:r>
            <a:r>
              <a:rPr dirty="0" sz="1050" spc="-10">
                <a:latin typeface="宋体"/>
                <a:cs typeface="宋体"/>
              </a:rPr>
              <a:t>术</a:t>
            </a:r>
            <a:r>
              <a:rPr dirty="0" sz="1050">
                <a:latin typeface="宋体"/>
                <a:cs typeface="宋体"/>
              </a:rPr>
              <a:t>应用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计、</a:t>
            </a:r>
            <a:r>
              <a:rPr dirty="0" sz="1050" spc="-10">
                <a:latin typeface="宋体"/>
                <a:cs typeface="宋体"/>
              </a:rPr>
              <a:t>新</a:t>
            </a:r>
            <a:r>
              <a:rPr dirty="0" sz="1050">
                <a:latin typeface="宋体"/>
                <a:cs typeface="宋体"/>
              </a:rPr>
              <a:t>产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包装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计、</a:t>
            </a:r>
            <a:r>
              <a:rPr dirty="0" sz="1050" spc="-10">
                <a:latin typeface="宋体"/>
                <a:cs typeface="宋体"/>
              </a:rPr>
              <a:t>网</a:t>
            </a:r>
            <a:r>
              <a:rPr dirty="0" sz="1050">
                <a:latin typeface="宋体"/>
                <a:cs typeface="宋体"/>
              </a:rPr>
              <a:t>页</a:t>
            </a:r>
            <a:r>
              <a:rPr dirty="0" sz="1050" spc="-5">
                <a:latin typeface="宋体"/>
                <a:cs typeface="宋体"/>
              </a:rPr>
              <a:t>设 </a:t>
            </a:r>
            <a:r>
              <a:rPr dirty="0" sz="1050" spc="-10">
                <a:latin typeface="宋体"/>
                <a:cs typeface="宋体"/>
              </a:rPr>
              <a:t>计</a:t>
            </a:r>
            <a:r>
              <a:rPr dirty="0" sz="1050" spc="-20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手</a:t>
            </a:r>
            <a:r>
              <a:rPr dirty="0" sz="1050" spc="-10">
                <a:latin typeface="宋体"/>
                <a:cs typeface="宋体"/>
              </a:rPr>
              <a:t>机</a:t>
            </a:r>
            <a:r>
              <a:rPr dirty="0" sz="1050">
                <a:latin typeface="宋体"/>
                <a:cs typeface="宋体"/>
              </a:rPr>
              <a:t>移</a:t>
            </a:r>
            <a:r>
              <a:rPr dirty="0" sz="1050" spc="-10">
                <a:latin typeface="宋体"/>
                <a:cs typeface="宋体"/>
              </a:rPr>
              <a:t>动</a:t>
            </a:r>
            <a:r>
              <a:rPr dirty="0" sz="1050">
                <a:latin typeface="宋体"/>
                <a:cs typeface="宋体"/>
              </a:rPr>
              <a:t>端</a:t>
            </a:r>
            <a:r>
              <a:rPr dirty="0" sz="1050" spc="-10">
                <a:latin typeface="宋体"/>
                <a:cs typeface="宋体"/>
              </a:rPr>
              <a:t>交</a:t>
            </a:r>
            <a:r>
              <a:rPr dirty="0" sz="1050">
                <a:latin typeface="宋体"/>
                <a:cs typeface="宋体"/>
              </a:rPr>
              <a:t>互</a:t>
            </a:r>
            <a:r>
              <a:rPr dirty="0" sz="1050" spc="-10">
                <a:latin typeface="宋体"/>
                <a:cs typeface="宋体"/>
              </a:rPr>
              <a:t>界</a:t>
            </a:r>
            <a:r>
              <a:rPr dirty="0" sz="1050">
                <a:latin typeface="宋体"/>
                <a:cs typeface="宋体"/>
              </a:rPr>
              <a:t>面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20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活</a:t>
            </a:r>
            <a:r>
              <a:rPr dirty="0" sz="1050" spc="-10">
                <a:latin typeface="宋体"/>
                <a:cs typeface="宋体"/>
              </a:rPr>
              <a:t>动</a:t>
            </a:r>
            <a:r>
              <a:rPr dirty="0" sz="1050">
                <a:latin typeface="宋体"/>
                <a:cs typeface="宋体"/>
              </a:rPr>
              <a:t>宣</a:t>
            </a:r>
            <a:r>
              <a:rPr dirty="0" sz="1050" spc="-10">
                <a:latin typeface="宋体"/>
                <a:cs typeface="宋体"/>
              </a:rPr>
              <a:t>传</a:t>
            </a:r>
            <a:r>
              <a:rPr dirty="0" sz="1050">
                <a:latin typeface="宋体"/>
                <a:cs typeface="宋体"/>
              </a:rPr>
              <a:t>形</a:t>
            </a:r>
            <a:r>
              <a:rPr dirty="0" sz="1050" spc="-10">
                <a:latin typeface="宋体"/>
                <a:cs typeface="宋体"/>
              </a:rPr>
              <a:t>象</a:t>
            </a:r>
            <a:r>
              <a:rPr dirty="0" sz="1050">
                <a:latin typeface="宋体"/>
                <a:cs typeface="宋体"/>
              </a:rPr>
              <a:t>设</a:t>
            </a:r>
            <a:r>
              <a:rPr dirty="0" sz="1050" spc="-10">
                <a:latin typeface="宋体"/>
                <a:cs typeface="宋体"/>
              </a:rPr>
              <a:t>计</a:t>
            </a:r>
            <a:r>
              <a:rPr dirty="0" sz="1050" spc="-20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电</a:t>
            </a:r>
            <a:r>
              <a:rPr dirty="0" sz="1050" spc="-10">
                <a:latin typeface="宋体"/>
                <a:cs typeface="宋体"/>
              </a:rPr>
              <a:t>脑</a:t>
            </a:r>
            <a:r>
              <a:rPr dirty="0" sz="1050">
                <a:latin typeface="宋体"/>
                <a:cs typeface="宋体"/>
              </a:rPr>
              <a:t>动</a:t>
            </a:r>
            <a:r>
              <a:rPr dirty="0" sz="1050" spc="-10">
                <a:latin typeface="宋体"/>
                <a:cs typeface="宋体"/>
              </a:rPr>
              <a:t>画</a:t>
            </a:r>
            <a:r>
              <a:rPr dirty="0" sz="1050">
                <a:latin typeface="宋体"/>
                <a:cs typeface="宋体"/>
              </a:rPr>
              <a:t>设</a:t>
            </a:r>
            <a:r>
              <a:rPr dirty="0" sz="1050" spc="-10">
                <a:latin typeface="宋体"/>
                <a:cs typeface="宋体"/>
              </a:rPr>
              <a:t>计</a:t>
            </a:r>
            <a:r>
              <a:rPr dirty="0" sz="1050" spc="-20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高</a:t>
            </a:r>
            <a:r>
              <a:rPr dirty="0" sz="1050" spc="-10">
                <a:latin typeface="宋体"/>
                <a:cs typeface="宋体"/>
              </a:rPr>
              <a:t>档</a:t>
            </a:r>
            <a:r>
              <a:rPr dirty="0" sz="1050">
                <a:latin typeface="宋体"/>
                <a:cs typeface="宋体"/>
              </a:rPr>
              <a:t>画</a:t>
            </a:r>
            <a:r>
              <a:rPr dirty="0" sz="1050" spc="-10">
                <a:latin typeface="宋体"/>
                <a:cs typeface="宋体"/>
              </a:rPr>
              <a:t>册</a:t>
            </a:r>
            <a:r>
              <a:rPr dirty="0" sz="1050">
                <a:latin typeface="宋体"/>
                <a:cs typeface="宋体"/>
              </a:rPr>
              <a:t>创</a:t>
            </a:r>
            <a:r>
              <a:rPr dirty="0" sz="1050" spc="-10">
                <a:latin typeface="宋体"/>
                <a:cs typeface="宋体"/>
              </a:rPr>
              <a:t>意</a:t>
            </a:r>
            <a:r>
              <a:rPr dirty="0" sz="1050">
                <a:latin typeface="宋体"/>
                <a:cs typeface="宋体"/>
              </a:rPr>
              <a:t>设</a:t>
            </a:r>
            <a:r>
              <a:rPr dirty="0" sz="1050" spc="-10">
                <a:latin typeface="宋体"/>
                <a:cs typeface="宋体"/>
              </a:rPr>
              <a:t>计</a:t>
            </a:r>
            <a:r>
              <a:rPr dirty="0" sz="1050" spc="-20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CIS  </a:t>
            </a:r>
            <a:r>
              <a:rPr dirty="0" sz="1050">
                <a:latin typeface="宋体"/>
                <a:cs typeface="宋体"/>
              </a:rPr>
              <a:t>导</a:t>
            </a:r>
            <a:r>
              <a:rPr dirty="0" sz="1050" spc="-10">
                <a:latin typeface="宋体"/>
                <a:cs typeface="宋体"/>
              </a:rPr>
              <a:t>入</a:t>
            </a:r>
            <a:r>
              <a:rPr dirty="0" sz="1050" spc="-9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品</a:t>
            </a:r>
            <a:r>
              <a:rPr dirty="0" sz="1050" spc="-5">
                <a:latin typeface="宋体"/>
                <a:cs typeface="宋体"/>
              </a:rPr>
              <a:t>牌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SS-AD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>
                <a:latin typeface="宋体"/>
                <a:cs typeface="宋体"/>
              </a:rPr>
              <a:t>创</a:t>
            </a:r>
            <a:r>
              <a:rPr dirty="0" sz="1050" spc="-10">
                <a:latin typeface="宋体"/>
                <a:cs typeface="宋体"/>
              </a:rPr>
              <a:t>意</a:t>
            </a:r>
            <a:r>
              <a:rPr dirty="0" sz="1050" spc="-90">
                <a:latin typeface="宋体"/>
                <a:cs typeface="宋体"/>
              </a:rPr>
              <a:t>、</a:t>
            </a:r>
            <a:r>
              <a:rPr dirty="0" sz="1050">
                <a:latin typeface="宋体"/>
                <a:cs typeface="宋体"/>
              </a:rPr>
              <a:t>品</a:t>
            </a:r>
            <a:r>
              <a:rPr dirty="0" sz="1050" spc="-5">
                <a:latin typeface="宋体"/>
                <a:cs typeface="宋体"/>
              </a:rPr>
              <a:t>牌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OMS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>
                <a:latin typeface="宋体"/>
                <a:cs typeface="宋体"/>
              </a:rPr>
              <a:t>导</a:t>
            </a:r>
            <a:r>
              <a:rPr dirty="0" sz="1050" spc="-10">
                <a:latin typeface="宋体"/>
                <a:cs typeface="宋体"/>
              </a:rPr>
              <a:t>入</a:t>
            </a:r>
            <a:r>
              <a:rPr dirty="0" sz="1050" spc="-90">
                <a:latin typeface="宋体"/>
                <a:cs typeface="宋体"/>
              </a:rPr>
              <a:t>，</a:t>
            </a:r>
            <a:r>
              <a:rPr dirty="0" sz="1050">
                <a:latin typeface="宋体"/>
                <a:cs typeface="宋体"/>
              </a:rPr>
              <a:t>个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品</a:t>
            </a:r>
            <a:r>
              <a:rPr dirty="0" sz="1050" spc="-10">
                <a:latin typeface="宋体"/>
                <a:cs typeface="宋体"/>
              </a:rPr>
              <a:t>牌</a:t>
            </a:r>
            <a:r>
              <a:rPr dirty="0" sz="1050">
                <a:latin typeface="宋体"/>
                <a:cs typeface="宋体"/>
              </a:rPr>
              <a:t>形</a:t>
            </a:r>
            <a:r>
              <a:rPr dirty="0" sz="1050" spc="-10">
                <a:latin typeface="宋体"/>
                <a:cs typeface="宋体"/>
              </a:rPr>
              <a:t>象</a:t>
            </a:r>
            <a:r>
              <a:rPr dirty="0" sz="1050">
                <a:latin typeface="宋体"/>
                <a:cs typeface="宋体"/>
              </a:rPr>
              <a:t>设</a:t>
            </a:r>
            <a:r>
              <a:rPr dirty="0" sz="1050" spc="-10">
                <a:latin typeface="宋体"/>
                <a:cs typeface="宋体"/>
              </a:rPr>
              <a:t>计</a:t>
            </a:r>
            <a:r>
              <a:rPr dirty="0" sz="1050" spc="-90">
                <a:latin typeface="宋体"/>
                <a:cs typeface="宋体"/>
              </a:rPr>
              <a:t>，</a:t>
            </a:r>
            <a:r>
              <a:rPr dirty="0" sz="1050">
                <a:latin typeface="宋体"/>
                <a:cs typeface="宋体"/>
              </a:rPr>
              <a:t>品</a:t>
            </a:r>
            <a:r>
              <a:rPr dirty="0" sz="1050" spc="-10">
                <a:latin typeface="宋体"/>
                <a:cs typeface="宋体"/>
              </a:rPr>
              <a:t>牌</a:t>
            </a:r>
            <a:r>
              <a:rPr dirty="0" sz="1050">
                <a:latin typeface="宋体"/>
                <a:cs typeface="宋体"/>
              </a:rPr>
              <a:t>授</a:t>
            </a:r>
            <a:r>
              <a:rPr dirty="0" sz="1050" spc="-10">
                <a:latin typeface="宋体"/>
                <a:cs typeface="宋体"/>
              </a:rPr>
              <a:t>权</a:t>
            </a:r>
            <a:r>
              <a:rPr dirty="0" sz="1050">
                <a:latin typeface="宋体"/>
                <a:cs typeface="宋体"/>
              </a:rPr>
              <a:t>服</a:t>
            </a:r>
            <a:r>
              <a:rPr dirty="0" sz="1050" spc="-10">
                <a:latin typeface="宋体"/>
                <a:cs typeface="宋体"/>
              </a:rPr>
              <a:t>务</a:t>
            </a:r>
            <a:r>
              <a:rPr dirty="0" sz="1050" spc="-90">
                <a:latin typeface="宋体"/>
                <a:cs typeface="宋体"/>
              </a:rPr>
              <a:t>，</a:t>
            </a:r>
            <a:r>
              <a:rPr dirty="0" sz="1050">
                <a:latin typeface="宋体"/>
                <a:cs typeface="宋体"/>
              </a:rPr>
              <a:t>品</a:t>
            </a:r>
            <a:r>
              <a:rPr dirty="0" sz="1050" spc="-10">
                <a:latin typeface="宋体"/>
                <a:cs typeface="宋体"/>
              </a:rPr>
              <a:t>牌</a:t>
            </a:r>
            <a:r>
              <a:rPr dirty="0" sz="1050">
                <a:latin typeface="宋体"/>
                <a:cs typeface="宋体"/>
              </a:rPr>
              <a:t>广</a:t>
            </a:r>
            <a:r>
              <a:rPr dirty="0" sz="1050" spc="-10">
                <a:latin typeface="宋体"/>
                <a:cs typeface="宋体"/>
              </a:rPr>
              <a:t>告</a:t>
            </a:r>
            <a:r>
              <a:rPr dirty="0" sz="1050">
                <a:latin typeface="宋体"/>
                <a:cs typeface="宋体"/>
              </a:rPr>
              <a:t>语</a:t>
            </a:r>
            <a:r>
              <a:rPr dirty="0" sz="1050" spc="-5">
                <a:latin typeface="宋体"/>
                <a:cs typeface="宋体"/>
              </a:rPr>
              <a:t>撰 </a:t>
            </a:r>
            <a:r>
              <a:rPr dirty="0" sz="1050" spc="-10">
                <a:latin typeface="宋体"/>
                <a:cs typeface="宋体"/>
              </a:rPr>
              <a:t>写</a:t>
            </a:r>
            <a:r>
              <a:rPr dirty="0" sz="105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广</a:t>
            </a:r>
            <a:r>
              <a:rPr dirty="0" sz="1050">
                <a:latin typeface="宋体"/>
                <a:cs typeface="宋体"/>
              </a:rPr>
              <a:t>告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意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案</a:t>
            </a:r>
            <a:r>
              <a:rPr dirty="0" sz="1050" spc="-10">
                <a:latin typeface="宋体"/>
                <a:cs typeface="宋体"/>
              </a:rPr>
              <a:t>等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680959"/>
            <a:ext cx="5300345" cy="16510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宋体"/>
                <a:cs typeface="宋体"/>
              </a:rPr>
              <a:t>品牌文</a:t>
            </a:r>
            <a:r>
              <a:rPr dirty="0" sz="1400" spc="-5" b="1">
                <a:latin typeface="宋体"/>
                <a:cs typeface="宋体"/>
              </a:rPr>
              <a:t>化</a:t>
            </a:r>
            <a:endParaRPr sz="1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050" spc="-5">
                <a:solidFill>
                  <a:srgbClr val="BDBDBD"/>
                </a:solidFill>
                <a:latin typeface="Calibri"/>
                <a:cs typeface="Calibri"/>
              </a:rPr>
              <a:t>-------------------------------------------------------------------------------------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050" spc="-10">
                <a:latin typeface="宋体"/>
                <a:cs typeface="宋体"/>
              </a:rPr>
              <a:t>以</a:t>
            </a:r>
            <a:r>
              <a:rPr dirty="0" sz="1050">
                <a:latin typeface="宋体"/>
                <a:cs typeface="宋体"/>
              </a:rPr>
              <a:t>“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气</a:t>
            </a:r>
            <a:r>
              <a:rPr dirty="0" sz="1050" spc="-10">
                <a:latin typeface="宋体"/>
                <a:cs typeface="宋体"/>
              </a:rPr>
              <a:t>·合</a:t>
            </a:r>
            <a:r>
              <a:rPr dirty="0" sz="1050">
                <a:latin typeface="宋体"/>
                <a:cs typeface="宋体"/>
              </a:rPr>
              <a:t>作·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略</a:t>
            </a:r>
            <a:r>
              <a:rPr dirty="0" sz="1050" spc="-10">
                <a:latin typeface="宋体"/>
                <a:cs typeface="宋体"/>
              </a:rPr>
              <a:t>·实</a:t>
            </a:r>
            <a:r>
              <a:rPr dirty="0" sz="1050">
                <a:latin typeface="宋体"/>
                <a:cs typeface="宋体"/>
              </a:rPr>
              <a:t>效”</a:t>
            </a:r>
            <a:r>
              <a:rPr dirty="0" sz="1050" spc="-10">
                <a:latin typeface="宋体"/>
                <a:cs typeface="宋体"/>
              </a:rPr>
              <a:t>作</a:t>
            </a:r>
            <a:r>
              <a:rPr dirty="0" sz="1050">
                <a:latin typeface="宋体"/>
                <a:cs typeface="宋体"/>
              </a:rPr>
              <a:t>为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建</a:t>
            </a:r>
            <a:r>
              <a:rPr dirty="0" sz="1050" spc="-10">
                <a:latin typeface="宋体"/>
                <a:cs typeface="宋体"/>
              </a:rPr>
              <a:t>基</a:t>
            </a:r>
            <a:r>
              <a:rPr dirty="0" sz="1050">
                <a:latin typeface="宋体"/>
                <a:cs typeface="宋体"/>
              </a:rPr>
              <a:t>本</a:t>
            </a:r>
            <a:r>
              <a:rPr dirty="0" sz="1050" spc="-10">
                <a:latin typeface="宋体"/>
                <a:cs typeface="宋体"/>
              </a:rPr>
              <a:t>理</a:t>
            </a:r>
            <a:r>
              <a:rPr dirty="0" sz="1050">
                <a:latin typeface="宋体"/>
                <a:cs typeface="宋体"/>
              </a:rPr>
              <a:t>念</a:t>
            </a:r>
            <a:r>
              <a:rPr dirty="0" sz="1050" spc="-5">
                <a:latin typeface="宋体"/>
                <a:cs typeface="宋体"/>
              </a:rPr>
              <a:t>：</a:t>
            </a:r>
            <a:endParaRPr sz="1050">
              <a:latin typeface="宋体"/>
              <a:cs typeface="宋体"/>
            </a:endParaRPr>
          </a:p>
          <a:p>
            <a:pPr algn="just" marL="12700" marR="5080">
              <a:lnSpc>
                <a:spcPct val="185700"/>
              </a:lnSpc>
            </a:pPr>
            <a:r>
              <a:rPr dirty="0" sz="1050" spc="-5">
                <a:latin typeface="宋体"/>
                <a:cs typeface="宋体"/>
              </a:rPr>
              <a:t>HARMOS</a:t>
            </a:r>
            <a:r>
              <a:rPr dirty="0" sz="1050" spc="-185">
                <a:latin typeface="宋体"/>
                <a:cs typeface="宋体"/>
              </a:rPr>
              <a:t> </a:t>
            </a:r>
            <a:r>
              <a:rPr dirty="0" sz="1050">
                <a:latin typeface="宋体"/>
                <a:cs typeface="宋体"/>
              </a:rPr>
              <a:t>和合</a:t>
            </a:r>
            <a:r>
              <a:rPr dirty="0" sz="1050" spc="5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实信奉</a:t>
            </a:r>
            <a:r>
              <a:rPr dirty="0" sz="1050" spc="5">
                <a:latin typeface="宋体"/>
                <a:cs typeface="宋体"/>
              </a:rPr>
              <a:t>中</a:t>
            </a:r>
            <a:r>
              <a:rPr dirty="0" sz="1050">
                <a:latin typeface="宋体"/>
                <a:cs typeface="宋体"/>
              </a:rPr>
              <a:t>华传统“和合</a:t>
            </a:r>
            <a:r>
              <a:rPr dirty="0" sz="1050" spc="5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化</a:t>
            </a:r>
            <a:r>
              <a:rPr dirty="0" sz="1050" spc="0">
                <a:latin typeface="宋体"/>
                <a:cs typeface="宋体"/>
              </a:rPr>
              <a:t>”，</a:t>
            </a:r>
            <a:r>
              <a:rPr dirty="0" sz="1050">
                <a:latin typeface="宋体"/>
                <a:cs typeface="宋体"/>
              </a:rPr>
              <a:t>吸</a:t>
            </a:r>
            <a:r>
              <a:rPr dirty="0" sz="1050" spc="5">
                <a:latin typeface="宋体"/>
                <a:cs typeface="宋体"/>
              </a:rPr>
              <a:t>纳</a:t>
            </a:r>
            <a:r>
              <a:rPr dirty="0" sz="1050">
                <a:latin typeface="宋体"/>
                <a:cs typeface="宋体"/>
              </a:rPr>
              <a:t>西方“现代</a:t>
            </a:r>
            <a:r>
              <a:rPr dirty="0" sz="1050" spc="5">
                <a:latin typeface="宋体"/>
                <a:cs typeface="宋体"/>
              </a:rPr>
              <a:t>服</a:t>
            </a:r>
            <a:r>
              <a:rPr dirty="0" sz="1050">
                <a:latin typeface="宋体"/>
                <a:cs typeface="宋体"/>
              </a:rPr>
              <a:t>务业</a:t>
            </a:r>
            <a:r>
              <a:rPr dirty="0" sz="1050" spc="5">
                <a:latin typeface="宋体"/>
                <a:cs typeface="宋体"/>
              </a:rPr>
              <a:t>”</a:t>
            </a:r>
            <a:r>
              <a:rPr dirty="0" sz="1050">
                <a:latin typeface="宋体"/>
                <a:cs typeface="宋体"/>
              </a:rPr>
              <a:t>创新</a:t>
            </a:r>
            <a:r>
              <a:rPr dirty="0" sz="1050" spc="5">
                <a:latin typeface="宋体"/>
                <a:cs typeface="宋体"/>
              </a:rPr>
              <a:t>营</a:t>
            </a:r>
            <a:r>
              <a:rPr dirty="0" sz="1050">
                <a:latin typeface="宋体"/>
                <a:cs typeface="宋体"/>
              </a:rPr>
              <a:t>销及品</a:t>
            </a:r>
            <a:r>
              <a:rPr dirty="0" sz="1050" spc="5">
                <a:latin typeface="宋体"/>
                <a:cs typeface="宋体"/>
              </a:rPr>
              <a:t>牌</a:t>
            </a:r>
            <a:r>
              <a:rPr dirty="0" sz="1050" spc="-5">
                <a:latin typeface="宋体"/>
                <a:cs typeface="宋体"/>
              </a:rPr>
              <a:t>创 </a:t>
            </a:r>
            <a:r>
              <a:rPr dirty="0" sz="1050">
                <a:latin typeface="宋体"/>
                <a:cs typeface="宋体"/>
              </a:rPr>
              <a:t>意</a:t>
            </a:r>
            <a:r>
              <a:rPr dirty="0" sz="1050" spc="-10">
                <a:latin typeface="宋体"/>
                <a:cs typeface="宋体"/>
              </a:rPr>
              <a:t>方</a:t>
            </a:r>
            <a:r>
              <a:rPr dirty="0" sz="1050">
                <a:latin typeface="宋体"/>
                <a:cs typeface="宋体"/>
              </a:rPr>
              <a:t>法，</a:t>
            </a:r>
            <a:r>
              <a:rPr dirty="0" sz="1050" spc="-10">
                <a:latin typeface="宋体"/>
                <a:cs typeface="宋体"/>
              </a:rPr>
              <a:t>以“</a:t>
            </a:r>
            <a:r>
              <a:rPr dirty="0" sz="1050">
                <a:latin typeface="宋体"/>
                <a:cs typeface="宋体"/>
              </a:rPr>
              <a:t>和气</a:t>
            </a:r>
            <a:r>
              <a:rPr dirty="0" sz="1050" spc="-10">
                <a:latin typeface="宋体"/>
                <a:cs typeface="宋体"/>
              </a:rPr>
              <a:t>·</a:t>
            </a:r>
            <a:r>
              <a:rPr dirty="0" sz="1050">
                <a:latin typeface="宋体"/>
                <a:cs typeface="宋体"/>
              </a:rPr>
              <a:t>合作</a:t>
            </a:r>
            <a:r>
              <a:rPr dirty="0" sz="1050" spc="-10">
                <a:latin typeface="宋体"/>
                <a:cs typeface="宋体"/>
              </a:rPr>
              <a:t>·</a:t>
            </a:r>
            <a:r>
              <a:rPr dirty="0" sz="1050">
                <a:latin typeface="宋体"/>
                <a:cs typeface="宋体"/>
              </a:rPr>
              <a:t>谋略</a:t>
            </a:r>
            <a:r>
              <a:rPr dirty="0" sz="1050" spc="-10">
                <a:latin typeface="宋体"/>
                <a:cs typeface="宋体"/>
              </a:rPr>
              <a:t>·</a:t>
            </a:r>
            <a:r>
              <a:rPr dirty="0" sz="1050">
                <a:latin typeface="宋体"/>
                <a:cs typeface="宋体"/>
              </a:rPr>
              <a:t>实效</a:t>
            </a:r>
            <a:r>
              <a:rPr dirty="0" sz="1050" spc="-10">
                <a:latin typeface="宋体"/>
                <a:cs typeface="宋体"/>
              </a:rPr>
              <a:t>”</a:t>
            </a:r>
            <a:r>
              <a:rPr dirty="0" sz="1050">
                <a:latin typeface="宋体"/>
                <a:cs typeface="宋体"/>
              </a:rPr>
              <a:t>为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牌理</a:t>
            </a:r>
            <a:r>
              <a:rPr dirty="0" sz="1050" spc="-10">
                <a:latin typeface="宋体"/>
                <a:cs typeface="宋体"/>
              </a:rPr>
              <a:t>念</a:t>
            </a:r>
            <a:r>
              <a:rPr dirty="0" sz="1050">
                <a:latin typeface="宋体"/>
                <a:cs typeface="宋体"/>
              </a:rPr>
              <a:t>，</a:t>
            </a:r>
            <a:r>
              <a:rPr dirty="0" sz="1050" spc="-10">
                <a:latin typeface="宋体"/>
                <a:cs typeface="宋体"/>
              </a:rPr>
              <a:t>服</a:t>
            </a:r>
            <a:r>
              <a:rPr dirty="0" sz="1050">
                <a:latin typeface="宋体"/>
                <a:cs typeface="宋体"/>
              </a:rPr>
              <a:t>务了</a:t>
            </a:r>
            <a:r>
              <a:rPr dirty="0" sz="1050" spc="-5">
                <a:latin typeface="宋体"/>
                <a:cs typeface="宋体"/>
              </a:rPr>
              <a:t>近</a:t>
            </a:r>
            <a:r>
              <a:rPr dirty="0" sz="1050" spc="-25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300+</a:t>
            </a:r>
            <a:r>
              <a:rPr dirty="0" sz="1050">
                <a:latin typeface="宋体"/>
                <a:cs typeface="宋体"/>
              </a:rPr>
              <a:t>客</a:t>
            </a:r>
            <a:r>
              <a:rPr dirty="0" sz="1050" spc="-10">
                <a:latin typeface="宋体"/>
                <a:cs typeface="宋体"/>
              </a:rPr>
              <a:t>户</a:t>
            </a:r>
            <a:r>
              <a:rPr dirty="0" sz="1050" spc="-5">
                <a:latin typeface="宋体"/>
                <a:cs typeface="宋体"/>
              </a:rPr>
              <a:t>，10</a:t>
            </a:r>
            <a:r>
              <a:rPr dirty="0" sz="1050" spc="-245">
                <a:latin typeface="宋体"/>
                <a:cs typeface="宋体"/>
              </a:rPr>
              <a:t> </a:t>
            </a:r>
            <a:r>
              <a:rPr dirty="0" sz="1050">
                <a:latin typeface="宋体"/>
                <a:cs typeface="宋体"/>
              </a:rPr>
              <a:t>余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>
                <a:latin typeface="宋体"/>
                <a:cs typeface="宋体"/>
              </a:rPr>
              <a:t>来，</a:t>
            </a:r>
            <a:r>
              <a:rPr dirty="0" sz="1050" spc="-5">
                <a:latin typeface="宋体"/>
                <a:cs typeface="宋体"/>
              </a:rPr>
              <a:t>积 </a:t>
            </a:r>
            <a:r>
              <a:rPr dirty="0" sz="1050" spc="-10">
                <a:latin typeface="宋体"/>
                <a:cs typeface="宋体"/>
              </a:rPr>
              <a:t>淀</a:t>
            </a:r>
            <a:r>
              <a:rPr dirty="0" sz="1050">
                <a:latin typeface="宋体"/>
                <a:cs typeface="宋体"/>
              </a:rPr>
              <a:t>了</a:t>
            </a:r>
            <a:r>
              <a:rPr dirty="0" sz="1050" spc="-10">
                <a:latin typeface="宋体"/>
                <a:cs typeface="宋体"/>
              </a:rPr>
              <a:t>形</a:t>
            </a:r>
            <a:r>
              <a:rPr dirty="0" sz="1050">
                <a:latin typeface="宋体"/>
                <a:cs typeface="宋体"/>
              </a:rPr>
              <a:t>成</a:t>
            </a:r>
            <a:r>
              <a:rPr dirty="0" sz="1050" spc="-10">
                <a:latin typeface="宋体"/>
                <a:cs typeface="宋体"/>
              </a:rPr>
              <a:t>了</a:t>
            </a:r>
            <a:r>
              <a:rPr dirty="0" sz="1050">
                <a:latin typeface="宋体"/>
                <a:cs typeface="宋体"/>
              </a:rPr>
              <a:t>独</a:t>
            </a:r>
            <a:r>
              <a:rPr dirty="0" sz="1050" spc="-10">
                <a:latin typeface="宋体"/>
                <a:cs typeface="宋体"/>
              </a:rPr>
              <a:t>特</a:t>
            </a:r>
            <a:r>
              <a:rPr dirty="0" sz="1050">
                <a:latin typeface="宋体"/>
                <a:cs typeface="宋体"/>
              </a:rPr>
              <a:t>、</a:t>
            </a:r>
            <a:r>
              <a:rPr dirty="0" sz="1050" spc="-10">
                <a:latin typeface="宋体"/>
                <a:cs typeface="宋体"/>
              </a:rPr>
              <a:t>鲜</a:t>
            </a:r>
            <a:r>
              <a:rPr dirty="0" sz="1050">
                <a:latin typeface="宋体"/>
                <a:cs typeface="宋体"/>
              </a:rPr>
              <a:t>明</a:t>
            </a:r>
            <a:r>
              <a:rPr dirty="0" sz="1050" spc="-10">
                <a:latin typeface="宋体"/>
                <a:cs typeface="宋体"/>
              </a:rPr>
              <a:t>的</a:t>
            </a:r>
            <a:r>
              <a:rPr dirty="0" sz="1050">
                <a:latin typeface="宋体"/>
                <a:cs typeface="宋体"/>
              </a:rPr>
              <a:t>和</a:t>
            </a:r>
            <a:r>
              <a:rPr dirty="0" sz="1050" spc="-10">
                <a:latin typeface="宋体"/>
                <a:cs typeface="宋体"/>
              </a:rPr>
              <a:t>合</a:t>
            </a:r>
            <a:r>
              <a:rPr dirty="0" sz="1050">
                <a:latin typeface="宋体"/>
                <a:cs typeface="宋体"/>
              </a:rPr>
              <a:t>谋</a:t>
            </a:r>
            <a:r>
              <a:rPr dirty="0" sz="1050" spc="-10">
                <a:latin typeface="宋体"/>
                <a:cs typeface="宋体"/>
              </a:rPr>
              <a:t>实</a:t>
            </a:r>
            <a:r>
              <a:rPr dirty="0" sz="1050">
                <a:latin typeface="宋体"/>
                <a:cs typeface="宋体"/>
              </a:rPr>
              <a:t>企</a:t>
            </a:r>
            <a:r>
              <a:rPr dirty="0" sz="1050" spc="-10">
                <a:latin typeface="宋体"/>
                <a:cs typeface="宋体"/>
              </a:rPr>
              <a:t>业</a:t>
            </a:r>
            <a:r>
              <a:rPr dirty="0" sz="1050">
                <a:latin typeface="宋体"/>
                <a:cs typeface="宋体"/>
              </a:rPr>
              <a:t>文</a:t>
            </a:r>
            <a:r>
              <a:rPr dirty="0" sz="1050" spc="-10">
                <a:latin typeface="宋体"/>
                <a:cs typeface="宋体"/>
              </a:rPr>
              <a:t>化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9567" y="9275662"/>
            <a:ext cx="4886960" cy="3136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----------------------------------------------------------------------------------------------------------------------</a:t>
            </a:r>
            <a:endParaRPr sz="750">
              <a:latin typeface="微软雅黑"/>
              <a:cs typeface="微软雅黑"/>
            </a:endParaRPr>
          </a:p>
          <a:p>
            <a:pPr algn="ctr" marR="42545">
              <a:lnSpc>
                <a:spcPct val="100000"/>
              </a:lnSpc>
              <a:spcBef>
                <a:spcPts val="385"/>
              </a:spcBef>
            </a:pP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地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址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：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北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京</a:t>
            </a:r>
            <a:r>
              <a:rPr dirty="0" sz="750" spc="15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·</a:t>
            </a:r>
            <a:r>
              <a:rPr dirty="0" sz="750" spc="14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大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稿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国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际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艺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术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区</a:t>
            </a:r>
            <a:r>
              <a:rPr dirty="0" sz="750" spc="15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B</a:t>
            </a:r>
            <a:r>
              <a:rPr dirty="0" sz="750" spc="-45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座</a:t>
            </a:r>
            <a:r>
              <a:rPr dirty="0" sz="750" spc="-2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407</a:t>
            </a:r>
            <a:r>
              <a:rPr dirty="0" sz="750" spc="9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总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机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（TEL）：010-59145770</a:t>
            </a:r>
            <a:r>
              <a:rPr dirty="0" sz="750" spc="10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57121407</a:t>
            </a:r>
            <a:endParaRPr sz="750">
              <a:latin typeface="微软雅黑"/>
              <a:cs typeface="微软雅黑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上</a:t>
            </a:r>
            <a:r>
              <a:rPr dirty="0" spc="-5"/>
              <a:t>海</a:t>
            </a:r>
            <a:r>
              <a:rPr dirty="0" spc="-45"/>
              <a:t> 021）：189-1716-1843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7839" algn="l"/>
              </a:tabLst>
            </a:pPr>
            <a:r>
              <a:rPr dirty="0" spc="-10"/>
              <a:t>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北</a:t>
            </a:r>
            <a:r>
              <a:rPr dirty="0" spc="-5"/>
              <a:t>京</a:t>
            </a:r>
            <a:r>
              <a:rPr dirty="0" spc="-20"/>
              <a:t> </a:t>
            </a:r>
            <a:r>
              <a:rPr dirty="0" spc="-45"/>
              <a:t>010）：153-3020-5770	</a:t>
            </a:r>
            <a:r>
              <a:rPr dirty="0" spc="-10"/>
              <a:t>东</a:t>
            </a:r>
            <a:r>
              <a:rPr dirty="0"/>
              <a:t>南</a:t>
            </a:r>
            <a:r>
              <a:rPr dirty="0" spc="-10"/>
              <a:t>区</a:t>
            </a:r>
            <a:r>
              <a:rPr dirty="0" spc="-320"/>
              <a:t>域</a:t>
            </a:r>
            <a:r>
              <a:rPr dirty="0" spc="-30"/>
              <a:t>（</a:t>
            </a:r>
            <a:r>
              <a:rPr dirty="0" spc="-10"/>
              <a:t>深</a:t>
            </a:r>
            <a:r>
              <a:rPr dirty="0" spc="-5"/>
              <a:t>圳 </a:t>
            </a:r>
            <a:r>
              <a:rPr dirty="0" spc="-25"/>
              <a:t>0755）：153-2347-5017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619248" y="9766390"/>
            <a:ext cx="2327275" cy="1504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微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信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公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众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（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服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务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）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号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：harmoscn</a:t>
            </a:r>
            <a:r>
              <a:rPr dirty="0" sz="750" spc="114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QQ：1746851615</a:t>
            </a:r>
            <a:endParaRPr sz="75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3860279"/>
            <a:ext cx="3496945" cy="509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宋体"/>
                <a:cs typeface="宋体"/>
              </a:rPr>
              <a:t>荣誉证</a:t>
            </a:r>
            <a:r>
              <a:rPr dirty="0" sz="1400" spc="-5" b="1">
                <a:latin typeface="宋体"/>
                <a:cs typeface="宋体"/>
              </a:rPr>
              <a:t>书</a:t>
            </a:r>
            <a:endParaRPr sz="1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050" spc="-5">
                <a:solidFill>
                  <a:srgbClr val="BDBDBD"/>
                </a:solidFill>
                <a:latin typeface="Calibri"/>
                <a:cs typeface="Calibri"/>
              </a:rPr>
              <a:t>-------------------------------------------------------------------------------------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710684"/>
            <a:ext cx="5365750" cy="4429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9400">
              <a:lnSpc>
                <a:spcPct val="100000"/>
              </a:lnSpc>
              <a:spcBef>
                <a:spcPts val="95"/>
              </a:spcBef>
            </a:pPr>
            <a:r>
              <a:rPr dirty="0" sz="1050" spc="-5">
                <a:latin typeface="宋体"/>
                <a:cs typeface="宋体"/>
              </a:rPr>
              <a:t>2008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年</a:t>
            </a:r>
            <a:r>
              <a:rPr dirty="0" sz="1050" spc="-254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4</a:t>
            </a:r>
            <a:r>
              <a:rPr dirty="0" sz="1050" spc="-25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月</a:t>
            </a:r>
            <a:r>
              <a:rPr dirty="0" sz="1050" spc="-55">
                <a:latin typeface="宋体"/>
                <a:cs typeface="宋体"/>
              </a:rPr>
              <a:t>，HARMOS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始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荣</a:t>
            </a:r>
            <a:r>
              <a:rPr dirty="0" sz="1050" spc="-10">
                <a:latin typeface="宋体"/>
                <a:cs typeface="宋体"/>
              </a:rPr>
              <a:t>获</a:t>
            </a:r>
            <a:r>
              <a:rPr dirty="0" sz="1050">
                <a:latin typeface="宋体"/>
                <a:cs typeface="宋体"/>
              </a:rPr>
              <a:t>中</a:t>
            </a:r>
            <a:r>
              <a:rPr dirty="0" sz="1050" spc="-10">
                <a:latin typeface="宋体"/>
                <a:cs typeface="宋体"/>
              </a:rPr>
              <a:t>国</a:t>
            </a:r>
            <a:r>
              <a:rPr dirty="0" sz="1050">
                <a:latin typeface="宋体"/>
                <a:cs typeface="宋体"/>
              </a:rPr>
              <a:t>国</a:t>
            </a:r>
            <a:r>
              <a:rPr dirty="0" sz="1050" spc="-10">
                <a:latin typeface="宋体"/>
                <a:cs typeface="宋体"/>
              </a:rPr>
              <a:t>家</a:t>
            </a:r>
            <a:r>
              <a:rPr dirty="0" sz="1050">
                <a:latin typeface="宋体"/>
                <a:cs typeface="宋体"/>
              </a:rPr>
              <a:t>版</a:t>
            </a:r>
            <a:r>
              <a:rPr dirty="0" sz="1050" spc="-10">
                <a:latin typeface="宋体"/>
                <a:cs typeface="宋体"/>
              </a:rPr>
              <a:t>权</a:t>
            </a:r>
            <a:r>
              <a:rPr dirty="0" sz="1050">
                <a:latin typeface="宋体"/>
                <a:cs typeface="宋体"/>
              </a:rPr>
              <a:t>局</a:t>
            </a:r>
            <a:r>
              <a:rPr dirty="0" sz="1050" spc="-10">
                <a:latin typeface="宋体"/>
                <a:cs typeface="宋体"/>
              </a:rPr>
              <a:t>颁</a:t>
            </a:r>
            <a:r>
              <a:rPr dirty="0" sz="1050">
                <a:latin typeface="宋体"/>
                <a:cs typeface="宋体"/>
              </a:rPr>
              <a:t>发</a:t>
            </a:r>
            <a:r>
              <a:rPr dirty="0" sz="1050" spc="-330">
                <a:latin typeface="宋体"/>
                <a:cs typeface="宋体"/>
              </a:rPr>
              <a:t>的</a:t>
            </a:r>
            <a:r>
              <a:rPr dirty="0" sz="1050" spc="-70">
                <a:latin typeface="宋体"/>
                <a:cs typeface="宋体"/>
              </a:rPr>
              <a:t>“OMS”</a:t>
            </a:r>
            <a:r>
              <a:rPr dirty="0" sz="1050" spc="-10">
                <a:latin typeface="宋体"/>
                <a:cs typeface="宋体"/>
              </a:rPr>
              <a:t>知</a:t>
            </a:r>
            <a:r>
              <a:rPr dirty="0" sz="1050">
                <a:latin typeface="宋体"/>
                <a:cs typeface="宋体"/>
              </a:rPr>
              <a:t>识</a:t>
            </a:r>
            <a:r>
              <a:rPr dirty="0" sz="1050" spc="-10">
                <a:latin typeface="宋体"/>
                <a:cs typeface="宋体"/>
              </a:rPr>
              <a:t>产</a:t>
            </a:r>
            <a:r>
              <a:rPr dirty="0" sz="1050">
                <a:latin typeface="宋体"/>
                <a:cs typeface="宋体"/>
              </a:rPr>
              <a:t>权</a:t>
            </a:r>
            <a:r>
              <a:rPr dirty="0" sz="1050" spc="-10">
                <a:latin typeface="宋体"/>
                <a:cs typeface="宋体"/>
              </a:rPr>
              <a:t>证</a:t>
            </a:r>
            <a:r>
              <a:rPr dirty="0" sz="1050">
                <a:latin typeface="宋体"/>
                <a:cs typeface="宋体"/>
              </a:rPr>
              <a:t>书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latin typeface="宋体"/>
                <a:cs typeface="宋体"/>
              </a:rPr>
              <a:t>2008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年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5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月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始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荣获</a:t>
            </a:r>
            <a:r>
              <a:rPr dirty="0" sz="1050" spc="-10">
                <a:latin typeface="宋体"/>
                <a:cs typeface="宋体"/>
              </a:rPr>
              <a:t>“品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三</a:t>
            </a:r>
            <a:r>
              <a:rPr dirty="0" sz="1050">
                <a:latin typeface="宋体"/>
                <a:cs typeface="宋体"/>
              </a:rPr>
              <a:t>元论</a:t>
            </a:r>
            <a:r>
              <a:rPr dirty="0" sz="1050" spc="-10">
                <a:latin typeface="宋体"/>
                <a:cs typeface="宋体"/>
              </a:rPr>
              <a:t>”知</a:t>
            </a:r>
            <a:r>
              <a:rPr dirty="0" sz="1050">
                <a:latin typeface="宋体"/>
                <a:cs typeface="宋体"/>
              </a:rPr>
              <a:t>识</a:t>
            </a:r>
            <a:r>
              <a:rPr dirty="0" sz="1050" spc="-10">
                <a:latin typeface="宋体"/>
                <a:cs typeface="宋体"/>
              </a:rPr>
              <a:t>产</a:t>
            </a:r>
            <a:r>
              <a:rPr dirty="0" sz="1050">
                <a:latin typeface="宋体"/>
                <a:cs typeface="宋体"/>
              </a:rPr>
              <a:t>权</a:t>
            </a:r>
            <a:r>
              <a:rPr dirty="0" sz="1050" spc="-10">
                <a:latin typeface="宋体"/>
                <a:cs typeface="宋体"/>
              </a:rPr>
              <a:t>证</a:t>
            </a:r>
            <a:r>
              <a:rPr dirty="0" sz="1050">
                <a:latin typeface="宋体"/>
                <a:cs typeface="宋体"/>
              </a:rPr>
              <a:t>书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 marL="12700" marR="78105" indent="266700">
              <a:lnSpc>
                <a:spcPct val="185700"/>
              </a:lnSpc>
              <a:spcBef>
                <a:spcPts val="370"/>
              </a:spcBef>
            </a:pPr>
            <a:r>
              <a:rPr dirty="0" sz="1050" spc="-5">
                <a:latin typeface="宋体"/>
                <a:cs typeface="宋体"/>
              </a:rPr>
              <a:t>2009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年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6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月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2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日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始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作</a:t>
            </a:r>
            <a:r>
              <a:rPr dirty="0" sz="1050" spc="-5">
                <a:latin typeface="宋体"/>
                <a:cs typeface="宋体"/>
              </a:rPr>
              <a:t>为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80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后</a:t>
            </a:r>
            <a:r>
              <a:rPr dirty="0" sz="1050">
                <a:latin typeface="宋体"/>
                <a:cs typeface="宋体"/>
              </a:rPr>
              <a:t>青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>
                <a:latin typeface="宋体"/>
                <a:cs typeface="宋体"/>
              </a:rPr>
              <a:t>代</a:t>
            </a:r>
            <a:r>
              <a:rPr dirty="0" sz="1050" spc="-10">
                <a:latin typeface="宋体"/>
                <a:cs typeface="宋体"/>
              </a:rPr>
              <a:t>表</a:t>
            </a:r>
            <a:r>
              <a:rPr dirty="0" sz="1050">
                <a:latin typeface="宋体"/>
                <a:cs typeface="宋体"/>
              </a:rPr>
              <a:t>人</a:t>
            </a:r>
            <a:r>
              <a:rPr dirty="0" sz="1050" spc="-10">
                <a:latin typeface="宋体"/>
                <a:cs typeface="宋体"/>
              </a:rPr>
              <a:t>物</a:t>
            </a:r>
            <a:r>
              <a:rPr dirty="0" sz="1050">
                <a:latin typeface="宋体"/>
                <a:cs typeface="宋体"/>
              </a:rPr>
              <a:t>入</a:t>
            </a:r>
            <a:r>
              <a:rPr dirty="0" sz="1050" spc="-10">
                <a:latin typeface="宋体"/>
                <a:cs typeface="宋体"/>
              </a:rPr>
              <a:t>选</a:t>
            </a:r>
            <a:r>
              <a:rPr dirty="0" sz="1050">
                <a:latin typeface="宋体"/>
                <a:cs typeface="宋体"/>
              </a:rPr>
              <a:t>央</a:t>
            </a:r>
            <a:r>
              <a:rPr dirty="0" sz="1050" spc="-10">
                <a:latin typeface="宋体"/>
                <a:cs typeface="宋体"/>
              </a:rPr>
              <a:t>视</a:t>
            </a:r>
            <a:r>
              <a:rPr dirty="0" sz="1050">
                <a:latin typeface="宋体"/>
                <a:cs typeface="宋体"/>
              </a:rPr>
              <a:t>网</a:t>
            </a:r>
            <a:r>
              <a:rPr dirty="0" sz="1050" spc="-5">
                <a:latin typeface="宋体"/>
                <a:cs typeface="宋体"/>
              </a:rPr>
              <a:t>的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10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位 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代</a:t>
            </a:r>
            <a:r>
              <a:rPr dirty="0" sz="1050">
                <a:latin typeface="宋体"/>
                <a:cs typeface="宋体"/>
              </a:rPr>
              <a:t>表</a:t>
            </a:r>
            <a:r>
              <a:rPr dirty="0" sz="1050" spc="-10">
                <a:latin typeface="宋体"/>
                <a:cs typeface="宋体"/>
              </a:rPr>
              <a:t>（</a:t>
            </a:r>
            <a:r>
              <a:rPr dirty="0" sz="1050">
                <a:latin typeface="宋体"/>
                <a:cs typeface="宋体"/>
              </a:rPr>
              <a:t>被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简</a:t>
            </a:r>
            <a:r>
              <a:rPr dirty="0" sz="1050" spc="-10">
                <a:latin typeface="宋体"/>
                <a:cs typeface="宋体"/>
              </a:rPr>
              <a:t>称</a:t>
            </a:r>
            <a:r>
              <a:rPr dirty="0" sz="1050">
                <a:latin typeface="宋体"/>
                <a:cs typeface="宋体"/>
              </a:rPr>
              <a:t>“</a:t>
            </a:r>
            <a:r>
              <a:rPr dirty="0" sz="1050" spc="-10">
                <a:latin typeface="宋体"/>
                <a:cs typeface="宋体"/>
              </a:rPr>
              <a:t>中</a:t>
            </a:r>
            <a:r>
              <a:rPr dirty="0" sz="1050">
                <a:latin typeface="宋体"/>
                <a:cs typeface="宋体"/>
              </a:rPr>
              <a:t>国</a:t>
            </a:r>
            <a:r>
              <a:rPr dirty="0" sz="1050" spc="-10">
                <a:latin typeface="宋体"/>
                <a:cs typeface="宋体"/>
              </a:rPr>
              <a:t>十</a:t>
            </a:r>
            <a:r>
              <a:rPr dirty="0" sz="1050">
                <a:latin typeface="宋体"/>
                <a:cs typeface="宋体"/>
              </a:rPr>
              <a:t>大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青</a:t>
            </a:r>
            <a:r>
              <a:rPr dirty="0" sz="1050">
                <a:latin typeface="宋体"/>
                <a:cs typeface="宋体"/>
              </a:rPr>
              <a:t>年</a:t>
            </a:r>
            <a:r>
              <a:rPr dirty="0" sz="1050" spc="-10">
                <a:latin typeface="宋体"/>
                <a:cs typeface="宋体"/>
              </a:rPr>
              <a:t>”）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</a:pPr>
            <a:r>
              <a:rPr dirty="0" sz="1050" spc="-5">
                <a:latin typeface="宋体"/>
                <a:cs typeface="宋体"/>
              </a:rPr>
              <a:t>2009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年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10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月</a:t>
            </a:r>
            <a:r>
              <a:rPr dirty="0" sz="1050" spc="-25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30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日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始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朱</a:t>
            </a:r>
            <a:r>
              <a:rPr dirty="0" sz="1050" spc="-10">
                <a:latin typeface="宋体"/>
                <a:cs typeface="宋体"/>
              </a:rPr>
              <a:t>攀</a:t>
            </a:r>
            <a:r>
              <a:rPr dirty="0" sz="1050">
                <a:latin typeface="宋体"/>
                <a:cs typeface="宋体"/>
              </a:rPr>
              <a:t>（</a:t>
            </a:r>
            <a:r>
              <a:rPr dirty="0" sz="1050" spc="-10">
                <a:latin typeface="宋体"/>
                <a:cs typeface="宋体"/>
              </a:rPr>
              <a:t>登</a:t>
            </a:r>
            <a:r>
              <a:rPr dirty="0" sz="1050">
                <a:latin typeface="宋体"/>
                <a:cs typeface="宋体"/>
              </a:rPr>
              <a:t>峰</a:t>
            </a:r>
            <a:r>
              <a:rPr dirty="0" sz="1050" spc="-10">
                <a:latin typeface="宋体"/>
                <a:cs typeface="宋体"/>
              </a:rPr>
              <a:t>）</a:t>
            </a:r>
            <a:r>
              <a:rPr dirty="0" sz="1050">
                <a:latin typeface="宋体"/>
                <a:cs typeface="宋体"/>
              </a:rPr>
              <a:t>成</a:t>
            </a:r>
            <a:r>
              <a:rPr dirty="0" sz="1050" spc="-10">
                <a:latin typeface="宋体"/>
                <a:cs typeface="宋体"/>
              </a:rPr>
              <a:t>为</a:t>
            </a:r>
            <a:r>
              <a:rPr dirty="0" sz="1050">
                <a:latin typeface="宋体"/>
                <a:cs typeface="宋体"/>
              </a:rPr>
              <a:t>中</a:t>
            </a:r>
            <a:r>
              <a:rPr dirty="0" sz="1050" spc="-10">
                <a:latin typeface="宋体"/>
                <a:cs typeface="宋体"/>
              </a:rPr>
              <a:t>国</a:t>
            </a:r>
            <a:r>
              <a:rPr dirty="0" sz="1050">
                <a:latin typeface="宋体"/>
                <a:cs typeface="宋体"/>
              </a:rPr>
              <a:t>文</a:t>
            </a:r>
            <a:r>
              <a:rPr dirty="0" sz="1050" spc="-10">
                <a:latin typeface="宋体"/>
                <a:cs typeface="宋体"/>
              </a:rPr>
              <a:t>字</a:t>
            </a:r>
            <a:r>
              <a:rPr dirty="0" sz="1050">
                <a:latin typeface="宋体"/>
                <a:cs typeface="宋体"/>
              </a:rPr>
              <a:t>著</a:t>
            </a:r>
            <a:r>
              <a:rPr dirty="0" sz="1050" spc="-10">
                <a:latin typeface="宋体"/>
                <a:cs typeface="宋体"/>
              </a:rPr>
              <a:t>作</a:t>
            </a:r>
            <a:r>
              <a:rPr dirty="0" sz="1050">
                <a:latin typeface="宋体"/>
                <a:cs typeface="宋体"/>
              </a:rPr>
              <a:t>权</a:t>
            </a:r>
            <a:r>
              <a:rPr dirty="0" sz="1050" spc="-10">
                <a:latin typeface="宋体"/>
                <a:cs typeface="宋体"/>
              </a:rPr>
              <a:t>协</a:t>
            </a:r>
            <a:r>
              <a:rPr dirty="0" sz="1050">
                <a:latin typeface="宋体"/>
                <a:cs typeface="宋体"/>
              </a:rPr>
              <a:t>会</a:t>
            </a:r>
            <a:r>
              <a:rPr dirty="0" sz="1050" spc="-5">
                <a:latin typeface="宋体"/>
                <a:cs typeface="宋体"/>
              </a:rPr>
              <a:t>会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50" spc="-10">
                <a:latin typeface="宋体"/>
                <a:cs typeface="宋体"/>
              </a:rPr>
              <a:t>员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 marL="12700" marR="79375" indent="266700">
              <a:lnSpc>
                <a:spcPct val="185700"/>
              </a:lnSpc>
              <a:spcBef>
                <a:spcPts val="375"/>
              </a:spcBef>
            </a:pPr>
            <a:r>
              <a:rPr dirty="0" sz="1050" spc="-5">
                <a:latin typeface="宋体"/>
                <a:cs typeface="宋体"/>
              </a:rPr>
              <a:t>2011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始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的</a:t>
            </a:r>
            <a:r>
              <a:rPr dirty="0" sz="1050" spc="-10">
                <a:latin typeface="宋体"/>
                <a:cs typeface="宋体"/>
              </a:rPr>
              <a:t>《</a:t>
            </a:r>
            <a:r>
              <a:rPr dirty="0" sz="1050">
                <a:latin typeface="宋体"/>
                <a:cs typeface="宋体"/>
              </a:rPr>
              <a:t>疾</a:t>
            </a:r>
            <a:r>
              <a:rPr dirty="0" sz="1050" spc="-10">
                <a:latin typeface="宋体"/>
                <a:cs typeface="宋体"/>
              </a:rPr>
              <a:t>风</a:t>
            </a:r>
            <a:r>
              <a:rPr dirty="0" sz="1050">
                <a:latin typeface="宋体"/>
                <a:cs typeface="宋体"/>
              </a:rPr>
              <a:t>知</a:t>
            </a:r>
            <a:r>
              <a:rPr dirty="0" sz="1050" spc="-10">
                <a:latin typeface="宋体"/>
                <a:cs typeface="宋体"/>
              </a:rPr>
              <a:t>劲</a:t>
            </a:r>
            <a:r>
              <a:rPr dirty="0" sz="1050">
                <a:latin typeface="宋体"/>
                <a:cs typeface="宋体"/>
              </a:rPr>
              <a:t>草</a:t>
            </a:r>
            <a:r>
              <a:rPr dirty="0" sz="1050" spc="-10">
                <a:latin typeface="宋体"/>
                <a:cs typeface="宋体"/>
              </a:rPr>
              <a:t>》</a:t>
            </a:r>
            <a:r>
              <a:rPr dirty="0" sz="1050">
                <a:latin typeface="宋体"/>
                <a:cs typeface="宋体"/>
              </a:rPr>
              <a:t>系</a:t>
            </a:r>
            <a:r>
              <a:rPr dirty="0" sz="1050" spc="-10">
                <a:latin typeface="宋体"/>
                <a:cs typeface="宋体"/>
              </a:rPr>
              <a:t>列</a:t>
            </a:r>
            <a:r>
              <a:rPr dirty="0" sz="1050">
                <a:latin typeface="宋体"/>
                <a:cs typeface="宋体"/>
              </a:rPr>
              <a:t>成</a:t>
            </a:r>
            <a:r>
              <a:rPr dirty="0" sz="1050" spc="-10">
                <a:latin typeface="宋体"/>
                <a:cs typeface="宋体"/>
              </a:rPr>
              <a:t>组</a:t>
            </a:r>
            <a:r>
              <a:rPr dirty="0" sz="1050">
                <a:latin typeface="宋体"/>
                <a:cs typeface="宋体"/>
              </a:rPr>
              <a:t>作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荣</a:t>
            </a:r>
            <a:r>
              <a:rPr dirty="0" sz="1050" spc="-10">
                <a:latin typeface="宋体"/>
                <a:cs typeface="宋体"/>
              </a:rPr>
              <a:t>获</a:t>
            </a:r>
            <a:r>
              <a:rPr dirty="0" sz="1050">
                <a:latin typeface="宋体"/>
                <a:cs typeface="宋体"/>
              </a:rPr>
              <a:t>东</a:t>
            </a:r>
            <a:r>
              <a:rPr dirty="0" sz="1050" spc="-10">
                <a:latin typeface="宋体"/>
                <a:cs typeface="宋体"/>
              </a:rPr>
              <a:t>城</a:t>
            </a:r>
            <a:r>
              <a:rPr dirty="0" sz="1050">
                <a:latin typeface="宋体"/>
                <a:cs typeface="宋体"/>
              </a:rPr>
              <a:t>区</a:t>
            </a:r>
            <a:r>
              <a:rPr dirty="0" sz="1050" spc="-10">
                <a:latin typeface="宋体"/>
                <a:cs typeface="宋体"/>
              </a:rPr>
              <a:t>职</a:t>
            </a:r>
            <a:r>
              <a:rPr dirty="0" sz="1050">
                <a:latin typeface="宋体"/>
                <a:cs typeface="宋体"/>
              </a:rPr>
              <a:t>工</a:t>
            </a:r>
            <a:r>
              <a:rPr dirty="0" sz="1050" spc="-10">
                <a:latin typeface="宋体"/>
                <a:cs typeface="宋体"/>
              </a:rPr>
              <a:t>摄</a:t>
            </a:r>
            <a:r>
              <a:rPr dirty="0" sz="1050" spc="-5">
                <a:latin typeface="宋体"/>
                <a:cs typeface="宋体"/>
              </a:rPr>
              <a:t>影 </a:t>
            </a:r>
            <a:r>
              <a:rPr dirty="0" sz="1050" spc="-10">
                <a:latin typeface="宋体"/>
                <a:cs typeface="宋体"/>
              </a:rPr>
              <a:t>协</a:t>
            </a:r>
            <a:r>
              <a:rPr dirty="0" sz="1050">
                <a:latin typeface="宋体"/>
                <a:cs typeface="宋体"/>
              </a:rPr>
              <a:t>会</a:t>
            </a:r>
            <a:r>
              <a:rPr dirty="0" sz="1050" spc="-10">
                <a:latin typeface="宋体"/>
                <a:cs typeface="宋体"/>
              </a:rPr>
              <a:t>“特</a:t>
            </a:r>
            <a:r>
              <a:rPr dirty="0" sz="1050">
                <a:latin typeface="宋体"/>
                <a:cs typeface="宋体"/>
              </a:rPr>
              <a:t>等奖</a:t>
            </a:r>
            <a:r>
              <a:rPr dirty="0" sz="1050" spc="-10">
                <a:latin typeface="宋体"/>
                <a:cs typeface="宋体"/>
              </a:rPr>
              <a:t>”，</a:t>
            </a:r>
            <a:r>
              <a:rPr dirty="0" sz="1050">
                <a:latin typeface="宋体"/>
                <a:cs typeface="宋体"/>
              </a:rPr>
              <a:t>《</a:t>
            </a:r>
            <a:r>
              <a:rPr dirty="0" sz="1050" spc="-10">
                <a:latin typeface="宋体"/>
                <a:cs typeface="宋体"/>
              </a:rPr>
              <a:t>力</a:t>
            </a:r>
            <a:r>
              <a:rPr dirty="0" sz="1050">
                <a:latin typeface="宋体"/>
                <a:cs typeface="宋体"/>
              </a:rPr>
              <a:t>争</a:t>
            </a:r>
            <a:r>
              <a:rPr dirty="0" sz="1050" spc="-10">
                <a:latin typeface="宋体"/>
                <a:cs typeface="宋体"/>
              </a:rPr>
              <a:t>上</a:t>
            </a:r>
            <a:r>
              <a:rPr dirty="0" sz="1050">
                <a:latin typeface="宋体"/>
                <a:cs typeface="宋体"/>
              </a:rPr>
              <a:t>游</a:t>
            </a:r>
            <a:r>
              <a:rPr dirty="0" sz="1050" spc="-10">
                <a:latin typeface="宋体"/>
                <a:cs typeface="宋体"/>
              </a:rPr>
              <a:t>》</a:t>
            </a:r>
            <a:r>
              <a:rPr dirty="0" sz="1050">
                <a:latin typeface="宋体"/>
                <a:cs typeface="宋体"/>
              </a:rPr>
              <a:t>作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荣获</a:t>
            </a:r>
            <a:r>
              <a:rPr dirty="0" sz="1050" spc="-10">
                <a:latin typeface="宋体"/>
                <a:cs typeface="宋体"/>
              </a:rPr>
              <a:t>“一</a:t>
            </a:r>
            <a:r>
              <a:rPr dirty="0" sz="1050">
                <a:latin typeface="宋体"/>
                <a:cs typeface="宋体"/>
              </a:rPr>
              <a:t>等奖</a:t>
            </a:r>
            <a:r>
              <a:rPr dirty="0" sz="1050" spc="-10">
                <a:latin typeface="宋体"/>
                <a:cs typeface="宋体"/>
              </a:rPr>
              <a:t>”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 marL="12700" marR="79375" indent="266700">
              <a:lnSpc>
                <a:spcPct val="185700"/>
              </a:lnSpc>
              <a:spcBef>
                <a:spcPts val="370"/>
              </a:spcBef>
            </a:pPr>
            <a:r>
              <a:rPr dirty="0" sz="1050" spc="-5">
                <a:latin typeface="宋体"/>
                <a:cs typeface="宋体"/>
              </a:rPr>
              <a:t>2011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始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朱</a:t>
            </a:r>
            <a:r>
              <a:rPr dirty="0" sz="1050" spc="-10">
                <a:latin typeface="宋体"/>
                <a:cs typeface="宋体"/>
              </a:rPr>
              <a:t>攀</a:t>
            </a:r>
            <a:r>
              <a:rPr dirty="0" sz="1050">
                <a:latin typeface="宋体"/>
                <a:cs typeface="宋体"/>
              </a:rPr>
              <a:t>（</a:t>
            </a:r>
            <a:r>
              <a:rPr dirty="0" sz="1050" spc="-10">
                <a:latin typeface="宋体"/>
                <a:cs typeface="宋体"/>
              </a:rPr>
              <a:t>登</a:t>
            </a:r>
            <a:r>
              <a:rPr dirty="0" sz="1050">
                <a:latin typeface="宋体"/>
                <a:cs typeface="宋体"/>
              </a:rPr>
              <a:t>峰</a:t>
            </a:r>
            <a:r>
              <a:rPr dirty="0" sz="1050" spc="-10">
                <a:latin typeface="宋体"/>
                <a:cs typeface="宋体"/>
              </a:rPr>
              <a:t>）</a:t>
            </a:r>
            <a:r>
              <a:rPr dirty="0" sz="1050">
                <a:latin typeface="宋体"/>
                <a:cs typeface="宋体"/>
              </a:rPr>
              <a:t>《</a:t>
            </a:r>
            <a:r>
              <a:rPr dirty="0" sz="1050" spc="-10">
                <a:latin typeface="宋体"/>
                <a:cs typeface="宋体"/>
              </a:rPr>
              <a:t>中</a:t>
            </a:r>
            <a:r>
              <a:rPr dirty="0" sz="1050">
                <a:latin typeface="宋体"/>
                <a:cs typeface="宋体"/>
              </a:rPr>
              <a:t>国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化</a:t>
            </a:r>
            <a:r>
              <a:rPr dirty="0" sz="1050" spc="-10">
                <a:latin typeface="宋体"/>
                <a:cs typeface="宋体"/>
              </a:rPr>
              <a:t>体</a:t>
            </a:r>
            <a:r>
              <a:rPr dirty="0" sz="1050">
                <a:latin typeface="宋体"/>
                <a:cs typeface="宋体"/>
              </a:rPr>
              <a:t>制</a:t>
            </a:r>
            <a:r>
              <a:rPr dirty="0" sz="1050" spc="-10">
                <a:latin typeface="宋体"/>
                <a:cs typeface="宋体"/>
              </a:rPr>
              <a:t>改</a:t>
            </a:r>
            <a:r>
              <a:rPr dirty="0" sz="1050">
                <a:latin typeface="宋体"/>
                <a:cs typeface="宋体"/>
              </a:rPr>
              <a:t>革</a:t>
            </a:r>
            <a:r>
              <a:rPr dirty="0" sz="1050" spc="-10">
                <a:latin typeface="宋体"/>
                <a:cs typeface="宋体"/>
              </a:rPr>
              <a:t>改</a:t>
            </a:r>
            <a:r>
              <a:rPr dirty="0" sz="1050">
                <a:latin typeface="宋体"/>
                <a:cs typeface="宋体"/>
              </a:rPr>
              <a:t>什</a:t>
            </a:r>
            <a:r>
              <a:rPr dirty="0" sz="1050" spc="-10">
                <a:latin typeface="宋体"/>
                <a:cs typeface="宋体"/>
              </a:rPr>
              <a:t>么</a:t>
            </a:r>
            <a:r>
              <a:rPr dirty="0" sz="1050">
                <a:latin typeface="宋体"/>
                <a:cs typeface="宋体"/>
              </a:rPr>
              <a:t>》</a:t>
            </a:r>
            <a:r>
              <a:rPr dirty="0" sz="1050" spc="-10">
                <a:latin typeface="宋体"/>
                <a:cs typeface="宋体"/>
              </a:rPr>
              <a:t>荣</a:t>
            </a:r>
            <a:r>
              <a:rPr dirty="0" sz="1050">
                <a:latin typeface="宋体"/>
                <a:cs typeface="宋体"/>
              </a:rPr>
              <a:t>获</a:t>
            </a:r>
            <a:r>
              <a:rPr dirty="0" sz="1050" spc="-10">
                <a:latin typeface="宋体"/>
                <a:cs typeface="宋体"/>
              </a:rPr>
              <a:t>中</a:t>
            </a:r>
            <a:r>
              <a:rPr dirty="0" sz="1050" spc="-5">
                <a:latin typeface="宋体"/>
                <a:cs typeface="宋体"/>
              </a:rPr>
              <a:t>央 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民</a:t>
            </a:r>
            <a:r>
              <a:rPr dirty="0" sz="1050" spc="-10">
                <a:latin typeface="宋体"/>
                <a:cs typeface="宋体"/>
              </a:rPr>
              <a:t>广</a:t>
            </a:r>
            <a:r>
              <a:rPr dirty="0" sz="1050">
                <a:latin typeface="宋体"/>
                <a:cs typeface="宋体"/>
              </a:rPr>
              <a:t>播</a:t>
            </a:r>
            <a:r>
              <a:rPr dirty="0" sz="1050" spc="-10">
                <a:latin typeface="宋体"/>
                <a:cs typeface="宋体"/>
              </a:rPr>
              <a:t>电</a:t>
            </a:r>
            <a:r>
              <a:rPr dirty="0" sz="1050">
                <a:latin typeface="宋体"/>
                <a:cs typeface="宋体"/>
              </a:rPr>
              <a:t>台</a:t>
            </a:r>
            <a:r>
              <a:rPr dirty="0" sz="1050" spc="-10">
                <a:latin typeface="宋体"/>
                <a:cs typeface="宋体"/>
              </a:rPr>
              <a:t>中</a:t>
            </a:r>
            <a:r>
              <a:rPr dirty="0" sz="1050">
                <a:latin typeface="宋体"/>
                <a:cs typeface="宋体"/>
              </a:rPr>
              <a:t>广</a:t>
            </a:r>
            <a:r>
              <a:rPr dirty="0" sz="1050" spc="-10">
                <a:latin typeface="宋体"/>
                <a:cs typeface="宋体"/>
              </a:rPr>
              <a:t>网</a:t>
            </a:r>
            <a:r>
              <a:rPr dirty="0" sz="1050">
                <a:latin typeface="宋体"/>
                <a:cs typeface="宋体"/>
              </a:rPr>
              <a:t>二</a:t>
            </a:r>
            <a:r>
              <a:rPr dirty="0" sz="1050" spc="-10">
                <a:latin typeface="宋体"/>
                <a:cs typeface="宋体"/>
              </a:rPr>
              <a:t>等</a:t>
            </a:r>
            <a:r>
              <a:rPr dirty="0" sz="1050">
                <a:latin typeface="宋体"/>
                <a:cs typeface="宋体"/>
              </a:rPr>
              <a:t>奖</a:t>
            </a:r>
            <a:r>
              <a:rPr dirty="0" sz="1050" spc="-10">
                <a:latin typeface="宋体"/>
                <a:cs typeface="宋体"/>
              </a:rPr>
              <a:t>，</a:t>
            </a:r>
            <a:r>
              <a:rPr dirty="0" sz="1050">
                <a:latin typeface="宋体"/>
                <a:cs typeface="宋体"/>
              </a:rPr>
              <a:t>并</a:t>
            </a:r>
            <a:r>
              <a:rPr dirty="0" sz="1050" spc="-10">
                <a:latin typeface="宋体"/>
                <a:cs typeface="宋体"/>
              </a:rPr>
              <a:t>被</a:t>
            </a:r>
            <a:r>
              <a:rPr dirty="0" sz="1050">
                <a:latin typeface="宋体"/>
                <a:cs typeface="宋体"/>
              </a:rPr>
              <a:t>刊</a:t>
            </a:r>
            <a:r>
              <a:rPr dirty="0" sz="1050" spc="-10">
                <a:latin typeface="宋体"/>
                <a:cs typeface="宋体"/>
              </a:rPr>
              <a:t>登</a:t>
            </a:r>
            <a:r>
              <a:rPr dirty="0" sz="1050">
                <a:latin typeface="宋体"/>
                <a:cs typeface="宋体"/>
              </a:rPr>
              <a:t>在</a:t>
            </a:r>
            <a:r>
              <a:rPr dirty="0" sz="1050" spc="-10">
                <a:latin typeface="宋体"/>
                <a:cs typeface="宋体"/>
              </a:rPr>
              <a:t>《</a:t>
            </a:r>
            <a:r>
              <a:rPr dirty="0" sz="1050">
                <a:latin typeface="宋体"/>
                <a:cs typeface="宋体"/>
              </a:rPr>
              <a:t>中</a:t>
            </a:r>
            <a:r>
              <a:rPr dirty="0" sz="1050" spc="-10">
                <a:latin typeface="宋体"/>
                <a:cs typeface="宋体"/>
              </a:rPr>
              <a:t>国</a:t>
            </a:r>
            <a:r>
              <a:rPr dirty="0" sz="1050">
                <a:latin typeface="宋体"/>
                <a:cs typeface="宋体"/>
              </a:rPr>
              <a:t>广</a:t>
            </a:r>
            <a:r>
              <a:rPr dirty="0" sz="1050" spc="-10">
                <a:latin typeface="宋体"/>
                <a:cs typeface="宋体"/>
              </a:rPr>
              <a:t>播</a:t>
            </a:r>
            <a:r>
              <a:rPr dirty="0" sz="1050">
                <a:latin typeface="宋体"/>
                <a:cs typeface="宋体"/>
              </a:rPr>
              <a:t>报</a:t>
            </a:r>
            <a:r>
              <a:rPr dirty="0" sz="1050" spc="-10">
                <a:latin typeface="宋体"/>
                <a:cs typeface="宋体"/>
              </a:rPr>
              <a:t>》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</a:pPr>
            <a:r>
              <a:rPr dirty="0" sz="1050" spc="-5">
                <a:latin typeface="宋体"/>
                <a:cs typeface="宋体"/>
              </a:rPr>
              <a:t>2015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为</a:t>
            </a:r>
            <a:r>
              <a:rPr dirty="0" sz="1050">
                <a:latin typeface="宋体"/>
                <a:cs typeface="宋体"/>
              </a:rPr>
              <a:t>客</a:t>
            </a:r>
            <a:r>
              <a:rPr dirty="0" sz="1050" spc="-10">
                <a:latin typeface="宋体"/>
                <a:cs typeface="宋体"/>
              </a:rPr>
              <a:t>户</a:t>
            </a:r>
            <a:r>
              <a:rPr dirty="0" sz="1050">
                <a:latin typeface="宋体"/>
                <a:cs typeface="宋体"/>
              </a:rPr>
              <a:t>设</a:t>
            </a:r>
            <a:r>
              <a:rPr dirty="0" sz="1050" spc="-10">
                <a:latin typeface="宋体"/>
                <a:cs typeface="宋体"/>
              </a:rPr>
              <a:t>计</a:t>
            </a:r>
            <a:r>
              <a:rPr dirty="0" sz="1050">
                <a:latin typeface="宋体"/>
                <a:cs typeface="宋体"/>
              </a:rPr>
              <a:t>的</a:t>
            </a:r>
            <a:r>
              <a:rPr dirty="0" sz="1050" spc="-10">
                <a:latin typeface="宋体"/>
                <a:cs typeface="宋体"/>
              </a:rPr>
              <a:t>作</a:t>
            </a:r>
            <a:r>
              <a:rPr dirty="0" sz="1050">
                <a:latin typeface="宋体"/>
                <a:cs typeface="宋体"/>
              </a:rPr>
              <a:t>品</a:t>
            </a:r>
            <a:r>
              <a:rPr dirty="0" sz="1050" spc="-10">
                <a:latin typeface="宋体"/>
                <a:cs typeface="宋体"/>
              </a:rPr>
              <a:t>荣</a:t>
            </a:r>
            <a:r>
              <a:rPr dirty="0" sz="1050">
                <a:latin typeface="宋体"/>
                <a:cs typeface="宋体"/>
              </a:rPr>
              <a:t>获</a:t>
            </a:r>
            <a:r>
              <a:rPr dirty="0" sz="1050" spc="-10">
                <a:latin typeface="宋体"/>
                <a:cs typeface="宋体"/>
              </a:rPr>
              <a:t>广</a:t>
            </a:r>
            <a:r>
              <a:rPr dirty="0" sz="1050">
                <a:latin typeface="宋体"/>
                <a:cs typeface="宋体"/>
              </a:rPr>
              <a:t>交</a:t>
            </a:r>
            <a:r>
              <a:rPr dirty="0" sz="1050" spc="-10">
                <a:latin typeface="宋体"/>
                <a:cs typeface="宋体"/>
              </a:rPr>
              <a:t>会</a:t>
            </a:r>
            <a:r>
              <a:rPr dirty="0" sz="1050">
                <a:latin typeface="宋体"/>
                <a:cs typeface="宋体"/>
              </a:rPr>
              <a:t>所</a:t>
            </a:r>
            <a:r>
              <a:rPr dirty="0" sz="1050" spc="-10">
                <a:latin typeface="宋体"/>
                <a:cs typeface="宋体"/>
              </a:rPr>
              <a:t>属</a:t>
            </a:r>
            <a:r>
              <a:rPr dirty="0" sz="1050">
                <a:latin typeface="宋体"/>
                <a:cs typeface="宋体"/>
              </a:rPr>
              <a:t>行</a:t>
            </a:r>
            <a:r>
              <a:rPr dirty="0" sz="1050" spc="-10">
                <a:latin typeface="宋体"/>
                <a:cs typeface="宋体"/>
              </a:rPr>
              <a:t>业</a:t>
            </a:r>
            <a:r>
              <a:rPr dirty="0" sz="1050">
                <a:latin typeface="宋体"/>
                <a:cs typeface="宋体"/>
              </a:rPr>
              <a:t>部</a:t>
            </a:r>
            <a:r>
              <a:rPr dirty="0" sz="1050" spc="-10">
                <a:latin typeface="宋体"/>
                <a:cs typeface="宋体"/>
              </a:rPr>
              <a:t>门</a:t>
            </a:r>
            <a:r>
              <a:rPr dirty="0" sz="1050">
                <a:latin typeface="宋体"/>
                <a:cs typeface="宋体"/>
              </a:rPr>
              <a:t>颁</a:t>
            </a:r>
            <a:r>
              <a:rPr dirty="0" sz="1050" spc="-10">
                <a:latin typeface="宋体"/>
                <a:cs typeface="宋体"/>
              </a:rPr>
              <a:t>发</a:t>
            </a:r>
            <a:r>
              <a:rPr dirty="0" sz="1050">
                <a:latin typeface="宋体"/>
                <a:cs typeface="宋体"/>
              </a:rPr>
              <a:t>的</a:t>
            </a:r>
            <a:r>
              <a:rPr dirty="0" sz="1050" spc="-10">
                <a:latin typeface="宋体"/>
                <a:cs typeface="宋体"/>
              </a:rPr>
              <a:t>金</a:t>
            </a:r>
            <a:r>
              <a:rPr dirty="0" sz="1050">
                <a:latin typeface="宋体"/>
                <a:cs typeface="宋体"/>
              </a:rPr>
              <a:t>奖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latin typeface="宋体"/>
                <a:cs typeface="宋体"/>
              </a:rPr>
              <a:t>2016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荣</a:t>
            </a:r>
            <a:r>
              <a:rPr dirty="0" sz="1050">
                <a:latin typeface="宋体"/>
                <a:cs typeface="宋体"/>
              </a:rPr>
              <a:t>获</a:t>
            </a:r>
            <a:r>
              <a:rPr dirty="0" sz="1050" spc="-10">
                <a:latin typeface="宋体"/>
                <a:cs typeface="宋体"/>
              </a:rPr>
              <a:t>客</a:t>
            </a:r>
            <a:r>
              <a:rPr dirty="0" sz="1050">
                <a:latin typeface="宋体"/>
                <a:cs typeface="宋体"/>
              </a:rPr>
              <a:t>户</a:t>
            </a:r>
            <a:r>
              <a:rPr dirty="0" sz="1050" spc="-10">
                <a:latin typeface="宋体"/>
                <a:cs typeface="宋体"/>
              </a:rPr>
              <a:t>组</a:t>
            </a:r>
            <a:r>
              <a:rPr dirty="0" sz="1050">
                <a:latin typeface="宋体"/>
                <a:cs typeface="宋体"/>
              </a:rPr>
              <a:t>织</a:t>
            </a:r>
            <a:r>
              <a:rPr dirty="0" sz="1050" spc="-10">
                <a:latin typeface="宋体"/>
                <a:cs typeface="宋体"/>
              </a:rPr>
              <a:t>颁</a:t>
            </a:r>
            <a:r>
              <a:rPr dirty="0" sz="1050">
                <a:latin typeface="宋体"/>
                <a:cs typeface="宋体"/>
              </a:rPr>
              <a:t>发的</a:t>
            </a:r>
            <a:r>
              <a:rPr dirty="0" sz="1050" spc="-10">
                <a:latin typeface="宋体"/>
                <a:cs typeface="宋体"/>
              </a:rPr>
              <a:t>“最</a:t>
            </a:r>
            <a:r>
              <a:rPr dirty="0" sz="1050">
                <a:latin typeface="宋体"/>
                <a:cs typeface="宋体"/>
              </a:rPr>
              <a:t>美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计奖</a:t>
            </a:r>
            <a:r>
              <a:rPr dirty="0" sz="1050" spc="-10">
                <a:latin typeface="宋体"/>
                <a:cs typeface="宋体"/>
              </a:rPr>
              <a:t>”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 marL="12700" marR="78105" indent="266700">
              <a:lnSpc>
                <a:spcPct val="185700"/>
              </a:lnSpc>
              <a:spcBef>
                <a:spcPts val="370"/>
              </a:spcBef>
            </a:pPr>
            <a:r>
              <a:rPr dirty="0" sz="1050" spc="-5">
                <a:latin typeface="宋体"/>
                <a:cs typeface="宋体"/>
              </a:rPr>
              <a:t>2016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荣</a:t>
            </a:r>
            <a:r>
              <a:rPr dirty="0" sz="1050">
                <a:latin typeface="宋体"/>
                <a:cs typeface="宋体"/>
              </a:rPr>
              <a:t>获“</a:t>
            </a:r>
            <a:r>
              <a:rPr dirty="0" sz="1050" spc="-10">
                <a:latin typeface="宋体"/>
                <a:cs typeface="宋体"/>
              </a:rPr>
              <a:t>最</a:t>
            </a:r>
            <a:r>
              <a:rPr dirty="0" sz="1050">
                <a:latin typeface="宋体"/>
                <a:cs typeface="宋体"/>
              </a:rPr>
              <a:t>佳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工</a:t>
            </a:r>
            <a:r>
              <a:rPr dirty="0" sz="1050">
                <a:latin typeface="宋体"/>
                <a:cs typeface="宋体"/>
              </a:rPr>
              <a:t>作</a:t>
            </a:r>
            <a:r>
              <a:rPr dirty="0" sz="1050" spc="-10">
                <a:latin typeface="宋体"/>
                <a:cs typeface="宋体"/>
              </a:rPr>
              <a:t>室</a:t>
            </a:r>
            <a:r>
              <a:rPr dirty="0" sz="1050" spc="-5">
                <a:latin typeface="宋体"/>
                <a:cs typeface="宋体"/>
              </a:rPr>
              <a:t>”（</a:t>
            </a:r>
            <a:r>
              <a:rPr dirty="0" sz="1050">
                <a:latin typeface="宋体"/>
                <a:cs typeface="宋体"/>
              </a:rPr>
              <a:t>颁</a:t>
            </a:r>
            <a:r>
              <a:rPr dirty="0" sz="1050" spc="-10">
                <a:latin typeface="宋体"/>
                <a:cs typeface="宋体"/>
              </a:rPr>
              <a:t>发</a:t>
            </a:r>
            <a:r>
              <a:rPr dirty="0" sz="1050">
                <a:latin typeface="宋体"/>
                <a:cs typeface="宋体"/>
              </a:rPr>
              <a:t>机</a:t>
            </a:r>
            <a:r>
              <a:rPr dirty="0" sz="1050" spc="-10">
                <a:latin typeface="宋体"/>
                <a:cs typeface="宋体"/>
              </a:rPr>
              <a:t>构</a:t>
            </a:r>
            <a:r>
              <a:rPr dirty="0" sz="1050">
                <a:latin typeface="宋体"/>
                <a:cs typeface="宋体"/>
              </a:rPr>
              <a:t>：</a:t>
            </a:r>
            <a:r>
              <a:rPr dirty="0" sz="1050" spc="-10">
                <a:latin typeface="宋体"/>
                <a:cs typeface="宋体"/>
              </a:rPr>
              <a:t>北</a:t>
            </a:r>
            <a:r>
              <a:rPr dirty="0" sz="1050">
                <a:latin typeface="宋体"/>
                <a:cs typeface="宋体"/>
              </a:rPr>
              <a:t>京</a:t>
            </a:r>
            <a:r>
              <a:rPr dirty="0" sz="1050" spc="-10">
                <a:latin typeface="宋体"/>
                <a:cs typeface="宋体"/>
              </a:rPr>
              <a:t>国</a:t>
            </a:r>
            <a:r>
              <a:rPr dirty="0" sz="1050">
                <a:latin typeface="宋体"/>
                <a:cs typeface="宋体"/>
              </a:rPr>
              <a:t>际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5">
                <a:latin typeface="宋体"/>
                <a:cs typeface="宋体"/>
              </a:rPr>
              <a:t>周 </a:t>
            </a:r>
            <a:r>
              <a:rPr dirty="0" sz="1050" spc="-10">
                <a:latin typeface="宋体"/>
                <a:cs typeface="宋体"/>
              </a:rPr>
              <a:t>大</a:t>
            </a:r>
            <a:r>
              <a:rPr dirty="0" sz="1050">
                <a:latin typeface="宋体"/>
                <a:cs typeface="宋体"/>
              </a:rPr>
              <a:t>稿</a:t>
            </a:r>
            <a:r>
              <a:rPr dirty="0" sz="1050" spc="-10">
                <a:latin typeface="宋体"/>
                <a:cs typeface="宋体"/>
              </a:rPr>
              <a:t>国</a:t>
            </a:r>
            <a:r>
              <a:rPr dirty="0" sz="1050">
                <a:latin typeface="宋体"/>
                <a:cs typeface="宋体"/>
              </a:rPr>
              <a:t>际</a:t>
            </a:r>
            <a:r>
              <a:rPr dirty="0" sz="1050" spc="-10">
                <a:latin typeface="宋体"/>
                <a:cs typeface="宋体"/>
              </a:rPr>
              <a:t>艺</a:t>
            </a:r>
            <a:r>
              <a:rPr dirty="0" sz="1050">
                <a:latin typeface="宋体"/>
                <a:cs typeface="宋体"/>
              </a:rPr>
              <a:t>术</a:t>
            </a:r>
            <a:r>
              <a:rPr dirty="0" sz="1050" spc="-10">
                <a:latin typeface="宋体"/>
                <a:cs typeface="宋体"/>
              </a:rPr>
              <a:t>区</a:t>
            </a:r>
            <a:r>
              <a:rPr dirty="0" sz="1050">
                <a:latin typeface="宋体"/>
                <a:cs typeface="宋体"/>
              </a:rPr>
              <a:t>会</a:t>
            </a:r>
            <a:r>
              <a:rPr dirty="0" sz="1050" spc="-10">
                <a:latin typeface="宋体"/>
                <a:cs typeface="宋体"/>
              </a:rPr>
              <a:t>场</a:t>
            </a:r>
            <a:r>
              <a:rPr dirty="0" sz="1050">
                <a:latin typeface="宋体"/>
                <a:cs typeface="宋体"/>
              </a:rPr>
              <a:t>组</a:t>
            </a:r>
            <a:r>
              <a:rPr dirty="0" sz="1050" spc="-10">
                <a:latin typeface="宋体"/>
                <a:cs typeface="宋体"/>
              </a:rPr>
              <a:t>委</a:t>
            </a:r>
            <a:r>
              <a:rPr dirty="0" sz="1050">
                <a:latin typeface="宋体"/>
                <a:cs typeface="宋体"/>
              </a:rPr>
              <a:t>会</a:t>
            </a:r>
            <a:r>
              <a:rPr dirty="0" sz="1050" spc="-10">
                <a:latin typeface="宋体"/>
                <a:cs typeface="宋体"/>
              </a:rPr>
              <a:t>）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264920"/>
            <a:ext cx="5299075" cy="44767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9400">
              <a:lnSpc>
                <a:spcPct val="100000"/>
              </a:lnSpc>
              <a:spcBef>
                <a:spcPts val="95"/>
              </a:spcBef>
            </a:pPr>
            <a:r>
              <a:rPr dirty="0" sz="1050" spc="-5">
                <a:latin typeface="宋体"/>
                <a:cs typeface="宋体"/>
              </a:rPr>
              <a:t>2017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朱</a:t>
            </a:r>
            <a:r>
              <a:rPr dirty="0" sz="1050">
                <a:latin typeface="宋体"/>
                <a:cs typeface="宋体"/>
              </a:rPr>
              <a:t>登</a:t>
            </a:r>
            <a:r>
              <a:rPr dirty="0" sz="1050" spc="-10">
                <a:latin typeface="宋体"/>
                <a:cs typeface="宋体"/>
              </a:rPr>
              <a:t>峰</a:t>
            </a:r>
            <a:r>
              <a:rPr dirty="0" sz="1050">
                <a:latin typeface="宋体"/>
                <a:cs typeface="宋体"/>
              </a:rPr>
              <a:t>获</a:t>
            </a:r>
            <a:r>
              <a:rPr dirty="0" sz="1050" spc="-10">
                <a:latin typeface="宋体"/>
                <a:cs typeface="宋体"/>
              </a:rPr>
              <a:t>得</a:t>
            </a:r>
            <a:r>
              <a:rPr dirty="0" sz="1050">
                <a:latin typeface="宋体"/>
                <a:cs typeface="宋体"/>
              </a:rPr>
              <a:t>通</a:t>
            </a:r>
            <a:r>
              <a:rPr dirty="0" sz="1050" spc="-10">
                <a:latin typeface="宋体"/>
                <a:cs typeface="宋体"/>
              </a:rPr>
              <a:t>州</a:t>
            </a:r>
            <a:r>
              <a:rPr dirty="0" sz="1050">
                <a:latin typeface="宋体"/>
                <a:cs typeface="宋体"/>
              </a:rPr>
              <a:t>区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委</a:t>
            </a:r>
            <a:r>
              <a:rPr dirty="0" sz="1050" spc="-10">
                <a:latin typeface="宋体"/>
                <a:cs typeface="宋体"/>
              </a:rPr>
              <a:t>颁</a:t>
            </a:r>
            <a:r>
              <a:rPr dirty="0" sz="1050">
                <a:latin typeface="宋体"/>
                <a:cs typeface="宋体"/>
              </a:rPr>
              <a:t>发的</a:t>
            </a:r>
            <a:r>
              <a:rPr dirty="0" sz="1050" spc="-10">
                <a:latin typeface="宋体"/>
                <a:cs typeface="宋体"/>
              </a:rPr>
              <a:t>“通</a:t>
            </a:r>
            <a:r>
              <a:rPr dirty="0" sz="1050">
                <a:latin typeface="宋体"/>
                <a:cs typeface="宋体"/>
              </a:rPr>
              <a:t>州</a:t>
            </a:r>
            <a:r>
              <a:rPr dirty="0" sz="1050" spc="-10">
                <a:latin typeface="宋体"/>
                <a:cs typeface="宋体"/>
              </a:rPr>
              <a:t>区</a:t>
            </a:r>
            <a:r>
              <a:rPr dirty="0" sz="1050">
                <a:latin typeface="宋体"/>
                <a:cs typeface="宋体"/>
              </a:rPr>
              <a:t>文</a:t>
            </a:r>
            <a:r>
              <a:rPr dirty="0" sz="1050" spc="-10">
                <a:latin typeface="宋体"/>
                <a:cs typeface="宋体"/>
              </a:rPr>
              <a:t>化</a:t>
            </a:r>
            <a:r>
              <a:rPr dirty="0" sz="1050">
                <a:latin typeface="宋体"/>
                <a:cs typeface="宋体"/>
              </a:rPr>
              <a:t>创</a:t>
            </a:r>
            <a:r>
              <a:rPr dirty="0" sz="1050" spc="-10">
                <a:latin typeface="宋体"/>
                <a:cs typeface="宋体"/>
              </a:rPr>
              <a:t>意</a:t>
            </a:r>
            <a:r>
              <a:rPr dirty="0" sz="1050">
                <a:latin typeface="宋体"/>
                <a:cs typeface="宋体"/>
              </a:rPr>
              <a:t>产</a:t>
            </a:r>
            <a:r>
              <a:rPr dirty="0" sz="1050" spc="-10">
                <a:latin typeface="宋体"/>
                <a:cs typeface="宋体"/>
              </a:rPr>
              <a:t>业</a:t>
            </a:r>
            <a:r>
              <a:rPr dirty="0" sz="1050">
                <a:latin typeface="宋体"/>
                <a:cs typeface="宋体"/>
              </a:rPr>
              <a:t>人</a:t>
            </a:r>
            <a:r>
              <a:rPr dirty="0" sz="1050" spc="-10">
                <a:latin typeface="宋体"/>
                <a:cs typeface="宋体"/>
              </a:rPr>
              <a:t>才</a:t>
            </a:r>
            <a:r>
              <a:rPr dirty="0" sz="1050" spc="-5">
                <a:latin typeface="宋体"/>
                <a:cs typeface="宋体"/>
              </a:rPr>
              <a:t>培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50" spc="-10">
                <a:latin typeface="宋体"/>
                <a:cs typeface="宋体"/>
              </a:rPr>
              <a:t>训</a:t>
            </a:r>
            <a:r>
              <a:rPr dirty="0" sz="1050">
                <a:latin typeface="宋体"/>
                <a:cs typeface="宋体"/>
              </a:rPr>
              <a:t>班</a:t>
            </a:r>
            <a:r>
              <a:rPr dirty="0" sz="1050" spc="-10">
                <a:latin typeface="宋体"/>
                <a:cs typeface="宋体"/>
              </a:rPr>
              <a:t>（</a:t>
            </a:r>
            <a:r>
              <a:rPr dirty="0" sz="1050">
                <a:latin typeface="宋体"/>
                <a:cs typeface="宋体"/>
              </a:rPr>
              <a:t>第</a:t>
            </a:r>
            <a:r>
              <a:rPr dirty="0" sz="1050" spc="-10">
                <a:latin typeface="宋体"/>
                <a:cs typeface="宋体"/>
              </a:rPr>
              <a:t>三</a:t>
            </a:r>
            <a:r>
              <a:rPr dirty="0" sz="1050">
                <a:latin typeface="宋体"/>
                <a:cs typeface="宋体"/>
              </a:rPr>
              <a:t>期</a:t>
            </a:r>
            <a:r>
              <a:rPr dirty="0" sz="1050" spc="-5">
                <a:latin typeface="宋体"/>
                <a:cs typeface="宋体"/>
              </a:rPr>
              <a:t>）”</a:t>
            </a:r>
            <a:r>
              <a:rPr dirty="0" sz="1050" spc="-10">
                <a:latin typeface="宋体"/>
                <a:cs typeface="宋体"/>
              </a:rPr>
              <a:t>结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证</a:t>
            </a:r>
            <a:r>
              <a:rPr dirty="0" sz="1050">
                <a:latin typeface="宋体"/>
                <a:cs typeface="宋体"/>
              </a:rPr>
              <a:t>书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latin typeface="宋体"/>
                <a:cs typeface="宋体"/>
              </a:rPr>
              <a:t>2017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首</a:t>
            </a:r>
            <a:r>
              <a:rPr dirty="0" sz="1050">
                <a:latin typeface="宋体"/>
                <a:cs typeface="宋体"/>
              </a:rPr>
              <a:t>席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牌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师</a:t>
            </a:r>
            <a:r>
              <a:rPr dirty="0" sz="1050">
                <a:latin typeface="宋体"/>
                <a:cs typeface="宋体"/>
              </a:rPr>
              <a:t>荣获</a:t>
            </a:r>
            <a:r>
              <a:rPr dirty="0" sz="1050" spc="-10">
                <a:latin typeface="宋体"/>
                <a:cs typeface="宋体"/>
              </a:rPr>
              <a:t>“明</a:t>
            </a:r>
            <a:r>
              <a:rPr dirty="0" sz="1050">
                <a:latin typeface="宋体"/>
                <a:cs typeface="宋体"/>
              </a:rPr>
              <a:t>星</a:t>
            </a:r>
            <a:r>
              <a:rPr dirty="0" sz="1050" spc="-10">
                <a:latin typeface="宋体"/>
                <a:cs typeface="宋体"/>
              </a:rPr>
              <a:t>设</a:t>
            </a:r>
            <a:r>
              <a:rPr dirty="0" sz="1050">
                <a:latin typeface="宋体"/>
                <a:cs typeface="宋体"/>
              </a:rPr>
              <a:t>计师</a:t>
            </a:r>
            <a:r>
              <a:rPr dirty="0" sz="1050" spc="-10">
                <a:latin typeface="宋体"/>
                <a:cs typeface="宋体"/>
              </a:rPr>
              <a:t>”荣</a:t>
            </a:r>
            <a:r>
              <a:rPr dirty="0" sz="1050">
                <a:latin typeface="宋体"/>
                <a:cs typeface="宋体"/>
              </a:rPr>
              <a:t>誉</a:t>
            </a:r>
            <a:r>
              <a:rPr dirty="0" sz="1050" spc="-10">
                <a:latin typeface="宋体"/>
                <a:cs typeface="宋体"/>
              </a:rPr>
              <a:t>称</a:t>
            </a:r>
            <a:r>
              <a:rPr dirty="0" sz="1050">
                <a:latin typeface="宋体"/>
                <a:cs typeface="宋体"/>
              </a:rPr>
              <a:t>号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latin typeface="宋体"/>
                <a:cs typeface="宋体"/>
              </a:rPr>
              <a:t>2017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获</a:t>
            </a:r>
            <a:r>
              <a:rPr dirty="0" sz="1050">
                <a:latin typeface="宋体"/>
                <a:cs typeface="宋体"/>
              </a:rPr>
              <a:t>得</a:t>
            </a:r>
            <a:r>
              <a:rPr dirty="0" sz="1050" spc="-10">
                <a:latin typeface="宋体"/>
                <a:cs typeface="宋体"/>
              </a:rPr>
              <a:t>博</a:t>
            </a:r>
            <a:r>
              <a:rPr dirty="0" sz="1050">
                <a:latin typeface="宋体"/>
                <a:cs typeface="宋体"/>
              </a:rPr>
              <a:t>纳</a:t>
            </a:r>
            <a:r>
              <a:rPr dirty="0" sz="1050" spc="-10">
                <a:latin typeface="宋体"/>
                <a:cs typeface="宋体"/>
              </a:rPr>
              <a:t>国</a:t>
            </a:r>
            <a:r>
              <a:rPr dirty="0" sz="1050">
                <a:latin typeface="宋体"/>
                <a:cs typeface="宋体"/>
              </a:rPr>
              <a:t>际</a:t>
            </a:r>
            <a:r>
              <a:rPr dirty="0" sz="1050" spc="-10">
                <a:latin typeface="宋体"/>
                <a:cs typeface="宋体"/>
              </a:rPr>
              <a:t>影</a:t>
            </a:r>
            <a:r>
              <a:rPr dirty="0" sz="1050">
                <a:latin typeface="宋体"/>
                <a:cs typeface="宋体"/>
              </a:rPr>
              <a:t>城</a:t>
            </a:r>
            <a:r>
              <a:rPr dirty="0" sz="1050" spc="-10">
                <a:latin typeface="宋体"/>
                <a:cs typeface="宋体"/>
              </a:rPr>
              <a:t>周</a:t>
            </a:r>
            <a:r>
              <a:rPr dirty="0" sz="1050">
                <a:latin typeface="宋体"/>
                <a:cs typeface="宋体"/>
              </a:rPr>
              <a:t>年</a:t>
            </a:r>
            <a:r>
              <a:rPr dirty="0" sz="1050" spc="-10">
                <a:latin typeface="宋体"/>
                <a:cs typeface="宋体"/>
              </a:rPr>
              <a:t>庆</a:t>
            </a:r>
            <a:r>
              <a:rPr dirty="0" sz="1050">
                <a:latin typeface="宋体"/>
                <a:cs typeface="宋体"/>
              </a:rPr>
              <a:t>典“</a:t>
            </a:r>
            <a:r>
              <a:rPr dirty="0" sz="1050" spc="-10">
                <a:latin typeface="宋体"/>
                <a:cs typeface="宋体"/>
              </a:rPr>
              <a:t>突</a:t>
            </a:r>
            <a:r>
              <a:rPr dirty="0" sz="1050">
                <a:latin typeface="宋体"/>
                <a:cs typeface="宋体"/>
              </a:rPr>
              <a:t>出</a:t>
            </a:r>
            <a:r>
              <a:rPr dirty="0" sz="1050" spc="-10">
                <a:latin typeface="宋体"/>
                <a:cs typeface="宋体"/>
              </a:rPr>
              <a:t>贡</a:t>
            </a:r>
            <a:r>
              <a:rPr dirty="0" sz="1050">
                <a:latin typeface="宋体"/>
                <a:cs typeface="宋体"/>
              </a:rPr>
              <a:t>献</a:t>
            </a:r>
            <a:r>
              <a:rPr dirty="0" sz="1050" spc="-10">
                <a:latin typeface="宋体"/>
                <a:cs typeface="宋体"/>
              </a:rPr>
              <a:t>奖</a:t>
            </a:r>
            <a:r>
              <a:rPr dirty="0" sz="1050">
                <a:latin typeface="宋体"/>
                <a:cs typeface="宋体"/>
              </a:rPr>
              <a:t>”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</a:pPr>
            <a:r>
              <a:rPr dirty="0" sz="1050" spc="-5">
                <a:latin typeface="宋体"/>
                <a:cs typeface="宋体"/>
              </a:rPr>
              <a:t>2018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荣</a:t>
            </a:r>
            <a:r>
              <a:rPr dirty="0" sz="1050">
                <a:latin typeface="宋体"/>
                <a:cs typeface="宋体"/>
              </a:rPr>
              <a:t>获“</a:t>
            </a:r>
            <a:r>
              <a:rPr dirty="0" sz="1050" spc="-10">
                <a:latin typeface="宋体"/>
                <a:cs typeface="宋体"/>
              </a:rPr>
              <a:t>最</a:t>
            </a:r>
            <a:r>
              <a:rPr dirty="0" sz="1050">
                <a:latin typeface="宋体"/>
                <a:cs typeface="宋体"/>
              </a:rPr>
              <a:t>佳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创</a:t>
            </a:r>
            <a:r>
              <a:rPr dirty="0" sz="1050" spc="-10">
                <a:latin typeface="宋体"/>
                <a:cs typeface="宋体"/>
              </a:rPr>
              <a:t>之</a:t>
            </a:r>
            <a:r>
              <a:rPr dirty="0" sz="1050">
                <a:latin typeface="宋体"/>
                <a:cs typeface="宋体"/>
              </a:rPr>
              <a:t>星</a:t>
            </a:r>
            <a:r>
              <a:rPr dirty="0" sz="1050" spc="-10">
                <a:latin typeface="宋体"/>
                <a:cs typeface="宋体"/>
              </a:rPr>
              <a:t>”荣</a:t>
            </a:r>
            <a:r>
              <a:rPr dirty="0" sz="1050">
                <a:latin typeface="宋体"/>
                <a:cs typeface="宋体"/>
              </a:rPr>
              <a:t>誉</a:t>
            </a:r>
            <a:r>
              <a:rPr dirty="0" sz="1050" spc="-10">
                <a:latin typeface="宋体"/>
                <a:cs typeface="宋体"/>
              </a:rPr>
              <a:t>称</a:t>
            </a:r>
            <a:r>
              <a:rPr dirty="0" sz="1050">
                <a:latin typeface="宋体"/>
                <a:cs typeface="宋体"/>
              </a:rPr>
              <a:t>号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 marL="12700" marR="10795" indent="266700">
              <a:lnSpc>
                <a:spcPct val="185700"/>
              </a:lnSpc>
              <a:spcBef>
                <a:spcPts val="385"/>
              </a:spcBef>
            </a:pPr>
            <a:r>
              <a:rPr dirty="0" sz="1050" spc="-5">
                <a:latin typeface="宋体"/>
                <a:cs typeface="宋体"/>
              </a:rPr>
              <a:t>2018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始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获</a:t>
            </a:r>
            <a:r>
              <a:rPr dirty="0" sz="1050" spc="-10">
                <a:latin typeface="宋体"/>
                <a:cs typeface="宋体"/>
              </a:rPr>
              <a:t>得</a:t>
            </a:r>
            <a:r>
              <a:rPr dirty="0" sz="1050">
                <a:latin typeface="宋体"/>
                <a:cs typeface="宋体"/>
              </a:rPr>
              <a:t>通</a:t>
            </a:r>
            <a:r>
              <a:rPr dirty="0" sz="1050" spc="-10">
                <a:latin typeface="宋体"/>
                <a:cs typeface="宋体"/>
              </a:rPr>
              <a:t>州</a:t>
            </a:r>
            <a:r>
              <a:rPr dirty="0" sz="1050">
                <a:latin typeface="宋体"/>
                <a:cs typeface="宋体"/>
              </a:rPr>
              <a:t>区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化</a:t>
            </a:r>
            <a:r>
              <a:rPr dirty="0" sz="1050" spc="-10">
                <a:latin typeface="宋体"/>
                <a:cs typeface="宋体"/>
              </a:rPr>
              <a:t>委</a:t>
            </a:r>
            <a:r>
              <a:rPr dirty="0" sz="1050">
                <a:latin typeface="宋体"/>
                <a:cs typeface="宋体"/>
              </a:rPr>
              <a:t>员</a:t>
            </a:r>
            <a:r>
              <a:rPr dirty="0" sz="1050" spc="-10">
                <a:latin typeface="宋体"/>
                <a:cs typeface="宋体"/>
              </a:rPr>
              <a:t>会</a:t>
            </a:r>
            <a:r>
              <a:rPr dirty="0" sz="1050">
                <a:latin typeface="宋体"/>
                <a:cs typeface="宋体"/>
              </a:rPr>
              <a:t>颁</a:t>
            </a:r>
            <a:r>
              <a:rPr dirty="0" sz="1050" spc="-10">
                <a:latin typeface="宋体"/>
                <a:cs typeface="宋体"/>
              </a:rPr>
              <a:t>发</a:t>
            </a:r>
            <a:r>
              <a:rPr dirty="0" sz="1050">
                <a:latin typeface="宋体"/>
                <a:cs typeface="宋体"/>
              </a:rPr>
              <a:t>的“</a:t>
            </a:r>
            <a:r>
              <a:rPr dirty="0" sz="1050" spc="-10">
                <a:latin typeface="宋体"/>
                <a:cs typeface="宋体"/>
              </a:rPr>
              <a:t>艺</a:t>
            </a:r>
            <a:r>
              <a:rPr dirty="0" sz="1050">
                <a:latin typeface="宋体"/>
                <a:cs typeface="宋体"/>
              </a:rPr>
              <a:t>术</a:t>
            </a:r>
            <a:r>
              <a:rPr dirty="0" sz="1050" spc="-10">
                <a:latin typeface="宋体"/>
                <a:cs typeface="宋体"/>
              </a:rPr>
              <a:t>品</a:t>
            </a:r>
            <a:r>
              <a:rPr dirty="0" sz="1050">
                <a:latin typeface="宋体"/>
                <a:cs typeface="宋体"/>
              </a:rPr>
              <a:t>交</a:t>
            </a:r>
            <a:r>
              <a:rPr dirty="0" sz="1050" spc="-10">
                <a:latin typeface="宋体"/>
                <a:cs typeface="宋体"/>
              </a:rPr>
              <a:t>易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创</a:t>
            </a:r>
            <a:r>
              <a:rPr dirty="0" sz="1050" spc="-5">
                <a:latin typeface="宋体"/>
                <a:cs typeface="宋体"/>
              </a:rPr>
              <a:t>企 </a:t>
            </a:r>
            <a:r>
              <a:rPr dirty="0" sz="1050" spc="-10">
                <a:latin typeface="宋体"/>
                <a:cs typeface="宋体"/>
              </a:rPr>
              <a:t>业</a:t>
            </a:r>
            <a:r>
              <a:rPr dirty="0" sz="1050">
                <a:latin typeface="宋体"/>
                <a:cs typeface="宋体"/>
              </a:rPr>
              <a:t>人</a:t>
            </a:r>
            <a:r>
              <a:rPr dirty="0" sz="1050" spc="-10">
                <a:latin typeface="宋体"/>
                <a:cs typeface="宋体"/>
              </a:rPr>
              <a:t>才</a:t>
            </a:r>
            <a:r>
              <a:rPr dirty="0" sz="1050">
                <a:latin typeface="宋体"/>
                <a:cs typeface="宋体"/>
              </a:rPr>
              <a:t>培</a:t>
            </a:r>
            <a:r>
              <a:rPr dirty="0" sz="1050" spc="-10">
                <a:latin typeface="宋体"/>
                <a:cs typeface="宋体"/>
              </a:rPr>
              <a:t>训</a:t>
            </a:r>
            <a:r>
              <a:rPr dirty="0" sz="1050">
                <a:latin typeface="宋体"/>
                <a:cs typeface="宋体"/>
              </a:rPr>
              <a:t>班</a:t>
            </a:r>
            <a:r>
              <a:rPr dirty="0" sz="1050" spc="-10">
                <a:latin typeface="宋体"/>
                <a:cs typeface="宋体"/>
              </a:rPr>
              <a:t>”结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证</a:t>
            </a:r>
            <a:r>
              <a:rPr dirty="0" sz="1050">
                <a:latin typeface="宋体"/>
                <a:cs typeface="宋体"/>
              </a:rPr>
              <a:t>书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 marL="12700" marR="5080" indent="266700">
              <a:lnSpc>
                <a:spcPct val="185700"/>
              </a:lnSpc>
              <a:spcBef>
                <a:spcPts val="375"/>
              </a:spcBef>
            </a:pPr>
            <a:r>
              <a:rPr dirty="0" sz="1050" spc="-5">
                <a:latin typeface="宋体"/>
                <a:cs typeface="宋体"/>
              </a:rPr>
              <a:t>2018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年</a:t>
            </a:r>
            <a:r>
              <a:rPr dirty="0" sz="1050" spc="-254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10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>
                <a:latin typeface="宋体"/>
                <a:cs typeface="宋体"/>
              </a:rPr>
              <a:t>月</a:t>
            </a:r>
            <a:r>
              <a:rPr dirty="0" sz="1050" spc="-40">
                <a:latin typeface="宋体"/>
                <a:cs typeface="宋体"/>
              </a:rPr>
              <a:t>，HARMOS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始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荣</a:t>
            </a:r>
            <a:r>
              <a:rPr dirty="0" sz="1050" spc="-10">
                <a:latin typeface="宋体"/>
                <a:cs typeface="宋体"/>
              </a:rPr>
              <a:t>获</a:t>
            </a:r>
            <a:r>
              <a:rPr dirty="0" sz="1050">
                <a:latin typeface="宋体"/>
                <a:cs typeface="宋体"/>
              </a:rPr>
              <a:t>北</a:t>
            </a:r>
            <a:r>
              <a:rPr dirty="0" sz="1050" spc="-10">
                <a:latin typeface="宋体"/>
                <a:cs typeface="宋体"/>
              </a:rPr>
              <a:t>京</a:t>
            </a:r>
            <a:r>
              <a:rPr dirty="0" sz="1050">
                <a:latin typeface="宋体"/>
                <a:cs typeface="宋体"/>
              </a:rPr>
              <a:t>大</a:t>
            </a:r>
            <a:r>
              <a:rPr dirty="0" sz="1050" spc="-10">
                <a:latin typeface="宋体"/>
                <a:cs typeface="宋体"/>
              </a:rPr>
              <a:t>学</a:t>
            </a:r>
            <a:r>
              <a:rPr dirty="0" sz="1050">
                <a:latin typeface="宋体"/>
                <a:cs typeface="宋体"/>
              </a:rPr>
              <a:t>创</a:t>
            </a:r>
            <a:r>
              <a:rPr dirty="0" sz="1050" spc="-10">
                <a:latin typeface="宋体"/>
                <a:cs typeface="宋体"/>
              </a:rPr>
              <a:t>业</a:t>
            </a:r>
            <a:r>
              <a:rPr dirty="0" sz="1050">
                <a:latin typeface="宋体"/>
                <a:cs typeface="宋体"/>
              </a:rPr>
              <a:t>训</a:t>
            </a:r>
            <a:r>
              <a:rPr dirty="0" sz="1050" spc="-10">
                <a:latin typeface="宋体"/>
                <a:cs typeface="宋体"/>
              </a:rPr>
              <a:t>练</a:t>
            </a:r>
            <a:r>
              <a:rPr dirty="0" sz="1050">
                <a:latin typeface="宋体"/>
                <a:cs typeface="宋体"/>
              </a:rPr>
              <a:t>营</a:t>
            </a:r>
            <a:r>
              <a:rPr dirty="0" sz="1050" spc="-10">
                <a:latin typeface="宋体"/>
                <a:cs typeface="宋体"/>
              </a:rPr>
              <a:t>颁</a:t>
            </a:r>
            <a:r>
              <a:rPr dirty="0" sz="1050">
                <a:latin typeface="宋体"/>
                <a:cs typeface="宋体"/>
              </a:rPr>
              <a:t>发</a:t>
            </a:r>
            <a:r>
              <a:rPr dirty="0" sz="1050" spc="-235">
                <a:latin typeface="宋体"/>
                <a:cs typeface="宋体"/>
              </a:rPr>
              <a:t>的</a:t>
            </a:r>
            <a:r>
              <a:rPr dirty="0" sz="1050">
                <a:latin typeface="宋体"/>
                <a:cs typeface="宋体"/>
              </a:rPr>
              <a:t>“</a:t>
            </a:r>
            <a:r>
              <a:rPr dirty="0" sz="1050" spc="-10">
                <a:latin typeface="宋体"/>
                <a:cs typeface="宋体"/>
              </a:rPr>
              <a:t>海</a:t>
            </a:r>
            <a:r>
              <a:rPr dirty="0" sz="1050">
                <a:latin typeface="宋体"/>
                <a:cs typeface="宋体"/>
              </a:rPr>
              <a:t>尔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特</a:t>
            </a:r>
            <a:r>
              <a:rPr dirty="0" sz="1050" spc="-5">
                <a:latin typeface="宋体"/>
                <a:cs typeface="宋体"/>
              </a:rPr>
              <a:t>训 </a:t>
            </a:r>
            <a:r>
              <a:rPr dirty="0" sz="1050" spc="-10">
                <a:latin typeface="宋体"/>
                <a:cs typeface="宋体"/>
              </a:rPr>
              <a:t>班</a:t>
            </a:r>
            <a:r>
              <a:rPr dirty="0" sz="1050">
                <a:latin typeface="宋体"/>
                <a:cs typeface="宋体"/>
              </a:rPr>
              <a:t>（</a:t>
            </a:r>
            <a:r>
              <a:rPr dirty="0" sz="1050" spc="-10">
                <a:latin typeface="宋体"/>
                <a:cs typeface="宋体"/>
              </a:rPr>
              <a:t>三</a:t>
            </a:r>
            <a:r>
              <a:rPr dirty="0" sz="1050">
                <a:latin typeface="宋体"/>
                <a:cs typeface="宋体"/>
              </a:rPr>
              <a:t>期</a:t>
            </a:r>
            <a:r>
              <a:rPr dirty="0" sz="1050" spc="-5">
                <a:latin typeface="宋体"/>
                <a:cs typeface="宋体"/>
              </a:rPr>
              <a:t>）”</a:t>
            </a:r>
            <a:r>
              <a:rPr dirty="0" sz="1050" spc="-10">
                <a:latin typeface="宋体"/>
                <a:cs typeface="宋体"/>
              </a:rPr>
              <a:t>结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证</a:t>
            </a:r>
            <a:r>
              <a:rPr dirty="0" sz="1050">
                <a:latin typeface="宋体"/>
                <a:cs typeface="宋体"/>
              </a:rPr>
              <a:t>书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latin typeface="宋体"/>
                <a:cs typeface="宋体"/>
              </a:rPr>
              <a:t>2018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年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10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月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荣</a:t>
            </a:r>
            <a:r>
              <a:rPr dirty="0" sz="1050">
                <a:latin typeface="宋体"/>
                <a:cs typeface="宋体"/>
              </a:rPr>
              <a:t>获</a:t>
            </a:r>
            <a:r>
              <a:rPr dirty="0" sz="1050" spc="-10">
                <a:latin typeface="宋体"/>
                <a:cs typeface="宋体"/>
              </a:rPr>
              <a:t>“爱</a:t>
            </a:r>
            <a:r>
              <a:rPr dirty="0" sz="1050">
                <a:latin typeface="宋体"/>
                <a:cs typeface="宋体"/>
              </a:rPr>
              <a:t>心</a:t>
            </a:r>
            <a:r>
              <a:rPr dirty="0" sz="1050" spc="-10">
                <a:latin typeface="宋体"/>
                <a:cs typeface="宋体"/>
              </a:rPr>
              <a:t>助</a:t>
            </a:r>
            <a:r>
              <a:rPr dirty="0" sz="1050" spc="-5">
                <a:latin typeface="宋体"/>
                <a:cs typeface="宋体"/>
              </a:rPr>
              <a:t>学</a:t>
            </a:r>
            <a:r>
              <a:rPr dirty="0" sz="1050" spc="5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先</a:t>
            </a:r>
            <a:r>
              <a:rPr dirty="0" sz="1050">
                <a:latin typeface="宋体"/>
                <a:cs typeface="宋体"/>
              </a:rPr>
              <a:t>进</a:t>
            </a:r>
            <a:r>
              <a:rPr dirty="0" sz="1050" spc="-10">
                <a:latin typeface="宋体"/>
                <a:cs typeface="宋体"/>
              </a:rPr>
              <a:t>单</a:t>
            </a:r>
            <a:r>
              <a:rPr dirty="0" sz="1050">
                <a:latin typeface="宋体"/>
                <a:cs typeface="宋体"/>
              </a:rPr>
              <a:t>位”</a:t>
            </a:r>
            <a:r>
              <a:rPr dirty="0" sz="1050" spc="-10">
                <a:latin typeface="宋体"/>
                <a:cs typeface="宋体"/>
              </a:rPr>
              <a:t>荣</a:t>
            </a:r>
            <a:r>
              <a:rPr dirty="0" sz="1050">
                <a:latin typeface="宋体"/>
                <a:cs typeface="宋体"/>
              </a:rPr>
              <a:t>誉</a:t>
            </a:r>
            <a:r>
              <a:rPr dirty="0" sz="1050" spc="-10">
                <a:latin typeface="宋体"/>
                <a:cs typeface="宋体"/>
              </a:rPr>
              <a:t>称</a:t>
            </a:r>
            <a:r>
              <a:rPr dirty="0" sz="1050">
                <a:latin typeface="宋体"/>
                <a:cs typeface="宋体"/>
              </a:rPr>
              <a:t>号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latin typeface="宋体"/>
                <a:cs typeface="宋体"/>
              </a:rPr>
              <a:t>2018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年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始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获</a:t>
            </a:r>
            <a:r>
              <a:rPr dirty="0" sz="1050" spc="-10">
                <a:latin typeface="宋体"/>
                <a:cs typeface="宋体"/>
              </a:rPr>
              <a:t>得</a:t>
            </a:r>
            <a:r>
              <a:rPr dirty="0" sz="1050">
                <a:latin typeface="宋体"/>
                <a:cs typeface="宋体"/>
              </a:rPr>
              <a:t>通</a:t>
            </a:r>
            <a:r>
              <a:rPr dirty="0" sz="1050" spc="-10">
                <a:latin typeface="宋体"/>
                <a:cs typeface="宋体"/>
              </a:rPr>
              <a:t>州</a:t>
            </a:r>
            <a:r>
              <a:rPr dirty="0" sz="1050">
                <a:latin typeface="宋体"/>
                <a:cs typeface="宋体"/>
              </a:rPr>
              <a:t>区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委</a:t>
            </a:r>
            <a:r>
              <a:rPr dirty="0" sz="1050" spc="-10">
                <a:latin typeface="宋体"/>
                <a:cs typeface="宋体"/>
              </a:rPr>
              <a:t>颁</a:t>
            </a:r>
            <a:r>
              <a:rPr dirty="0" sz="1050">
                <a:latin typeface="宋体"/>
                <a:cs typeface="宋体"/>
              </a:rPr>
              <a:t>发的</a:t>
            </a:r>
            <a:r>
              <a:rPr dirty="0" sz="1050" spc="-10">
                <a:latin typeface="宋体"/>
                <a:cs typeface="宋体"/>
              </a:rPr>
              <a:t>“通</a:t>
            </a:r>
            <a:r>
              <a:rPr dirty="0" sz="1050">
                <a:latin typeface="宋体"/>
                <a:cs typeface="宋体"/>
              </a:rPr>
              <a:t>州</a:t>
            </a:r>
            <a:r>
              <a:rPr dirty="0" sz="1050" spc="-10">
                <a:latin typeface="宋体"/>
                <a:cs typeface="宋体"/>
              </a:rPr>
              <a:t>区</a:t>
            </a:r>
            <a:r>
              <a:rPr dirty="0" sz="1050">
                <a:latin typeface="宋体"/>
                <a:cs typeface="宋体"/>
              </a:rPr>
              <a:t>文</a:t>
            </a:r>
            <a:r>
              <a:rPr dirty="0" sz="1050" spc="-10">
                <a:latin typeface="宋体"/>
                <a:cs typeface="宋体"/>
              </a:rPr>
              <a:t>化</a:t>
            </a:r>
            <a:r>
              <a:rPr dirty="0" sz="1050">
                <a:latin typeface="宋体"/>
                <a:cs typeface="宋体"/>
              </a:rPr>
              <a:t>创</a:t>
            </a:r>
            <a:r>
              <a:rPr dirty="0" sz="1050" spc="-10">
                <a:latin typeface="宋体"/>
                <a:cs typeface="宋体"/>
              </a:rPr>
              <a:t>意</a:t>
            </a:r>
            <a:r>
              <a:rPr dirty="0" sz="1050">
                <a:latin typeface="宋体"/>
                <a:cs typeface="宋体"/>
              </a:rPr>
              <a:t>人</a:t>
            </a:r>
            <a:r>
              <a:rPr dirty="0" sz="1050" spc="-10">
                <a:latin typeface="宋体"/>
                <a:cs typeface="宋体"/>
              </a:rPr>
              <a:t>才</a:t>
            </a:r>
            <a:r>
              <a:rPr dirty="0" sz="1050">
                <a:latin typeface="宋体"/>
                <a:cs typeface="宋体"/>
              </a:rPr>
              <a:t>整</a:t>
            </a:r>
            <a:r>
              <a:rPr dirty="0" sz="1050" spc="-10">
                <a:latin typeface="宋体"/>
                <a:cs typeface="宋体"/>
              </a:rPr>
              <a:t>体</a:t>
            </a:r>
            <a:r>
              <a:rPr dirty="0" sz="1050" spc="-5">
                <a:latin typeface="宋体"/>
                <a:cs typeface="宋体"/>
              </a:rPr>
              <a:t>提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10">
                <a:latin typeface="宋体"/>
                <a:cs typeface="宋体"/>
              </a:rPr>
              <a:t>升</a:t>
            </a:r>
            <a:r>
              <a:rPr dirty="0" sz="1050">
                <a:latin typeface="宋体"/>
                <a:cs typeface="宋体"/>
              </a:rPr>
              <a:t>计</a:t>
            </a:r>
            <a:r>
              <a:rPr dirty="0" sz="1050" spc="-10">
                <a:latin typeface="宋体"/>
                <a:cs typeface="宋体"/>
              </a:rPr>
              <a:t>划</a:t>
            </a:r>
            <a:r>
              <a:rPr dirty="0" sz="1050">
                <a:latin typeface="宋体"/>
                <a:cs typeface="宋体"/>
              </a:rPr>
              <a:t>系</a:t>
            </a:r>
            <a:r>
              <a:rPr dirty="0" sz="1050" spc="-10">
                <a:latin typeface="宋体"/>
                <a:cs typeface="宋体"/>
              </a:rPr>
              <a:t>列</a:t>
            </a:r>
            <a:r>
              <a:rPr dirty="0" sz="1050">
                <a:latin typeface="宋体"/>
                <a:cs typeface="宋体"/>
              </a:rPr>
              <a:t>活</a:t>
            </a:r>
            <a:r>
              <a:rPr dirty="0" sz="1050" spc="-10">
                <a:latin typeface="宋体"/>
                <a:cs typeface="宋体"/>
              </a:rPr>
              <a:t>动</a:t>
            </a:r>
            <a:r>
              <a:rPr dirty="0" sz="1050" spc="-5">
                <a:latin typeface="宋体"/>
                <a:cs typeface="宋体"/>
              </a:rPr>
              <a:t>之</a:t>
            </a:r>
            <a:r>
              <a:rPr dirty="0" sz="1050" spc="-254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2018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通</a:t>
            </a:r>
            <a:r>
              <a:rPr dirty="0" sz="1050">
                <a:latin typeface="宋体"/>
                <a:cs typeface="宋体"/>
              </a:rPr>
              <a:t>州</a:t>
            </a:r>
            <a:r>
              <a:rPr dirty="0" sz="1050" spc="-10">
                <a:latin typeface="宋体"/>
                <a:cs typeface="宋体"/>
              </a:rPr>
              <a:t>文</a:t>
            </a:r>
            <a:r>
              <a:rPr dirty="0" sz="1050">
                <a:latin typeface="宋体"/>
                <a:cs typeface="宋体"/>
              </a:rPr>
              <a:t>创</a:t>
            </a:r>
            <a:r>
              <a:rPr dirty="0" sz="1050" spc="-10">
                <a:latin typeface="宋体"/>
                <a:cs typeface="宋体"/>
              </a:rPr>
              <a:t>讲</a:t>
            </a:r>
            <a:r>
              <a:rPr dirty="0" sz="1050">
                <a:latin typeface="宋体"/>
                <a:cs typeface="宋体"/>
              </a:rPr>
              <a:t>堂</a:t>
            </a:r>
            <a:r>
              <a:rPr dirty="0" sz="1050" spc="-10">
                <a:latin typeface="宋体"/>
                <a:cs typeface="宋体"/>
              </a:rPr>
              <a:t>（</a:t>
            </a:r>
            <a:r>
              <a:rPr dirty="0" sz="1050">
                <a:latin typeface="宋体"/>
                <a:cs typeface="宋体"/>
              </a:rPr>
              <a:t>第</a:t>
            </a:r>
            <a:r>
              <a:rPr dirty="0" sz="1050" spc="-10">
                <a:latin typeface="宋体"/>
                <a:cs typeface="宋体"/>
              </a:rPr>
              <a:t>一</a:t>
            </a:r>
            <a:r>
              <a:rPr dirty="0" sz="1050">
                <a:latin typeface="宋体"/>
                <a:cs typeface="宋体"/>
              </a:rPr>
              <a:t>期</a:t>
            </a:r>
            <a:r>
              <a:rPr dirty="0" sz="1050" spc="-5">
                <a:latin typeface="宋体"/>
                <a:cs typeface="宋体"/>
              </a:rPr>
              <a:t>）”</a:t>
            </a:r>
            <a:r>
              <a:rPr dirty="0" sz="1050" spc="-10">
                <a:latin typeface="宋体"/>
                <a:cs typeface="宋体"/>
              </a:rPr>
              <a:t>结</a:t>
            </a:r>
            <a:r>
              <a:rPr dirty="0" sz="1050">
                <a:latin typeface="宋体"/>
                <a:cs typeface="宋体"/>
              </a:rPr>
              <a:t>业</a:t>
            </a:r>
            <a:r>
              <a:rPr dirty="0" sz="1050" spc="-10">
                <a:latin typeface="宋体"/>
                <a:cs typeface="宋体"/>
              </a:rPr>
              <a:t>证</a:t>
            </a:r>
            <a:r>
              <a:rPr dirty="0" sz="1050">
                <a:latin typeface="宋体"/>
                <a:cs typeface="宋体"/>
              </a:rPr>
              <a:t>书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</a:pPr>
            <a:r>
              <a:rPr dirty="0" sz="1050" spc="-5">
                <a:latin typeface="宋体"/>
                <a:cs typeface="宋体"/>
              </a:rPr>
              <a:t>2019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年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1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月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创</a:t>
            </a:r>
            <a:r>
              <a:rPr dirty="0" sz="1050">
                <a:latin typeface="宋体"/>
                <a:cs typeface="宋体"/>
              </a:rPr>
              <a:t>始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朱</a:t>
            </a:r>
            <a:r>
              <a:rPr dirty="0" sz="1050" spc="-10">
                <a:latin typeface="宋体"/>
                <a:cs typeface="宋体"/>
              </a:rPr>
              <a:t>登</a:t>
            </a:r>
            <a:r>
              <a:rPr dirty="0" sz="1050">
                <a:latin typeface="宋体"/>
                <a:cs typeface="宋体"/>
              </a:rPr>
              <a:t>峰</a:t>
            </a:r>
            <a:r>
              <a:rPr dirty="0" sz="1050" spc="-10">
                <a:latin typeface="宋体"/>
                <a:cs typeface="宋体"/>
              </a:rPr>
              <a:t>荣</a:t>
            </a:r>
            <a:r>
              <a:rPr dirty="0" sz="1050">
                <a:latin typeface="宋体"/>
                <a:cs typeface="宋体"/>
              </a:rPr>
              <a:t>获</a:t>
            </a:r>
            <a:r>
              <a:rPr dirty="0" sz="1050" spc="-10">
                <a:latin typeface="宋体"/>
                <a:cs typeface="宋体"/>
              </a:rPr>
              <a:t>周</a:t>
            </a:r>
            <a:r>
              <a:rPr dirty="0" sz="1050">
                <a:latin typeface="宋体"/>
                <a:cs typeface="宋体"/>
              </a:rPr>
              <a:t>口</a:t>
            </a:r>
            <a:r>
              <a:rPr dirty="0" sz="1050" spc="-10">
                <a:latin typeface="宋体"/>
                <a:cs typeface="宋体"/>
              </a:rPr>
              <a:t>驻</a:t>
            </a:r>
            <a:r>
              <a:rPr dirty="0" sz="1050">
                <a:latin typeface="宋体"/>
                <a:cs typeface="宋体"/>
              </a:rPr>
              <a:t>京</a:t>
            </a:r>
            <a:r>
              <a:rPr dirty="0" sz="1050" spc="-10">
                <a:latin typeface="宋体"/>
                <a:cs typeface="宋体"/>
              </a:rPr>
              <a:t>人</a:t>
            </a:r>
            <a:r>
              <a:rPr dirty="0" sz="1050">
                <a:latin typeface="宋体"/>
                <a:cs typeface="宋体"/>
              </a:rPr>
              <a:t>才站</a:t>
            </a:r>
            <a:r>
              <a:rPr dirty="0" sz="1050" spc="-10">
                <a:latin typeface="宋体"/>
                <a:cs typeface="宋体"/>
              </a:rPr>
              <a:t>“奉</a:t>
            </a:r>
            <a:r>
              <a:rPr dirty="0" sz="1050">
                <a:latin typeface="宋体"/>
                <a:cs typeface="宋体"/>
              </a:rPr>
              <a:t>献奖</a:t>
            </a:r>
            <a:r>
              <a:rPr dirty="0" sz="1050" spc="-10">
                <a:latin typeface="宋体"/>
                <a:cs typeface="宋体"/>
              </a:rPr>
              <a:t>”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</a:pPr>
            <a:r>
              <a:rPr dirty="0" sz="1050" spc="-5">
                <a:latin typeface="宋体"/>
                <a:cs typeface="宋体"/>
              </a:rPr>
              <a:t>2019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年</a:t>
            </a:r>
            <a:r>
              <a:rPr dirty="0" sz="1050" spc="-265">
                <a:latin typeface="宋体"/>
                <a:cs typeface="宋体"/>
              </a:rPr>
              <a:t> </a:t>
            </a:r>
            <a:r>
              <a:rPr dirty="0" sz="1050" spc="-5">
                <a:latin typeface="宋体"/>
                <a:cs typeface="宋体"/>
              </a:rPr>
              <a:t>1</a:t>
            </a:r>
            <a:r>
              <a:rPr dirty="0" sz="1050" spc="-26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月</a:t>
            </a:r>
            <a:r>
              <a:rPr dirty="0" sz="1050" spc="-5">
                <a:latin typeface="宋体"/>
                <a:cs typeface="宋体"/>
              </a:rPr>
              <a:t>，HARMOS</a:t>
            </a:r>
            <a:r>
              <a:rPr dirty="0" sz="1050" spc="-270">
                <a:latin typeface="宋体"/>
                <a:cs typeface="宋体"/>
              </a:rPr>
              <a:t> 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合</a:t>
            </a:r>
            <a:r>
              <a:rPr dirty="0" sz="1050" spc="-10">
                <a:latin typeface="宋体"/>
                <a:cs typeface="宋体"/>
              </a:rPr>
              <a:t>谋</a:t>
            </a:r>
            <a:r>
              <a:rPr dirty="0" sz="1050">
                <a:latin typeface="宋体"/>
                <a:cs typeface="宋体"/>
              </a:rPr>
              <a:t>实</a:t>
            </a:r>
            <a:r>
              <a:rPr dirty="0" sz="1050" spc="-10">
                <a:latin typeface="宋体"/>
                <a:cs typeface="宋体"/>
              </a:rPr>
              <a:t>荣</a:t>
            </a:r>
            <a:r>
              <a:rPr dirty="0" sz="1050">
                <a:latin typeface="宋体"/>
                <a:cs typeface="宋体"/>
              </a:rPr>
              <a:t>获“</a:t>
            </a:r>
            <a:r>
              <a:rPr dirty="0" sz="1050" spc="-10">
                <a:latin typeface="宋体"/>
                <a:cs typeface="宋体"/>
              </a:rPr>
              <a:t>和</a:t>
            </a:r>
            <a:r>
              <a:rPr dirty="0" sz="1050">
                <a:latin typeface="宋体"/>
                <a:cs typeface="宋体"/>
              </a:rPr>
              <a:t>·</a:t>
            </a:r>
            <a:r>
              <a:rPr dirty="0" sz="1050" spc="-10">
                <a:latin typeface="宋体"/>
                <a:cs typeface="宋体"/>
              </a:rPr>
              <a:t>家</a:t>
            </a:r>
            <a:r>
              <a:rPr dirty="0" sz="1050">
                <a:latin typeface="宋体"/>
                <a:cs typeface="宋体"/>
              </a:rPr>
              <a:t>”</a:t>
            </a:r>
            <a:r>
              <a:rPr dirty="0" sz="1050" spc="-10">
                <a:latin typeface="宋体"/>
                <a:cs typeface="宋体"/>
              </a:rPr>
              <a:t>活</a:t>
            </a:r>
            <a:r>
              <a:rPr dirty="0" sz="1050">
                <a:latin typeface="宋体"/>
                <a:cs typeface="宋体"/>
              </a:rPr>
              <a:t>动</a:t>
            </a:r>
            <a:r>
              <a:rPr dirty="0" sz="1050" spc="-10">
                <a:latin typeface="宋体"/>
                <a:cs typeface="宋体"/>
              </a:rPr>
              <a:t>“最</a:t>
            </a:r>
            <a:r>
              <a:rPr dirty="0" sz="1050">
                <a:latin typeface="宋体"/>
                <a:cs typeface="宋体"/>
              </a:rPr>
              <a:t>佳</a:t>
            </a:r>
            <a:r>
              <a:rPr dirty="0" sz="1050" spc="-10">
                <a:latin typeface="宋体"/>
                <a:cs typeface="宋体"/>
              </a:rPr>
              <a:t>组</a:t>
            </a:r>
            <a:r>
              <a:rPr dirty="0" sz="1050">
                <a:latin typeface="宋体"/>
                <a:cs typeface="宋体"/>
              </a:rPr>
              <a:t>织奖</a:t>
            </a:r>
            <a:r>
              <a:rPr dirty="0" sz="1050" spc="-10">
                <a:latin typeface="宋体"/>
                <a:cs typeface="宋体"/>
              </a:rPr>
              <a:t>”</a:t>
            </a:r>
            <a:r>
              <a:rPr dirty="0" sz="1050" spc="-5">
                <a:latin typeface="宋体"/>
                <a:cs typeface="宋体"/>
              </a:rPr>
              <a:t>。</a:t>
            </a:r>
            <a:endParaRPr sz="1050">
              <a:latin typeface="宋体"/>
              <a:cs typeface="宋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9567" y="9275662"/>
            <a:ext cx="4886960" cy="3136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----------------------------------------------------------------------------------------------------------------------</a:t>
            </a:r>
            <a:endParaRPr sz="750">
              <a:latin typeface="微软雅黑"/>
              <a:cs typeface="微软雅黑"/>
            </a:endParaRPr>
          </a:p>
          <a:p>
            <a:pPr algn="ctr" marR="42545">
              <a:lnSpc>
                <a:spcPct val="100000"/>
              </a:lnSpc>
              <a:spcBef>
                <a:spcPts val="385"/>
              </a:spcBef>
            </a:pP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地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址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：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北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京</a:t>
            </a:r>
            <a:r>
              <a:rPr dirty="0" sz="750" spc="15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·</a:t>
            </a:r>
            <a:r>
              <a:rPr dirty="0" sz="750" spc="14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大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稿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国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际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艺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术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区</a:t>
            </a:r>
            <a:r>
              <a:rPr dirty="0" sz="750" spc="15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B</a:t>
            </a:r>
            <a:r>
              <a:rPr dirty="0" sz="750" spc="-45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座</a:t>
            </a:r>
            <a:r>
              <a:rPr dirty="0" sz="750" spc="-2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407</a:t>
            </a:r>
            <a:r>
              <a:rPr dirty="0" sz="750" spc="9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总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机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（TEL）：010-59145770</a:t>
            </a:r>
            <a:r>
              <a:rPr dirty="0" sz="750" spc="100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57121407</a:t>
            </a:r>
            <a:endParaRPr sz="750">
              <a:latin typeface="微软雅黑"/>
              <a:cs typeface="微软雅黑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-10"/>
              <a:t>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上</a:t>
            </a:r>
            <a:r>
              <a:rPr dirty="0" spc="-5"/>
              <a:t>海</a:t>
            </a:r>
            <a:r>
              <a:rPr dirty="0" spc="-45"/>
              <a:t> 021）：189-1716-1843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7839" algn="l"/>
              </a:tabLst>
            </a:pPr>
            <a:r>
              <a:rPr dirty="0" spc="-10"/>
              <a:t>北</a:t>
            </a:r>
            <a:r>
              <a:rPr dirty="0"/>
              <a:t>方</a:t>
            </a:r>
            <a:r>
              <a:rPr dirty="0" spc="-10"/>
              <a:t>区</a:t>
            </a:r>
            <a:r>
              <a:rPr dirty="0" spc="-310"/>
              <a:t>域</a:t>
            </a:r>
            <a:r>
              <a:rPr dirty="0" spc="-30"/>
              <a:t>（</a:t>
            </a:r>
            <a:r>
              <a:rPr dirty="0" spc="-10"/>
              <a:t>北</a:t>
            </a:r>
            <a:r>
              <a:rPr dirty="0" spc="-5"/>
              <a:t>京</a:t>
            </a:r>
            <a:r>
              <a:rPr dirty="0" spc="-20"/>
              <a:t> </a:t>
            </a:r>
            <a:r>
              <a:rPr dirty="0" spc="-45"/>
              <a:t>010）：153-3020-5770	</a:t>
            </a:r>
            <a:r>
              <a:rPr dirty="0" spc="-10"/>
              <a:t>东</a:t>
            </a:r>
            <a:r>
              <a:rPr dirty="0"/>
              <a:t>南</a:t>
            </a:r>
            <a:r>
              <a:rPr dirty="0" spc="-10"/>
              <a:t>区</a:t>
            </a:r>
            <a:r>
              <a:rPr dirty="0" spc="-320"/>
              <a:t>域</a:t>
            </a:r>
            <a:r>
              <a:rPr dirty="0" spc="-30"/>
              <a:t>（</a:t>
            </a:r>
            <a:r>
              <a:rPr dirty="0" spc="-10"/>
              <a:t>深</a:t>
            </a:r>
            <a:r>
              <a:rPr dirty="0" spc="-5"/>
              <a:t>圳 </a:t>
            </a:r>
            <a:r>
              <a:rPr dirty="0" spc="-25"/>
              <a:t>0755）：153-2347-5017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9248" y="9766390"/>
            <a:ext cx="2327275" cy="1504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微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信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公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众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（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服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务</a:t>
            </a:r>
            <a:r>
              <a:rPr dirty="0" sz="750">
                <a:solidFill>
                  <a:srgbClr val="A4A4A4"/>
                </a:solidFill>
                <a:latin typeface="微软雅黑"/>
                <a:cs typeface="微软雅黑"/>
              </a:rPr>
              <a:t>）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号</a:t>
            </a:r>
            <a:r>
              <a:rPr dirty="0" sz="750" spc="-5">
                <a:solidFill>
                  <a:srgbClr val="A4A4A4"/>
                </a:solidFill>
                <a:latin typeface="微软雅黑"/>
                <a:cs typeface="微软雅黑"/>
              </a:rPr>
              <a:t>：harmoscn</a:t>
            </a:r>
            <a:r>
              <a:rPr dirty="0" sz="750" spc="114">
                <a:solidFill>
                  <a:srgbClr val="A4A4A4"/>
                </a:solidFill>
                <a:latin typeface="微软雅黑"/>
                <a:cs typeface="微软雅黑"/>
              </a:rPr>
              <a:t> </a:t>
            </a:r>
            <a:r>
              <a:rPr dirty="0" sz="750" spc="-10">
                <a:solidFill>
                  <a:srgbClr val="A4A4A4"/>
                </a:solidFill>
                <a:latin typeface="微软雅黑"/>
                <a:cs typeface="微软雅黑"/>
              </a:rPr>
              <a:t>QQ：1746851615</a:t>
            </a:r>
            <a:endParaRPr sz="75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石头</dc:creator>
  <dcterms:created xsi:type="dcterms:W3CDTF">2019-08-19T02:59:27Z</dcterms:created>
  <dcterms:modified xsi:type="dcterms:W3CDTF">2019-08-19T02:59:27Z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2019-07-31T00:00:00Z</vt:filetime>
  </property>
  <property fmtid="{D5CDD505-2E9C-101B-9397-08002B2CF9AE}" pid="3" name="Creator">
    <vt:lpwstr>WPS 文字</vt:lpwstr>
  </property>
  <property fmtid="{D5CDD505-2E9C-101B-9397-08002B2CF9AE}" pid="4" name="LastSaved">
    <vt:filetime>2019-08-19T00:00:00Z</vt:filetime>
  </property>
</Properties>
</file>