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60" r:id="rId5"/>
  </p:sldIdLst>
  <p:sldSz cx="10693400" cy="7562850"/>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6"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C2"/>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42" autoAdjust="0"/>
    <p:restoredTop sz="94660"/>
  </p:normalViewPr>
  <p:slideViewPr>
    <p:cSldViewPr>
      <p:cViewPr varScale="1">
        <p:scale>
          <a:sx n="105" d="100"/>
          <a:sy n="105" d="100"/>
        </p:scale>
        <p:origin x="1158" y="96"/>
      </p:cViewPr>
      <p:guideLst>
        <p:guide orient="horz" pos="2526"/>
        <p:guide pos="3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929305-E0A7-468B-A4BB-92ABCA4ABE4E}" type="doc">
      <dgm:prSet loTypeId="urn:microsoft.com/office/officeart/2005/8/layout/hProcess9" loCatId="process" qsTypeId="urn:microsoft.com/office/officeart/2005/8/quickstyle/simple1" qsCatId="simple" csTypeId="urn:microsoft.com/office/officeart/2005/8/colors/accent0_3" csCatId="mainScheme" phldr="1"/>
      <dgm:spPr/>
    </dgm:pt>
    <dgm:pt modelId="{11119311-AE1B-4049-9ADB-0D82079E7FD4}">
      <dgm:prSet phldrT="[텍스트]" custT="1"/>
      <dgm:spPr/>
      <dgm:t>
        <a:bodyPr/>
        <a:lstStyle/>
        <a:p>
          <a:pPr latinLnBrk="1"/>
          <a:r>
            <a:rPr lang="zh-CN" altLang="en-US" sz="1200" b="1" smtClean="0"/>
            <a:t>自动生成准确的定位基础设施</a:t>
          </a:r>
          <a:r>
            <a:rPr lang="en-US" altLang="zh-CN" sz="1200" b="1" smtClean="0"/>
            <a:t>DB</a:t>
          </a:r>
          <a:endParaRPr lang="ko-KR" altLang="en-US" sz="1200" b="1" dirty="0"/>
        </a:p>
      </dgm:t>
    </dgm:pt>
    <dgm:pt modelId="{FBEC7950-CF6D-41DC-890A-2340F7A2FBB1}" type="parTrans" cxnId="{96FBCB61-47AB-437A-9B28-131E5E3E6D09}">
      <dgm:prSet/>
      <dgm:spPr/>
      <dgm:t>
        <a:bodyPr/>
        <a:lstStyle/>
        <a:p>
          <a:pPr latinLnBrk="1"/>
          <a:endParaRPr lang="ko-KR" altLang="en-US" sz="1400" b="1"/>
        </a:p>
      </dgm:t>
    </dgm:pt>
    <dgm:pt modelId="{755433A2-5A60-4176-8F73-6E957821CE5D}" type="sibTrans" cxnId="{96FBCB61-47AB-437A-9B28-131E5E3E6D09}">
      <dgm:prSet/>
      <dgm:spPr/>
      <dgm:t>
        <a:bodyPr/>
        <a:lstStyle/>
        <a:p>
          <a:pPr latinLnBrk="1"/>
          <a:endParaRPr lang="ko-KR" altLang="en-US" sz="1400" b="1"/>
        </a:p>
      </dgm:t>
    </dgm:pt>
    <dgm:pt modelId="{4FBCD447-36D0-4890-B370-418E71D9FE32}">
      <dgm:prSet phldrT="[텍스트]" custT="1"/>
      <dgm:spPr/>
      <dgm:t>
        <a:bodyPr/>
        <a:lstStyle/>
        <a:p>
          <a:pPr latinLnBrk="1"/>
          <a:r>
            <a:rPr lang="zh-CN" altLang="en-US" sz="1200" b="1" smtClean="0"/>
            <a:t>根据平台构成条件加载数据</a:t>
          </a:r>
          <a:endParaRPr lang="ko-KR" altLang="en-US" sz="1200" b="1" dirty="0"/>
        </a:p>
      </dgm:t>
    </dgm:pt>
    <dgm:pt modelId="{2D1A5069-81B7-4D8A-A6F1-822797F2C0E9}" type="parTrans" cxnId="{F23287F8-433A-429E-94B2-0BEC9AA64B24}">
      <dgm:prSet/>
      <dgm:spPr/>
      <dgm:t>
        <a:bodyPr/>
        <a:lstStyle/>
        <a:p>
          <a:pPr latinLnBrk="1"/>
          <a:endParaRPr lang="ko-KR" altLang="en-US" sz="1400" b="1"/>
        </a:p>
      </dgm:t>
    </dgm:pt>
    <dgm:pt modelId="{0721534C-732E-4E83-BF4E-DF2E4BF5427E}" type="sibTrans" cxnId="{F23287F8-433A-429E-94B2-0BEC9AA64B24}">
      <dgm:prSet/>
      <dgm:spPr/>
      <dgm:t>
        <a:bodyPr/>
        <a:lstStyle/>
        <a:p>
          <a:pPr latinLnBrk="1"/>
          <a:endParaRPr lang="ko-KR" altLang="en-US" sz="1400" b="1"/>
        </a:p>
      </dgm:t>
    </dgm:pt>
    <dgm:pt modelId="{3554D4D6-F018-466D-8B79-86E5155E3848}">
      <dgm:prSet phldrT="[텍스트]" custT="1"/>
      <dgm:spPr/>
      <dgm:t>
        <a:bodyPr/>
        <a:lstStyle/>
        <a:p>
          <a:pPr latinLnBrk="1"/>
          <a:r>
            <a:rPr lang="zh-CN" altLang="en-US" sz="1200" b="1" smtClean="0"/>
            <a:t>过滤数据后自动生成客户所需的</a:t>
          </a:r>
          <a:r>
            <a:rPr lang="en-US" altLang="zh-CN" sz="1200" b="1" smtClean="0"/>
            <a:t>DB</a:t>
          </a:r>
          <a:endParaRPr lang="ko-KR" altLang="en-US" sz="1200" b="1" dirty="0"/>
        </a:p>
      </dgm:t>
    </dgm:pt>
    <dgm:pt modelId="{26D140F3-B09F-4E43-941A-E582DF886311}" type="parTrans" cxnId="{51A079AD-BE47-4BBB-8D7A-5CBE551AA194}">
      <dgm:prSet/>
      <dgm:spPr/>
      <dgm:t>
        <a:bodyPr/>
        <a:lstStyle/>
        <a:p>
          <a:pPr latinLnBrk="1"/>
          <a:endParaRPr lang="ko-KR" altLang="en-US" sz="1400" b="1"/>
        </a:p>
      </dgm:t>
    </dgm:pt>
    <dgm:pt modelId="{3EF0ACA7-2F73-4A9E-B452-40EF51105C26}" type="sibTrans" cxnId="{51A079AD-BE47-4BBB-8D7A-5CBE551AA194}">
      <dgm:prSet/>
      <dgm:spPr/>
      <dgm:t>
        <a:bodyPr/>
        <a:lstStyle/>
        <a:p>
          <a:pPr latinLnBrk="1"/>
          <a:endParaRPr lang="ko-KR" altLang="en-US" sz="1400" b="1"/>
        </a:p>
      </dgm:t>
    </dgm:pt>
    <dgm:pt modelId="{EB255D0C-D893-462F-90B4-764C537BEBAF}">
      <dgm:prSet phldrT="[텍스트]" custT="1"/>
      <dgm:spPr/>
      <dgm:t>
        <a:bodyPr/>
        <a:lstStyle/>
        <a:p>
          <a:pPr latinLnBrk="1"/>
          <a:r>
            <a:rPr lang="zh-CN" altLang="en-US" sz="1200" b="1" smtClean="0"/>
            <a:t>收集智能手机位置信息处理并统计数据</a:t>
          </a:r>
          <a:endParaRPr lang="ko-KR" altLang="en-US" sz="1200" b="1" dirty="0"/>
        </a:p>
      </dgm:t>
    </dgm:pt>
    <dgm:pt modelId="{A3F82797-56A2-4FB8-8BA9-C7937B430963}" type="parTrans" cxnId="{7923EC86-93DC-4434-B106-FD2E0FAE165A}">
      <dgm:prSet/>
      <dgm:spPr/>
      <dgm:t>
        <a:bodyPr/>
        <a:lstStyle/>
        <a:p>
          <a:pPr latinLnBrk="1"/>
          <a:endParaRPr lang="ko-KR" altLang="en-US" sz="1400" b="1"/>
        </a:p>
      </dgm:t>
    </dgm:pt>
    <dgm:pt modelId="{14F4D8F0-67DB-447B-9F0D-F2C682EC6612}" type="sibTrans" cxnId="{7923EC86-93DC-4434-B106-FD2E0FAE165A}">
      <dgm:prSet/>
      <dgm:spPr/>
      <dgm:t>
        <a:bodyPr/>
        <a:lstStyle/>
        <a:p>
          <a:pPr latinLnBrk="1"/>
          <a:endParaRPr lang="ko-KR" altLang="en-US" sz="1400" b="1"/>
        </a:p>
      </dgm:t>
    </dgm:pt>
    <dgm:pt modelId="{4864EE61-5233-4810-B40E-9B848CCEE978}" type="pres">
      <dgm:prSet presAssocID="{AD929305-E0A7-468B-A4BB-92ABCA4ABE4E}" presName="CompostProcess" presStyleCnt="0">
        <dgm:presLayoutVars>
          <dgm:dir/>
          <dgm:resizeHandles val="exact"/>
        </dgm:presLayoutVars>
      </dgm:prSet>
      <dgm:spPr/>
    </dgm:pt>
    <dgm:pt modelId="{5FB2A942-49AA-41E3-AF9E-50C54E62203C}" type="pres">
      <dgm:prSet presAssocID="{AD929305-E0A7-468B-A4BB-92ABCA4ABE4E}" presName="arrow" presStyleLbl="bgShp" presStyleIdx="0" presStyleCnt="1"/>
      <dgm:spPr/>
    </dgm:pt>
    <dgm:pt modelId="{A841BF53-10A5-4A25-981E-1A664BDBF564}" type="pres">
      <dgm:prSet presAssocID="{AD929305-E0A7-468B-A4BB-92ABCA4ABE4E}" presName="linearProcess" presStyleCnt="0"/>
      <dgm:spPr/>
    </dgm:pt>
    <dgm:pt modelId="{6E3205E1-C337-4419-B2A1-5CF9C1A32C34}" type="pres">
      <dgm:prSet presAssocID="{EB255D0C-D893-462F-90B4-764C537BEBAF}" presName="textNode" presStyleLbl="node1" presStyleIdx="0" presStyleCnt="4">
        <dgm:presLayoutVars>
          <dgm:bulletEnabled val="1"/>
        </dgm:presLayoutVars>
      </dgm:prSet>
      <dgm:spPr/>
      <dgm:t>
        <a:bodyPr/>
        <a:lstStyle/>
        <a:p>
          <a:pPr latinLnBrk="1"/>
          <a:endParaRPr lang="ko-KR" altLang="en-US"/>
        </a:p>
      </dgm:t>
    </dgm:pt>
    <dgm:pt modelId="{36637DBB-9A6C-465C-B3F6-BCD5386DE5D1}" type="pres">
      <dgm:prSet presAssocID="{14F4D8F0-67DB-447B-9F0D-F2C682EC6612}" presName="sibTrans" presStyleCnt="0"/>
      <dgm:spPr/>
    </dgm:pt>
    <dgm:pt modelId="{1A719EA9-8300-48A4-AC84-FEFC0A1367C6}" type="pres">
      <dgm:prSet presAssocID="{11119311-AE1B-4049-9ADB-0D82079E7FD4}" presName="textNode" presStyleLbl="node1" presStyleIdx="1" presStyleCnt="4">
        <dgm:presLayoutVars>
          <dgm:bulletEnabled val="1"/>
        </dgm:presLayoutVars>
      </dgm:prSet>
      <dgm:spPr/>
      <dgm:t>
        <a:bodyPr/>
        <a:lstStyle/>
        <a:p>
          <a:pPr latinLnBrk="1"/>
          <a:endParaRPr lang="ko-KR" altLang="en-US"/>
        </a:p>
      </dgm:t>
    </dgm:pt>
    <dgm:pt modelId="{6E89BF73-6197-431D-A902-B39613266D59}" type="pres">
      <dgm:prSet presAssocID="{755433A2-5A60-4176-8F73-6E957821CE5D}" presName="sibTrans" presStyleCnt="0"/>
      <dgm:spPr/>
    </dgm:pt>
    <dgm:pt modelId="{FABFDCFE-7972-480A-9990-6FD0EBB77750}" type="pres">
      <dgm:prSet presAssocID="{4FBCD447-36D0-4890-B370-418E71D9FE32}" presName="textNode" presStyleLbl="node1" presStyleIdx="2" presStyleCnt="4">
        <dgm:presLayoutVars>
          <dgm:bulletEnabled val="1"/>
        </dgm:presLayoutVars>
      </dgm:prSet>
      <dgm:spPr/>
      <dgm:t>
        <a:bodyPr/>
        <a:lstStyle/>
        <a:p>
          <a:pPr latinLnBrk="1"/>
          <a:endParaRPr lang="ko-KR" altLang="en-US"/>
        </a:p>
      </dgm:t>
    </dgm:pt>
    <dgm:pt modelId="{2B2E5A5F-C315-4721-AA4B-E20219475B32}" type="pres">
      <dgm:prSet presAssocID="{0721534C-732E-4E83-BF4E-DF2E4BF5427E}" presName="sibTrans" presStyleCnt="0"/>
      <dgm:spPr/>
    </dgm:pt>
    <dgm:pt modelId="{CA35785A-06C1-4BF5-8458-AC22F4DCCCDB}" type="pres">
      <dgm:prSet presAssocID="{3554D4D6-F018-466D-8B79-86E5155E3848}" presName="textNode" presStyleLbl="node1" presStyleIdx="3" presStyleCnt="4">
        <dgm:presLayoutVars>
          <dgm:bulletEnabled val="1"/>
        </dgm:presLayoutVars>
      </dgm:prSet>
      <dgm:spPr/>
      <dgm:t>
        <a:bodyPr/>
        <a:lstStyle/>
        <a:p>
          <a:pPr latinLnBrk="1"/>
          <a:endParaRPr lang="ko-KR" altLang="en-US"/>
        </a:p>
      </dgm:t>
    </dgm:pt>
  </dgm:ptLst>
  <dgm:cxnLst>
    <dgm:cxn modelId="{F23287F8-433A-429E-94B2-0BEC9AA64B24}" srcId="{AD929305-E0A7-468B-A4BB-92ABCA4ABE4E}" destId="{4FBCD447-36D0-4890-B370-418E71D9FE32}" srcOrd="2" destOrd="0" parTransId="{2D1A5069-81B7-4D8A-A6F1-822797F2C0E9}" sibTransId="{0721534C-732E-4E83-BF4E-DF2E4BF5427E}"/>
    <dgm:cxn modelId="{BC2CD67F-7F46-405A-BFFE-557891354B23}" type="presOf" srcId="{4FBCD447-36D0-4890-B370-418E71D9FE32}" destId="{FABFDCFE-7972-480A-9990-6FD0EBB77750}" srcOrd="0" destOrd="0" presId="urn:microsoft.com/office/officeart/2005/8/layout/hProcess9"/>
    <dgm:cxn modelId="{51A079AD-BE47-4BBB-8D7A-5CBE551AA194}" srcId="{AD929305-E0A7-468B-A4BB-92ABCA4ABE4E}" destId="{3554D4D6-F018-466D-8B79-86E5155E3848}" srcOrd="3" destOrd="0" parTransId="{26D140F3-B09F-4E43-941A-E582DF886311}" sibTransId="{3EF0ACA7-2F73-4A9E-B452-40EF51105C26}"/>
    <dgm:cxn modelId="{96FBCB61-47AB-437A-9B28-131E5E3E6D09}" srcId="{AD929305-E0A7-468B-A4BB-92ABCA4ABE4E}" destId="{11119311-AE1B-4049-9ADB-0D82079E7FD4}" srcOrd="1" destOrd="0" parTransId="{FBEC7950-CF6D-41DC-890A-2340F7A2FBB1}" sibTransId="{755433A2-5A60-4176-8F73-6E957821CE5D}"/>
    <dgm:cxn modelId="{825C1A5C-3507-45A8-B07B-D77B997E36D6}" type="presOf" srcId="{EB255D0C-D893-462F-90B4-764C537BEBAF}" destId="{6E3205E1-C337-4419-B2A1-5CF9C1A32C34}" srcOrd="0" destOrd="0" presId="urn:microsoft.com/office/officeart/2005/8/layout/hProcess9"/>
    <dgm:cxn modelId="{975890AB-5900-4274-89E8-7423039D9930}" type="presOf" srcId="{AD929305-E0A7-468B-A4BB-92ABCA4ABE4E}" destId="{4864EE61-5233-4810-B40E-9B848CCEE978}" srcOrd="0" destOrd="0" presId="urn:microsoft.com/office/officeart/2005/8/layout/hProcess9"/>
    <dgm:cxn modelId="{5CF06122-AF98-4019-B7BD-071B485A5D47}" type="presOf" srcId="{3554D4D6-F018-466D-8B79-86E5155E3848}" destId="{CA35785A-06C1-4BF5-8458-AC22F4DCCCDB}" srcOrd="0" destOrd="0" presId="urn:microsoft.com/office/officeart/2005/8/layout/hProcess9"/>
    <dgm:cxn modelId="{981453DC-D04F-4A92-8456-13524ECE0508}" type="presOf" srcId="{11119311-AE1B-4049-9ADB-0D82079E7FD4}" destId="{1A719EA9-8300-48A4-AC84-FEFC0A1367C6}" srcOrd="0" destOrd="0" presId="urn:microsoft.com/office/officeart/2005/8/layout/hProcess9"/>
    <dgm:cxn modelId="{7923EC86-93DC-4434-B106-FD2E0FAE165A}" srcId="{AD929305-E0A7-468B-A4BB-92ABCA4ABE4E}" destId="{EB255D0C-D893-462F-90B4-764C537BEBAF}" srcOrd="0" destOrd="0" parTransId="{A3F82797-56A2-4FB8-8BA9-C7937B430963}" sibTransId="{14F4D8F0-67DB-447B-9F0D-F2C682EC6612}"/>
    <dgm:cxn modelId="{7DA839DC-6484-4A4D-BCEA-91F737BD923B}" type="presParOf" srcId="{4864EE61-5233-4810-B40E-9B848CCEE978}" destId="{5FB2A942-49AA-41E3-AF9E-50C54E62203C}" srcOrd="0" destOrd="0" presId="urn:microsoft.com/office/officeart/2005/8/layout/hProcess9"/>
    <dgm:cxn modelId="{ADE01908-AA30-42D3-A09D-B73E3F86DAFF}" type="presParOf" srcId="{4864EE61-5233-4810-B40E-9B848CCEE978}" destId="{A841BF53-10A5-4A25-981E-1A664BDBF564}" srcOrd="1" destOrd="0" presId="urn:microsoft.com/office/officeart/2005/8/layout/hProcess9"/>
    <dgm:cxn modelId="{023CCBE6-DDEA-47EE-BDAC-C55A9A8FFDE0}" type="presParOf" srcId="{A841BF53-10A5-4A25-981E-1A664BDBF564}" destId="{6E3205E1-C337-4419-B2A1-5CF9C1A32C34}" srcOrd="0" destOrd="0" presId="urn:microsoft.com/office/officeart/2005/8/layout/hProcess9"/>
    <dgm:cxn modelId="{84846E9D-ED74-475E-9B11-FB4E4B62D648}" type="presParOf" srcId="{A841BF53-10A5-4A25-981E-1A664BDBF564}" destId="{36637DBB-9A6C-465C-B3F6-BCD5386DE5D1}" srcOrd="1" destOrd="0" presId="urn:microsoft.com/office/officeart/2005/8/layout/hProcess9"/>
    <dgm:cxn modelId="{4D1761DC-099B-4E2C-8C15-637BFD49EF3B}" type="presParOf" srcId="{A841BF53-10A5-4A25-981E-1A664BDBF564}" destId="{1A719EA9-8300-48A4-AC84-FEFC0A1367C6}" srcOrd="2" destOrd="0" presId="urn:microsoft.com/office/officeart/2005/8/layout/hProcess9"/>
    <dgm:cxn modelId="{4B0A22F7-B08A-4F55-8225-83561F2906CC}" type="presParOf" srcId="{A841BF53-10A5-4A25-981E-1A664BDBF564}" destId="{6E89BF73-6197-431D-A902-B39613266D59}" srcOrd="3" destOrd="0" presId="urn:microsoft.com/office/officeart/2005/8/layout/hProcess9"/>
    <dgm:cxn modelId="{66CE1806-0824-4E6C-8053-E4CAA9CD6E61}" type="presParOf" srcId="{A841BF53-10A5-4A25-981E-1A664BDBF564}" destId="{FABFDCFE-7972-480A-9990-6FD0EBB77750}" srcOrd="4" destOrd="0" presId="urn:microsoft.com/office/officeart/2005/8/layout/hProcess9"/>
    <dgm:cxn modelId="{F2F3FC82-9F73-4CF6-A744-C046A534130F}" type="presParOf" srcId="{A841BF53-10A5-4A25-981E-1A664BDBF564}" destId="{2B2E5A5F-C315-4721-AA4B-E20219475B32}" srcOrd="5" destOrd="0" presId="urn:microsoft.com/office/officeart/2005/8/layout/hProcess9"/>
    <dgm:cxn modelId="{3292CF36-AE7C-4454-8BF3-B3096A4ACF6C}" type="presParOf" srcId="{A841BF53-10A5-4A25-981E-1A664BDBF564}" destId="{CA35785A-06C1-4BF5-8458-AC22F4DCCCD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2A942-49AA-41E3-AF9E-50C54E62203C}">
      <dsp:nvSpPr>
        <dsp:cNvPr id="0" name=""/>
        <dsp:cNvSpPr/>
      </dsp:nvSpPr>
      <dsp:spPr>
        <a:xfrm>
          <a:off x="536571" y="0"/>
          <a:ext cx="6081143" cy="1796863"/>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3205E1-C337-4419-B2A1-5CF9C1A32C34}">
      <dsp:nvSpPr>
        <dsp:cNvPr id="0" name=""/>
        <dsp:cNvSpPr/>
      </dsp:nvSpPr>
      <dsp:spPr>
        <a:xfrm>
          <a:off x="2445" y="539058"/>
          <a:ext cx="1588754" cy="7187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zh-CN" altLang="en-US" sz="1200" b="1" kern="1200" smtClean="0"/>
            <a:t>收集智能手机位置信息处理并统计数据</a:t>
          </a:r>
          <a:endParaRPr lang="ko-KR" altLang="en-US" sz="1200" b="1" kern="1200" dirty="0"/>
        </a:p>
      </dsp:txBody>
      <dsp:txXfrm>
        <a:off x="37531" y="574144"/>
        <a:ext cx="1518582" cy="648573"/>
      </dsp:txXfrm>
    </dsp:sp>
    <dsp:sp modelId="{1A719EA9-8300-48A4-AC84-FEFC0A1367C6}">
      <dsp:nvSpPr>
        <dsp:cNvPr id="0" name=""/>
        <dsp:cNvSpPr/>
      </dsp:nvSpPr>
      <dsp:spPr>
        <a:xfrm>
          <a:off x="1855992" y="539058"/>
          <a:ext cx="1588754" cy="7187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zh-CN" altLang="en-US" sz="1200" b="1" kern="1200" smtClean="0"/>
            <a:t>自动生成准确的定位基础设施</a:t>
          </a:r>
          <a:r>
            <a:rPr lang="en-US" altLang="zh-CN" sz="1200" b="1" kern="1200" smtClean="0"/>
            <a:t>DB</a:t>
          </a:r>
          <a:endParaRPr lang="ko-KR" altLang="en-US" sz="1200" b="1" kern="1200" dirty="0"/>
        </a:p>
      </dsp:txBody>
      <dsp:txXfrm>
        <a:off x="1891078" y="574144"/>
        <a:ext cx="1518582" cy="648573"/>
      </dsp:txXfrm>
    </dsp:sp>
    <dsp:sp modelId="{FABFDCFE-7972-480A-9990-6FD0EBB77750}">
      <dsp:nvSpPr>
        <dsp:cNvPr id="0" name=""/>
        <dsp:cNvSpPr/>
      </dsp:nvSpPr>
      <dsp:spPr>
        <a:xfrm>
          <a:off x="3709539" y="539058"/>
          <a:ext cx="1588754" cy="7187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zh-CN" altLang="en-US" sz="1200" b="1" kern="1200" smtClean="0"/>
            <a:t>根据平台构成条件加载数据</a:t>
          </a:r>
          <a:endParaRPr lang="ko-KR" altLang="en-US" sz="1200" b="1" kern="1200" dirty="0"/>
        </a:p>
      </dsp:txBody>
      <dsp:txXfrm>
        <a:off x="3744625" y="574144"/>
        <a:ext cx="1518582" cy="648573"/>
      </dsp:txXfrm>
    </dsp:sp>
    <dsp:sp modelId="{CA35785A-06C1-4BF5-8458-AC22F4DCCCDB}">
      <dsp:nvSpPr>
        <dsp:cNvPr id="0" name=""/>
        <dsp:cNvSpPr/>
      </dsp:nvSpPr>
      <dsp:spPr>
        <a:xfrm>
          <a:off x="5563086" y="539058"/>
          <a:ext cx="1588754" cy="7187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zh-CN" altLang="en-US" sz="1200" b="1" kern="1200" smtClean="0"/>
            <a:t>过滤数据后自动生成客户所需的</a:t>
          </a:r>
          <a:r>
            <a:rPr lang="en-US" altLang="zh-CN" sz="1200" b="1" kern="1200" smtClean="0"/>
            <a:t>DB</a:t>
          </a:r>
          <a:endParaRPr lang="ko-KR" altLang="en-US" sz="1200" b="1" kern="1200" dirty="0"/>
        </a:p>
      </dsp:txBody>
      <dsp:txXfrm>
        <a:off x="5598172" y="574144"/>
        <a:ext cx="1518582" cy="64857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50" b="0" i="0">
                <a:solidFill>
                  <a:srgbClr val="727171"/>
                </a:solidFill>
                <a:latin typeface="Malgun Gothic"/>
                <a:cs typeface="Malgun Gothic"/>
              </a:defRPr>
            </a:lvl1pPr>
          </a:lstStyle>
          <a:p>
            <a:pPr marL="12700">
              <a:lnSpc>
                <a:spcPct val="100000"/>
              </a:lnSpc>
              <a:spcBef>
                <a:spcPts val="180"/>
              </a:spcBef>
            </a:pPr>
            <a:r>
              <a:rPr dirty="0"/>
              <a:t>사용자 맞춤형 </a:t>
            </a:r>
            <a:r>
              <a:rPr spc="-5" dirty="0"/>
              <a:t>IoT </a:t>
            </a:r>
            <a:r>
              <a:rPr dirty="0"/>
              <a:t>센서</a:t>
            </a:r>
            <a:r>
              <a:rPr spc="-85" dirty="0"/>
              <a:t> </a:t>
            </a:r>
            <a:r>
              <a:rPr dirty="0"/>
              <a:t>디바이스</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5/6/2019</a:t>
            </a:fld>
            <a:endParaRPr lang="en-US"/>
          </a:p>
        </p:txBody>
      </p:sp>
      <p:sp>
        <p:nvSpPr>
          <p:cNvPr id="6" name="Holder 6"/>
          <p:cNvSpPr>
            <a:spLocks noGrp="1"/>
          </p:cNvSpPr>
          <p:nvPr>
            <p:ph type="sldNum" sz="quarter" idx="7"/>
          </p:nvPr>
        </p:nvSpPr>
        <p:spPr/>
        <p:txBody>
          <a:bodyPr lIns="0" tIns="0" rIns="0" bIns="0"/>
          <a:lstStyle>
            <a:lvl1pPr>
              <a:defRPr sz="1000" b="0" i="0">
                <a:solidFill>
                  <a:srgbClr val="727171"/>
                </a:solidFill>
                <a:latin typeface="Malgun Gothic"/>
                <a:cs typeface="Malgun Gothic"/>
              </a:defRPr>
            </a:lvl1pPr>
          </a:lstStyle>
          <a:p>
            <a:pPr marL="39370">
              <a:lnSpc>
                <a:spcPct val="100000"/>
              </a:lnSpc>
              <a:spcBef>
                <a:spcPts val="185"/>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300" b="1" i="0">
                <a:solidFill>
                  <a:schemeClr val="bg1"/>
                </a:solidFill>
                <a:latin typeface="Malgun Gothic"/>
                <a:cs typeface="Malgun Gothic"/>
              </a:defRPr>
            </a:lvl1pPr>
          </a:lstStyle>
          <a:p>
            <a:endParaRPr/>
          </a:p>
        </p:txBody>
      </p:sp>
      <p:sp>
        <p:nvSpPr>
          <p:cNvPr id="3" name="Holder 3"/>
          <p:cNvSpPr>
            <a:spLocks noGrp="1"/>
          </p:cNvSpPr>
          <p:nvPr>
            <p:ph type="body" idx="1"/>
          </p:nvPr>
        </p:nvSpPr>
        <p:spPr/>
        <p:txBody>
          <a:bodyPr lIns="0" tIns="0" rIns="0" bIns="0"/>
          <a:lstStyle>
            <a:lvl1pPr>
              <a:defRPr sz="5300" b="1" i="0">
                <a:solidFill>
                  <a:schemeClr val="bg1"/>
                </a:solidFill>
                <a:latin typeface="Malgun Gothic"/>
                <a:cs typeface="Malgun Gothic"/>
              </a:defRPr>
            </a:lvl1pPr>
          </a:lstStyle>
          <a:p>
            <a:endParaRPr/>
          </a:p>
        </p:txBody>
      </p:sp>
      <p:sp>
        <p:nvSpPr>
          <p:cNvPr id="4" name="Holder 4"/>
          <p:cNvSpPr>
            <a:spLocks noGrp="1"/>
          </p:cNvSpPr>
          <p:nvPr>
            <p:ph type="ftr" sz="quarter" idx="5"/>
          </p:nvPr>
        </p:nvSpPr>
        <p:spPr/>
        <p:txBody>
          <a:bodyPr lIns="0" tIns="0" rIns="0" bIns="0"/>
          <a:lstStyle>
            <a:lvl1pPr>
              <a:defRPr sz="950" b="0" i="0">
                <a:solidFill>
                  <a:srgbClr val="727171"/>
                </a:solidFill>
                <a:latin typeface="Malgun Gothic"/>
                <a:cs typeface="Malgun Gothic"/>
              </a:defRPr>
            </a:lvl1pPr>
          </a:lstStyle>
          <a:p>
            <a:pPr marL="12700">
              <a:lnSpc>
                <a:spcPct val="100000"/>
              </a:lnSpc>
              <a:spcBef>
                <a:spcPts val="180"/>
              </a:spcBef>
            </a:pPr>
            <a:r>
              <a:rPr dirty="0"/>
              <a:t>사용자 맞춤형 </a:t>
            </a:r>
            <a:r>
              <a:rPr spc="-5" dirty="0"/>
              <a:t>IoT </a:t>
            </a:r>
            <a:r>
              <a:rPr dirty="0"/>
              <a:t>센서</a:t>
            </a:r>
            <a:r>
              <a:rPr spc="-85" dirty="0"/>
              <a:t> </a:t>
            </a:r>
            <a:r>
              <a:rPr dirty="0"/>
              <a:t>디바이스</a:t>
            </a:r>
          </a:p>
        </p:txBody>
      </p:sp>
      <p:sp>
        <p:nvSpPr>
          <p:cNvPr id="6" name="Holder 6"/>
          <p:cNvSpPr>
            <a:spLocks noGrp="1"/>
          </p:cNvSpPr>
          <p:nvPr>
            <p:ph type="sldNum" sz="quarter" idx="7"/>
          </p:nvPr>
        </p:nvSpPr>
        <p:spPr/>
        <p:txBody>
          <a:bodyPr lIns="0" tIns="0" rIns="0" bIns="0"/>
          <a:lstStyle>
            <a:lvl1pPr>
              <a:defRPr sz="1000" b="0" i="0">
                <a:solidFill>
                  <a:srgbClr val="727171"/>
                </a:solidFill>
                <a:latin typeface="Malgun Gothic"/>
                <a:cs typeface="Malgun Gothic"/>
              </a:defRPr>
            </a:lvl1pPr>
          </a:lstStyle>
          <a:p>
            <a:pPr marL="39370">
              <a:lnSpc>
                <a:spcPct val="100000"/>
              </a:lnSpc>
              <a:spcBef>
                <a:spcPts val="185"/>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
            <a:ext cx="10692130" cy="7560309"/>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A7ACA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300" b="1" i="0">
                <a:solidFill>
                  <a:schemeClr val="bg1"/>
                </a:solidFill>
                <a:latin typeface="Malgun Gothic"/>
                <a:cs typeface="Malgun Goth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50" b="0" i="0">
                <a:solidFill>
                  <a:srgbClr val="727171"/>
                </a:solidFill>
                <a:latin typeface="Malgun Gothic"/>
                <a:cs typeface="Malgun Gothic"/>
              </a:defRPr>
            </a:lvl1pPr>
          </a:lstStyle>
          <a:p>
            <a:pPr marL="12700">
              <a:lnSpc>
                <a:spcPct val="100000"/>
              </a:lnSpc>
              <a:spcBef>
                <a:spcPts val="180"/>
              </a:spcBef>
            </a:pPr>
            <a:r>
              <a:rPr dirty="0"/>
              <a:t>사용자 맞춤형 </a:t>
            </a:r>
            <a:r>
              <a:rPr spc="-5" dirty="0"/>
              <a:t>IoT </a:t>
            </a:r>
            <a:r>
              <a:rPr dirty="0"/>
              <a:t>센서</a:t>
            </a:r>
            <a:r>
              <a:rPr spc="-85" dirty="0"/>
              <a:t> </a:t>
            </a:r>
            <a:r>
              <a:rPr dirty="0"/>
              <a:t>디바이스</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5/6/2019</a:t>
            </a:fld>
            <a:endParaRPr lang="en-US"/>
          </a:p>
        </p:txBody>
      </p:sp>
      <p:sp>
        <p:nvSpPr>
          <p:cNvPr id="7" name="Holder 7"/>
          <p:cNvSpPr>
            <a:spLocks noGrp="1"/>
          </p:cNvSpPr>
          <p:nvPr>
            <p:ph type="sldNum" sz="quarter" idx="7"/>
          </p:nvPr>
        </p:nvSpPr>
        <p:spPr/>
        <p:txBody>
          <a:bodyPr lIns="0" tIns="0" rIns="0" bIns="0"/>
          <a:lstStyle>
            <a:lvl1pPr>
              <a:defRPr sz="1000" b="0" i="0">
                <a:solidFill>
                  <a:srgbClr val="727171"/>
                </a:solidFill>
                <a:latin typeface="Malgun Gothic"/>
                <a:cs typeface="Malgun Gothic"/>
              </a:defRPr>
            </a:lvl1pPr>
          </a:lstStyle>
          <a:p>
            <a:pPr marL="39370">
              <a:lnSpc>
                <a:spcPct val="100000"/>
              </a:lnSpc>
              <a:spcBef>
                <a:spcPts val="18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300" b="1" i="0">
                <a:solidFill>
                  <a:schemeClr val="bg1"/>
                </a:solidFill>
                <a:latin typeface="Malgun Gothic"/>
                <a:cs typeface="Malgun Gothic"/>
              </a:defRPr>
            </a:lvl1pPr>
          </a:lstStyle>
          <a:p>
            <a:endParaRPr/>
          </a:p>
        </p:txBody>
      </p:sp>
      <p:sp>
        <p:nvSpPr>
          <p:cNvPr id="3" name="Holder 3"/>
          <p:cNvSpPr>
            <a:spLocks noGrp="1"/>
          </p:cNvSpPr>
          <p:nvPr>
            <p:ph type="ftr" sz="quarter" idx="5"/>
          </p:nvPr>
        </p:nvSpPr>
        <p:spPr/>
        <p:txBody>
          <a:bodyPr lIns="0" tIns="0" rIns="0" bIns="0"/>
          <a:lstStyle>
            <a:lvl1pPr>
              <a:defRPr sz="950" b="0" i="0">
                <a:solidFill>
                  <a:srgbClr val="727171"/>
                </a:solidFill>
                <a:latin typeface="Malgun Gothic"/>
                <a:cs typeface="Malgun Gothic"/>
              </a:defRPr>
            </a:lvl1pPr>
          </a:lstStyle>
          <a:p>
            <a:pPr marL="12700">
              <a:lnSpc>
                <a:spcPct val="100000"/>
              </a:lnSpc>
              <a:spcBef>
                <a:spcPts val="180"/>
              </a:spcBef>
            </a:pPr>
            <a:r>
              <a:rPr dirty="0"/>
              <a:t>사용자 맞춤형 </a:t>
            </a:r>
            <a:r>
              <a:rPr spc="-5" dirty="0"/>
              <a:t>IoT </a:t>
            </a:r>
            <a:r>
              <a:rPr dirty="0"/>
              <a:t>센서</a:t>
            </a:r>
            <a:r>
              <a:rPr spc="-85" dirty="0"/>
              <a:t> </a:t>
            </a:r>
            <a:r>
              <a:rPr dirty="0"/>
              <a:t>디바이스</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5/6/2019</a:t>
            </a:fld>
            <a:endParaRPr lang="en-US"/>
          </a:p>
        </p:txBody>
      </p:sp>
      <p:sp>
        <p:nvSpPr>
          <p:cNvPr id="5" name="Holder 5"/>
          <p:cNvSpPr>
            <a:spLocks noGrp="1"/>
          </p:cNvSpPr>
          <p:nvPr>
            <p:ph type="sldNum" sz="quarter" idx="7"/>
          </p:nvPr>
        </p:nvSpPr>
        <p:spPr/>
        <p:txBody>
          <a:bodyPr lIns="0" tIns="0" rIns="0" bIns="0"/>
          <a:lstStyle>
            <a:lvl1pPr>
              <a:defRPr sz="1000" b="0" i="0">
                <a:solidFill>
                  <a:srgbClr val="727171"/>
                </a:solidFill>
                <a:latin typeface="Malgun Gothic"/>
                <a:cs typeface="Malgun Gothic"/>
              </a:defRPr>
            </a:lvl1pPr>
          </a:lstStyle>
          <a:p>
            <a:pPr marL="39370">
              <a:lnSpc>
                <a:spcPct val="100000"/>
              </a:lnSpc>
              <a:spcBef>
                <a:spcPts val="18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50" b="0" i="0">
                <a:solidFill>
                  <a:srgbClr val="727171"/>
                </a:solidFill>
                <a:latin typeface="Malgun Gothic"/>
                <a:cs typeface="Malgun Gothic"/>
              </a:defRPr>
            </a:lvl1pPr>
          </a:lstStyle>
          <a:p>
            <a:pPr marL="12700">
              <a:lnSpc>
                <a:spcPct val="100000"/>
              </a:lnSpc>
              <a:spcBef>
                <a:spcPts val="180"/>
              </a:spcBef>
            </a:pPr>
            <a:r>
              <a:rPr dirty="0"/>
              <a:t>사용자 맞춤형 </a:t>
            </a:r>
            <a:r>
              <a:rPr spc="-5" dirty="0"/>
              <a:t>IoT </a:t>
            </a:r>
            <a:r>
              <a:rPr dirty="0"/>
              <a:t>센서</a:t>
            </a:r>
            <a:r>
              <a:rPr spc="-85" dirty="0"/>
              <a:t> </a:t>
            </a:r>
            <a:r>
              <a:rPr dirty="0"/>
              <a:t>디바이스</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5/6/2019</a:t>
            </a:fld>
            <a:endParaRPr lang="en-US"/>
          </a:p>
        </p:txBody>
      </p:sp>
      <p:sp>
        <p:nvSpPr>
          <p:cNvPr id="4" name="Holder 4"/>
          <p:cNvSpPr>
            <a:spLocks noGrp="1"/>
          </p:cNvSpPr>
          <p:nvPr>
            <p:ph type="sldNum" sz="quarter" idx="7"/>
          </p:nvPr>
        </p:nvSpPr>
        <p:spPr/>
        <p:txBody>
          <a:bodyPr lIns="0" tIns="0" rIns="0" bIns="0"/>
          <a:lstStyle>
            <a:lvl1pPr>
              <a:defRPr sz="1000" b="0" i="0">
                <a:solidFill>
                  <a:srgbClr val="727171"/>
                </a:solidFill>
                <a:latin typeface="Malgun Gothic"/>
                <a:cs typeface="Malgun Gothic"/>
              </a:defRPr>
            </a:lvl1pPr>
          </a:lstStyle>
          <a:p>
            <a:pPr marL="39370">
              <a:lnSpc>
                <a:spcPct val="100000"/>
              </a:lnSpc>
              <a:spcBef>
                <a:spcPts val="185"/>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
            <a:ext cx="10692130" cy="7560309"/>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DDDEDD"/>
          </a:solidFill>
        </p:spPr>
        <p:txBody>
          <a:bodyPr wrap="square" lIns="0" tIns="0" rIns="0" bIns="0" rtlCol="0"/>
          <a:lstStyle/>
          <a:p>
            <a:endParaRPr/>
          </a:p>
        </p:txBody>
      </p:sp>
      <p:sp>
        <p:nvSpPr>
          <p:cNvPr id="2" name="Holder 2"/>
          <p:cNvSpPr>
            <a:spLocks noGrp="1"/>
          </p:cNvSpPr>
          <p:nvPr>
            <p:ph type="title"/>
          </p:nvPr>
        </p:nvSpPr>
        <p:spPr>
          <a:xfrm>
            <a:off x="2634703" y="2397883"/>
            <a:ext cx="5423992" cy="1790064"/>
          </a:xfrm>
          <a:prstGeom prst="rect">
            <a:avLst/>
          </a:prstGeom>
        </p:spPr>
        <p:txBody>
          <a:bodyPr wrap="square" lIns="0" tIns="0" rIns="0" bIns="0">
            <a:spAutoFit/>
          </a:bodyPr>
          <a:lstStyle>
            <a:lvl1pPr>
              <a:defRPr sz="5300" b="1" i="0">
                <a:solidFill>
                  <a:schemeClr val="bg1"/>
                </a:solidFill>
                <a:latin typeface="Malgun Gothic"/>
                <a:cs typeface="Malgun Gothic"/>
              </a:defRPr>
            </a:lvl1pPr>
          </a:lstStyle>
          <a:p>
            <a:endParaRPr/>
          </a:p>
        </p:txBody>
      </p:sp>
      <p:sp>
        <p:nvSpPr>
          <p:cNvPr id="3" name="Holder 3"/>
          <p:cNvSpPr>
            <a:spLocks noGrp="1"/>
          </p:cNvSpPr>
          <p:nvPr>
            <p:ph type="body" idx="1"/>
          </p:nvPr>
        </p:nvSpPr>
        <p:spPr>
          <a:xfrm>
            <a:off x="2634703" y="2397883"/>
            <a:ext cx="5423992" cy="1790064"/>
          </a:xfrm>
          <a:prstGeom prst="rect">
            <a:avLst/>
          </a:prstGeom>
        </p:spPr>
        <p:txBody>
          <a:bodyPr wrap="square" lIns="0" tIns="0" rIns="0" bIns="0">
            <a:spAutoFit/>
          </a:bodyPr>
          <a:lstStyle>
            <a:lvl1pPr>
              <a:defRPr sz="5300" b="1" i="0">
                <a:solidFill>
                  <a:schemeClr val="bg1"/>
                </a:solidFill>
                <a:latin typeface="Malgun Gothic"/>
                <a:cs typeface="Malgun Gothic"/>
              </a:defRPr>
            </a:lvl1pPr>
          </a:lstStyle>
          <a:p>
            <a:endParaRPr/>
          </a:p>
        </p:txBody>
      </p:sp>
      <p:sp>
        <p:nvSpPr>
          <p:cNvPr id="4" name="Holder 4"/>
          <p:cNvSpPr>
            <a:spLocks noGrp="1"/>
          </p:cNvSpPr>
          <p:nvPr>
            <p:ph type="ftr" sz="quarter" idx="5"/>
          </p:nvPr>
        </p:nvSpPr>
        <p:spPr>
          <a:xfrm>
            <a:off x="7915770" y="6975664"/>
            <a:ext cx="1812925" cy="186054"/>
          </a:xfrm>
          <a:prstGeom prst="rect">
            <a:avLst/>
          </a:prstGeom>
        </p:spPr>
        <p:txBody>
          <a:bodyPr wrap="square" lIns="0" tIns="0" rIns="0" bIns="0">
            <a:spAutoFit/>
          </a:bodyPr>
          <a:lstStyle>
            <a:lvl1pPr>
              <a:defRPr sz="950" b="0" i="0">
                <a:solidFill>
                  <a:srgbClr val="727171"/>
                </a:solidFill>
                <a:latin typeface="Malgun Gothic"/>
                <a:cs typeface="Malgun Gothic"/>
              </a:defRPr>
            </a:lvl1pPr>
          </a:lstStyle>
          <a:p>
            <a:pPr marL="12700">
              <a:lnSpc>
                <a:spcPct val="100000"/>
              </a:lnSpc>
              <a:spcBef>
                <a:spcPts val="180"/>
              </a:spcBef>
            </a:pPr>
            <a:r>
              <a:rPr dirty="0"/>
              <a:t>사용자 맞춤형 </a:t>
            </a:r>
            <a:r>
              <a:rPr spc="-5" dirty="0"/>
              <a:t>IoT </a:t>
            </a:r>
            <a:r>
              <a:rPr dirty="0"/>
              <a:t>센서</a:t>
            </a:r>
            <a:r>
              <a:rPr spc="-85" dirty="0"/>
              <a:t> </a:t>
            </a:r>
            <a:r>
              <a:rPr dirty="0"/>
              <a:t>디바이스</a:t>
            </a: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5/6/2019</a:t>
            </a:fld>
            <a:endParaRPr lang="en-US"/>
          </a:p>
        </p:txBody>
      </p:sp>
      <p:sp>
        <p:nvSpPr>
          <p:cNvPr id="6" name="Holder 6"/>
          <p:cNvSpPr>
            <a:spLocks noGrp="1"/>
          </p:cNvSpPr>
          <p:nvPr>
            <p:ph type="sldNum" sz="quarter" idx="7"/>
          </p:nvPr>
        </p:nvSpPr>
        <p:spPr>
          <a:xfrm>
            <a:off x="9972306" y="6970656"/>
            <a:ext cx="205740" cy="194945"/>
          </a:xfrm>
          <a:prstGeom prst="rect">
            <a:avLst/>
          </a:prstGeom>
        </p:spPr>
        <p:txBody>
          <a:bodyPr wrap="square" lIns="0" tIns="0" rIns="0" bIns="0">
            <a:spAutoFit/>
          </a:bodyPr>
          <a:lstStyle>
            <a:lvl1pPr>
              <a:defRPr sz="1000" b="0" i="0">
                <a:solidFill>
                  <a:srgbClr val="727171"/>
                </a:solidFill>
                <a:latin typeface="Malgun Gothic"/>
                <a:cs typeface="Malgun Gothic"/>
              </a:defRPr>
            </a:lvl1pPr>
          </a:lstStyle>
          <a:p>
            <a:pPr marL="39370">
              <a:lnSpc>
                <a:spcPct val="100000"/>
              </a:lnSpc>
              <a:spcBef>
                <a:spcPts val="185"/>
              </a:spcBef>
            </a:pPr>
            <a:fld id="{81D60167-4931-47E6-BA6A-407CBD079E47}" type="slidenum">
              <a:rPr dirty="0"/>
              <a:t>‹#›</a:t>
            </a:fld>
            <a:endParaRPr dirty="0"/>
          </a:p>
        </p:txBody>
      </p:sp>
      <p:pic>
        <p:nvPicPr>
          <p:cNvPr id="8" name="Picture 2"/>
          <p:cNvPicPr>
            <a:picLocks noChangeAspect="1" noChangeArrowheads="1"/>
          </p:cNvPicPr>
          <p:nvPr userDrawn="1"/>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5150" y="7035078"/>
            <a:ext cx="2159620" cy="251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bject 2"/>
          <p:cNvSpPr/>
          <p:nvPr userDrawn="1"/>
        </p:nvSpPr>
        <p:spPr>
          <a:xfrm>
            <a:off x="540956" y="1388325"/>
            <a:ext cx="9610090" cy="5506085"/>
          </a:xfrm>
          <a:custGeom>
            <a:avLst/>
            <a:gdLst/>
            <a:ahLst/>
            <a:cxnLst/>
            <a:rect l="l" t="t" r="r" b="b"/>
            <a:pathLst>
              <a:path w="9610090" h="5506084">
                <a:moveTo>
                  <a:pt x="0" y="5505678"/>
                </a:moveTo>
                <a:lnTo>
                  <a:pt x="9610090" y="5505678"/>
                </a:lnTo>
                <a:lnTo>
                  <a:pt x="9610090" y="0"/>
                </a:lnTo>
                <a:lnTo>
                  <a:pt x="0" y="0"/>
                </a:lnTo>
                <a:lnTo>
                  <a:pt x="0" y="5505678"/>
                </a:lnTo>
                <a:close/>
              </a:path>
            </a:pathLst>
          </a:custGeom>
          <a:solidFill>
            <a:srgbClr val="FFFFFF"/>
          </a:solid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9" Type="http://schemas.openxmlformats.org/officeDocument/2006/relationships/image" Target="../media/image39.png"/><Relationship Id="rId21" Type="http://schemas.openxmlformats.org/officeDocument/2006/relationships/image" Target="../media/image21.png"/><Relationship Id="rId34" Type="http://schemas.openxmlformats.org/officeDocument/2006/relationships/image" Target="../media/image34.png"/><Relationship Id="rId42" Type="http://schemas.openxmlformats.org/officeDocument/2006/relationships/image" Target="../media/image42.png"/><Relationship Id="rId7" Type="http://schemas.openxmlformats.org/officeDocument/2006/relationships/image" Target="../media/image7.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41"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png"/><Relationship Id="rId40" Type="http://schemas.openxmlformats.org/officeDocument/2006/relationships/image" Target="../media/image40.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36" Type="http://schemas.openxmlformats.org/officeDocument/2006/relationships/image" Target="../media/image36.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4" Type="http://schemas.openxmlformats.org/officeDocument/2006/relationships/image" Target="../media/image44.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5.png"/><Relationship Id="rId43" Type="http://schemas.openxmlformats.org/officeDocument/2006/relationships/image" Target="../media/image43.png"/><Relationship Id="rId8" Type="http://schemas.openxmlformats.org/officeDocument/2006/relationships/image" Target="../media/image8.png"/><Relationship Id="rId3" Type="http://schemas.openxmlformats.org/officeDocument/2006/relationships/image" Target="../media/image3.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33" Type="http://schemas.openxmlformats.org/officeDocument/2006/relationships/image" Target="../media/image33.png"/><Relationship Id="rId38" Type="http://schemas.openxmlformats.org/officeDocument/2006/relationships/image" Target="../media/image38.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jpe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10692130" cy="7560309"/>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008CCF"/>
          </a:solidFill>
        </p:spPr>
        <p:txBody>
          <a:bodyPr wrap="square" lIns="0" tIns="0" rIns="0" bIns="0" rtlCol="0"/>
          <a:lstStyle/>
          <a:p>
            <a:endParaRPr/>
          </a:p>
        </p:txBody>
      </p:sp>
      <p:sp>
        <p:nvSpPr>
          <p:cNvPr id="3" name="object 3"/>
          <p:cNvSpPr txBox="1">
            <a:spLocks noGrp="1"/>
          </p:cNvSpPr>
          <p:nvPr>
            <p:ph type="body" idx="1"/>
          </p:nvPr>
        </p:nvSpPr>
        <p:spPr>
          <a:xfrm>
            <a:off x="603250" y="2638425"/>
            <a:ext cx="9493797" cy="2007216"/>
          </a:xfrm>
          <a:prstGeom prst="rect">
            <a:avLst/>
          </a:prstGeom>
        </p:spPr>
        <p:txBody>
          <a:bodyPr vert="horz" wrap="square" lIns="0" tIns="12700" rIns="0" bIns="0" rtlCol="0">
            <a:spAutoFit/>
          </a:bodyPr>
          <a:lstStyle/>
          <a:p>
            <a:pPr algn="ctr">
              <a:lnSpc>
                <a:spcPct val="120000"/>
              </a:lnSpc>
            </a:pPr>
            <a:r>
              <a:rPr lang="en-US" altLang="zh-CN" sz="5400" spc="-200" smtClean="0">
                <a:effectLst>
                  <a:glow rad="127000">
                    <a:schemeClr val="tx1">
                      <a:lumMod val="75000"/>
                      <a:lumOff val="25000"/>
                    </a:schemeClr>
                  </a:glow>
                </a:effectLst>
                <a:latin typeface="+mj-ea"/>
                <a:cs typeface="나눔바른고딕"/>
              </a:rPr>
              <a:t>1.</a:t>
            </a:r>
            <a:r>
              <a:rPr lang="zh-CN" altLang="en-US" sz="5400" spc="-200" smtClean="0">
                <a:effectLst>
                  <a:glow rad="127000">
                    <a:schemeClr val="tx1">
                      <a:lumMod val="75000"/>
                      <a:lumOff val="25000"/>
                    </a:schemeClr>
                  </a:glow>
                </a:effectLst>
                <a:latin typeface="+mj-ea"/>
                <a:cs typeface="나눔바른고딕"/>
              </a:rPr>
              <a:t>面</a:t>
            </a:r>
            <a:r>
              <a:rPr lang="zh-CN" altLang="en-US" sz="5400" spc="-200">
                <a:effectLst>
                  <a:glow rad="127000">
                    <a:schemeClr val="tx1">
                      <a:lumMod val="75000"/>
                      <a:lumOff val="25000"/>
                    </a:schemeClr>
                  </a:glow>
                </a:effectLst>
                <a:latin typeface="+mj-ea"/>
                <a:cs typeface="나눔바른고딕"/>
              </a:rPr>
              <a:t>向智能手机用户</a:t>
            </a:r>
            <a:r>
              <a:rPr lang="zh-CN" altLang="en-US" sz="5400" spc="-200" smtClean="0">
                <a:effectLst>
                  <a:glow rad="127000">
                    <a:schemeClr val="tx1">
                      <a:lumMod val="75000"/>
                      <a:lumOff val="25000"/>
                    </a:schemeClr>
                  </a:glow>
                </a:effectLst>
                <a:latin typeface="+mj-ea"/>
                <a:cs typeface="나눔바른고딕"/>
              </a:rPr>
              <a:t>的室</a:t>
            </a:r>
            <a:r>
              <a:rPr lang="zh-CN" altLang="en-US" sz="5400" spc="-200">
                <a:effectLst>
                  <a:glow rad="127000">
                    <a:schemeClr val="tx1">
                      <a:lumMod val="75000"/>
                      <a:lumOff val="25000"/>
                    </a:schemeClr>
                  </a:glow>
                </a:effectLst>
                <a:latin typeface="+mj-ea"/>
                <a:cs typeface="나눔바른고딕"/>
              </a:rPr>
              <a:t>内位</a:t>
            </a:r>
            <a:r>
              <a:rPr lang="zh-CN" altLang="en-US" sz="5400" spc="-200" smtClean="0">
                <a:effectLst>
                  <a:glow rad="127000">
                    <a:schemeClr val="tx1">
                      <a:lumMod val="75000"/>
                      <a:lumOff val="25000"/>
                    </a:schemeClr>
                  </a:glow>
                </a:effectLst>
                <a:latin typeface="+mj-ea"/>
                <a:cs typeface="나눔바른고딕"/>
              </a:rPr>
              <a:t>置</a:t>
            </a:r>
            <a:endParaRPr lang="en-US" altLang="zh-CN" sz="5400" spc="-200" smtClean="0">
              <a:effectLst>
                <a:glow rad="127000">
                  <a:schemeClr val="tx1">
                    <a:lumMod val="75000"/>
                    <a:lumOff val="25000"/>
                  </a:schemeClr>
                </a:glow>
              </a:effectLst>
              <a:latin typeface="+mj-ea"/>
              <a:cs typeface="나눔바른고딕"/>
            </a:endParaRPr>
          </a:p>
          <a:p>
            <a:pPr algn="ctr">
              <a:lnSpc>
                <a:spcPct val="120000"/>
              </a:lnSpc>
            </a:pPr>
            <a:r>
              <a:rPr lang="zh-CN" altLang="en-US" sz="5400" spc="-200" smtClean="0">
                <a:effectLst>
                  <a:glow rad="127000">
                    <a:schemeClr val="tx1">
                      <a:lumMod val="75000"/>
                      <a:lumOff val="25000"/>
                    </a:schemeClr>
                  </a:glow>
                </a:effectLst>
                <a:latin typeface="+mj-ea"/>
                <a:cs typeface="나눔바른고딕"/>
              </a:rPr>
              <a:t>识</a:t>
            </a:r>
            <a:r>
              <a:rPr lang="zh-CN" altLang="en-US" sz="5400" spc="-200">
                <a:effectLst>
                  <a:glow rad="127000">
                    <a:schemeClr val="tx1">
                      <a:lumMod val="75000"/>
                      <a:lumOff val="25000"/>
                    </a:schemeClr>
                  </a:glow>
                </a:effectLst>
                <a:latin typeface="+mj-ea"/>
                <a:cs typeface="나눔바른고딕"/>
              </a:rPr>
              <a:t>别系统</a:t>
            </a:r>
            <a:endParaRPr lang="en-US" altLang="ko-KR" sz="5400" spc="-200" dirty="0">
              <a:effectLst>
                <a:glow rad="127000">
                  <a:schemeClr val="tx1">
                    <a:lumMod val="75000"/>
                    <a:lumOff val="25000"/>
                  </a:schemeClr>
                </a:glow>
              </a:effectLst>
              <a:latin typeface="+mj-ea"/>
              <a:cs typeface="나눔바른고딕"/>
            </a:endParaRPr>
          </a:p>
        </p:txBody>
      </p:sp>
      <p:sp>
        <p:nvSpPr>
          <p:cNvPr id="4" name="object 4"/>
          <p:cNvSpPr txBox="1"/>
          <p:nvPr/>
        </p:nvSpPr>
        <p:spPr>
          <a:xfrm>
            <a:off x="2939537" y="4583434"/>
            <a:ext cx="4821223" cy="288541"/>
          </a:xfrm>
          <a:prstGeom prst="rect">
            <a:avLst/>
          </a:prstGeom>
        </p:spPr>
        <p:txBody>
          <a:bodyPr vert="horz" wrap="square" lIns="0" tIns="11430" rIns="0" bIns="0" rtlCol="0">
            <a:spAutoFit/>
          </a:bodyPr>
          <a:lstStyle/>
          <a:p>
            <a:pPr marL="12700" algn="ctr">
              <a:lnSpc>
                <a:spcPct val="100000"/>
              </a:lnSpc>
              <a:spcBef>
                <a:spcPts val="90"/>
              </a:spcBef>
            </a:pPr>
            <a:r>
              <a:rPr lang="en-US" altLang="ko-KR" sz="1750" b="1" spc="-125" smtClean="0">
                <a:solidFill>
                  <a:srgbClr val="CDDEF2"/>
                </a:solidFill>
                <a:latin typeface="Malgun Gothic"/>
                <a:cs typeface="Malgun Gothic"/>
              </a:rPr>
              <a:t>(</a:t>
            </a:r>
            <a:r>
              <a:rPr lang="zh-CN" altLang="en-US" sz="1750" b="1" spc="-125" smtClean="0">
                <a:solidFill>
                  <a:srgbClr val="CDDEF2"/>
                </a:solidFill>
                <a:latin typeface="Malgun Gothic"/>
                <a:cs typeface="Malgun Gothic"/>
              </a:rPr>
              <a:t>传送广域高精密信息</a:t>
            </a:r>
            <a:r>
              <a:rPr lang="en-US" altLang="ko-KR" sz="1750" b="1" spc="-125" smtClean="0">
                <a:solidFill>
                  <a:srgbClr val="CDDEF2"/>
                </a:solidFill>
                <a:latin typeface="Malgun Gothic"/>
                <a:cs typeface="Malgun Gothic"/>
              </a:rPr>
              <a:t>)</a:t>
            </a:r>
            <a:endParaRPr lang="en-US" altLang="ko-KR" sz="1750" b="1" spc="-125" dirty="0">
              <a:solidFill>
                <a:srgbClr val="CDDEF2"/>
              </a:solidFill>
              <a:latin typeface="Malgun Gothic"/>
              <a:cs typeface="Malgun Gothic"/>
            </a:endParaRPr>
          </a:p>
        </p:txBody>
      </p:sp>
      <p:grpSp>
        <p:nvGrpSpPr>
          <p:cNvPr id="376" name="Group 375"/>
          <p:cNvGrpSpPr/>
          <p:nvPr/>
        </p:nvGrpSpPr>
        <p:grpSpPr>
          <a:xfrm>
            <a:off x="0" y="1599095"/>
            <a:ext cx="2245042" cy="4811636"/>
            <a:chOff x="0" y="1599095"/>
            <a:chExt cx="2245042" cy="4811636"/>
          </a:xfrm>
        </p:grpSpPr>
        <p:sp>
          <p:nvSpPr>
            <p:cNvPr id="5" name="object 5"/>
            <p:cNvSpPr/>
            <p:nvPr/>
          </p:nvSpPr>
          <p:spPr>
            <a:xfrm>
              <a:off x="0" y="4479874"/>
              <a:ext cx="188595" cy="0"/>
            </a:xfrm>
            <a:custGeom>
              <a:avLst/>
              <a:gdLst/>
              <a:ahLst/>
              <a:cxnLst/>
              <a:rect l="l" t="t" r="r" b="b"/>
              <a:pathLst>
                <a:path w="188595">
                  <a:moveTo>
                    <a:pt x="0" y="0"/>
                  </a:moveTo>
                  <a:lnTo>
                    <a:pt x="188239" y="0"/>
                  </a:lnTo>
                </a:path>
              </a:pathLst>
            </a:custGeom>
            <a:ln w="15240">
              <a:solidFill>
                <a:srgbClr val="EEF4FB"/>
              </a:solidFill>
            </a:ln>
          </p:spPr>
          <p:txBody>
            <a:bodyPr wrap="square" lIns="0" tIns="0" rIns="0" bIns="0" rtlCol="0"/>
            <a:lstStyle/>
            <a:p>
              <a:endParaRPr/>
            </a:p>
          </p:txBody>
        </p:sp>
        <p:sp>
          <p:nvSpPr>
            <p:cNvPr id="6" name="object 6"/>
            <p:cNvSpPr/>
            <p:nvPr/>
          </p:nvSpPr>
          <p:spPr>
            <a:xfrm>
              <a:off x="180962" y="3905834"/>
              <a:ext cx="0" cy="566420"/>
            </a:xfrm>
            <a:custGeom>
              <a:avLst/>
              <a:gdLst/>
              <a:ahLst/>
              <a:cxnLst/>
              <a:rect l="l" t="t" r="r" b="b"/>
              <a:pathLst>
                <a:path h="566420">
                  <a:moveTo>
                    <a:pt x="0" y="0"/>
                  </a:moveTo>
                  <a:lnTo>
                    <a:pt x="0" y="566419"/>
                  </a:lnTo>
                </a:path>
              </a:pathLst>
            </a:custGeom>
            <a:ln w="14554">
              <a:solidFill>
                <a:srgbClr val="EEF4FB"/>
              </a:solidFill>
            </a:ln>
          </p:spPr>
          <p:txBody>
            <a:bodyPr wrap="square" lIns="0" tIns="0" rIns="0" bIns="0" rtlCol="0"/>
            <a:lstStyle/>
            <a:p>
              <a:endParaRPr/>
            </a:p>
          </p:txBody>
        </p:sp>
        <p:sp>
          <p:nvSpPr>
            <p:cNvPr id="7" name="object 7"/>
            <p:cNvSpPr/>
            <p:nvPr/>
          </p:nvSpPr>
          <p:spPr>
            <a:xfrm>
              <a:off x="0" y="3898849"/>
              <a:ext cx="188595" cy="0"/>
            </a:xfrm>
            <a:custGeom>
              <a:avLst/>
              <a:gdLst/>
              <a:ahLst/>
              <a:cxnLst/>
              <a:rect l="l" t="t" r="r" b="b"/>
              <a:pathLst>
                <a:path w="188595">
                  <a:moveTo>
                    <a:pt x="0" y="0"/>
                  </a:moveTo>
                  <a:lnTo>
                    <a:pt x="188239" y="0"/>
                  </a:lnTo>
                </a:path>
              </a:pathLst>
            </a:custGeom>
            <a:ln w="13970">
              <a:solidFill>
                <a:srgbClr val="EEF4FB"/>
              </a:solidFill>
            </a:ln>
          </p:spPr>
          <p:txBody>
            <a:bodyPr wrap="square" lIns="0" tIns="0" rIns="0" bIns="0" rtlCol="0"/>
            <a:lstStyle/>
            <a:p>
              <a:endParaRPr/>
            </a:p>
          </p:txBody>
        </p:sp>
        <p:sp>
          <p:nvSpPr>
            <p:cNvPr id="8" name="object 8"/>
            <p:cNvSpPr/>
            <p:nvPr/>
          </p:nvSpPr>
          <p:spPr>
            <a:xfrm>
              <a:off x="0" y="4542078"/>
              <a:ext cx="280670" cy="0"/>
            </a:xfrm>
            <a:custGeom>
              <a:avLst/>
              <a:gdLst/>
              <a:ahLst/>
              <a:cxnLst/>
              <a:rect l="l" t="t" r="r" b="b"/>
              <a:pathLst>
                <a:path w="280670">
                  <a:moveTo>
                    <a:pt x="0" y="0"/>
                  </a:moveTo>
                  <a:lnTo>
                    <a:pt x="280162" y="0"/>
                  </a:lnTo>
                </a:path>
              </a:pathLst>
            </a:custGeom>
            <a:ln w="13969">
              <a:solidFill>
                <a:srgbClr val="EEF4FB"/>
              </a:solidFill>
            </a:ln>
          </p:spPr>
          <p:txBody>
            <a:bodyPr wrap="square" lIns="0" tIns="0" rIns="0" bIns="0" rtlCol="0"/>
            <a:lstStyle/>
            <a:p>
              <a:endParaRPr/>
            </a:p>
          </p:txBody>
        </p:sp>
        <p:sp>
          <p:nvSpPr>
            <p:cNvPr id="9" name="object 9"/>
            <p:cNvSpPr/>
            <p:nvPr/>
          </p:nvSpPr>
          <p:spPr>
            <a:xfrm>
              <a:off x="265595" y="4486833"/>
              <a:ext cx="14604" cy="48260"/>
            </a:xfrm>
            <a:custGeom>
              <a:avLst/>
              <a:gdLst/>
              <a:ahLst/>
              <a:cxnLst/>
              <a:rect l="l" t="t" r="r" b="b"/>
              <a:pathLst>
                <a:path w="14604" h="48260">
                  <a:moveTo>
                    <a:pt x="0" y="48259"/>
                  </a:moveTo>
                  <a:lnTo>
                    <a:pt x="14566" y="48259"/>
                  </a:lnTo>
                  <a:lnTo>
                    <a:pt x="14566" y="0"/>
                  </a:lnTo>
                  <a:lnTo>
                    <a:pt x="0" y="0"/>
                  </a:lnTo>
                  <a:lnTo>
                    <a:pt x="0" y="48259"/>
                  </a:lnTo>
                  <a:close/>
                </a:path>
              </a:pathLst>
            </a:custGeom>
            <a:solidFill>
              <a:srgbClr val="EEF4FB"/>
            </a:solidFill>
          </p:spPr>
          <p:txBody>
            <a:bodyPr wrap="square" lIns="0" tIns="0" rIns="0" bIns="0" rtlCol="0"/>
            <a:lstStyle/>
            <a:p>
              <a:endParaRPr/>
            </a:p>
          </p:txBody>
        </p:sp>
        <p:sp>
          <p:nvSpPr>
            <p:cNvPr id="10" name="object 10"/>
            <p:cNvSpPr/>
            <p:nvPr/>
          </p:nvSpPr>
          <p:spPr>
            <a:xfrm>
              <a:off x="0" y="4479848"/>
              <a:ext cx="280670" cy="0"/>
            </a:xfrm>
            <a:custGeom>
              <a:avLst/>
              <a:gdLst/>
              <a:ahLst/>
              <a:cxnLst/>
              <a:rect l="l" t="t" r="r" b="b"/>
              <a:pathLst>
                <a:path w="280670">
                  <a:moveTo>
                    <a:pt x="0" y="0"/>
                  </a:moveTo>
                  <a:lnTo>
                    <a:pt x="280162" y="0"/>
                  </a:lnTo>
                </a:path>
              </a:pathLst>
            </a:custGeom>
            <a:ln w="13969">
              <a:solidFill>
                <a:srgbClr val="EEF4FB"/>
              </a:solidFill>
            </a:ln>
          </p:spPr>
          <p:txBody>
            <a:bodyPr wrap="square" lIns="0" tIns="0" rIns="0" bIns="0" rtlCol="0"/>
            <a:lstStyle/>
            <a:p>
              <a:endParaRPr/>
            </a:p>
          </p:txBody>
        </p:sp>
        <p:sp>
          <p:nvSpPr>
            <p:cNvPr id="11" name="object 11"/>
            <p:cNvSpPr/>
            <p:nvPr/>
          </p:nvSpPr>
          <p:spPr>
            <a:xfrm>
              <a:off x="0" y="3636111"/>
              <a:ext cx="291465" cy="270510"/>
            </a:xfrm>
            <a:custGeom>
              <a:avLst/>
              <a:gdLst/>
              <a:ahLst/>
              <a:cxnLst/>
              <a:rect l="l" t="t" r="r" b="b"/>
              <a:pathLst>
                <a:path w="291465" h="270510">
                  <a:moveTo>
                    <a:pt x="0" y="0"/>
                  </a:moveTo>
                  <a:lnTo>
                    <a:pt x="0" y="19862"/>
                  </a:lnTo>
                  <a:lnTo>
                    <a:pt x="254330" y="255765"/>
                  </a:lnTo>
                  <a:lnTo>
                    <a:pt x="0" y="255765"/>
                  </a:lnTo>
                  <a:lnTo>
                    <a:pt x="0" y="270319"/>
                  </a:lnTo>
                  <a:lnTo>
                    <a:pt x="291426" y="270319"/>
                  </a:lnTo>
                  <a:lnTo>
                    <a:pt x="0" y="0"/>
                  </a:lnTo>
                  <a:close/>
                </a:path>
              </a:pathLst>
            </a:custGeom>
            <a:solidFill>
              <a:srgbClr val="EEF4FB"/>
            </a:solidFill>
          </p:spPr>
          <p:txBody>
            <a:bodyPr wrap="square" lIns="0" tIns="0" rIns="0" bIns="0" rtlCol="0"/>
            <a:lstStyle/>
            <a:p>
              <a:endParaRPr/>
            </a:p>
          </p:txBody>
        </p:sp>
        <p:sp>
          <p:nvSpPr>
            <p:cNvPr id="12" name="object 12"/>
            <p:cNvSpPr/>
            <p:nvPr/>
          </p:nvSpPr>
          <p:spPr>
            <a:xfrm>
              <a:off x="65051" y="3592906"/>
              <a:ext cx="92532" cy="209194"/>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0" y="1599095"/>
              <a:ext cx="539750" cy="130810"/>
            </a:xfrm>
            <a:custGeom>
              <a:avLst/>
              <a:gdLst/>
              <a:ahLst/>
              <a:cxnLst/>
              <a:rect l="l" t="t" r="r" b="b"/>
              <a:pathLst>
                <a:path w="539750" h="130810">
                  <a:moveTo>
                    <a:pt x="362571" y="14554"/>
                  </a:moveTo>
                  <a:lnTo>
                    <a:pt x="256846" y="14554"/>
                  </a:lnTo>
                  <a:lnTo>
                    <a:pt x="307176" y="17865"/>
                  </a:lnTo>
                  <a:lnTo>
                    <a:pt x="356001" y="27662"/>
                  </a:lnTo>
                  <a:lnTo>
                    <a:pt x="402829" y="43740"/>
                  </a:lnTo>
                  <a:lnTo>
                    <a:pt x="447170" y="65894"/>
                  </a:lnTo>
                  <a:lnTo>
                    <a:pt x="488533" y="93918"/>
                  </a:lnTo>
                  <a:lnTo>
                    <a:pt x="526428" y="127609"/>
                  </a:lnTo>
                  <a:lnTo>
                    <a:pt x="529273" y="130467"/>
                  </a:lnTo>
                  <a:lnTo>
                    <a:pt x="533871" y="130492"/>
                  </a:lnTo>
                  <a:lnTo>
                    <a:pt x="539586" y="124841"/>
                  </a:lnTo>
                  <a:lnTo>
                    <a:pt x="539624" y="120230"/>
                  </a:lnTo>
                  <a:lnTo>
                    <a:pt x="536792" y="117373"/>
                  </a:lnTo>
                  <a:lnTo>
                    <a:pt x="497444" y="82397"/>
                  </a:lnTo>
                  <a:lnTo>
                    <a:pt x="454493" y="53302"/>
                  </a:lnTo>
                  <a:lnTo>
                    <a:pt x="408449" y="30302"/>
                  </a:lnTo>
                  <a:lnTo>
                    <a:pt x="362571" y="14554"/>
                  </a:lnTo>
                  <a:close/>
                </a:path>
                <a:path w="539750" h="130810">
                  <a:moveTo>
                    <a:pt x="256846" y="0"/>
                  </a:moveTo>
                  <a:lnTo>
                    <a:pt x="204576" y="3437"/>
                  </a:lnTo>
                  <a:lnTo>
                    <a:pt x="153872" y="13609"/>
                  </a:lnTo>
                  <a:lnTo>
                    <a:pt x="105242" y="30302"/>
                  </a:lnTo>
                  <a:lnTo>
                    <a:pt x="59198" y="53302"/>
                  </a:lnTo>
                  <a:lnTo>
                    <a:pt x="16247" y="82397"/>
                  </a:lnTo>
                  <a:lnTo>
                    <a:pt x="0" y="96839"/>
                  </a:lnTo>
                  <a:lnTo>
                    <a:pt x="0" y="116286"/>
                  </a:lnTo>
                  <a:lnTo>
                    <a:pt x="25158" y="93918"/>
                  </a:lnTo>
                  <a:lnTo>
                    <a:pt x="66521" y="65894"/>
                  </a:lnTo>
                  <a:lnTo>
                    <a:pt x="110862" y="43740"/>
                  </a:lnTo>
                  <a:lnTo>
                    <a:pt x="157690" y="27662"/>
                  </a:lnTo>
                  <a:lnTo>
                    <a:pt x="206515" y="17865"/>
                  </a:lnTo>
                  <a:lnTo>
                    <a:pt x="256846" y="14554"/>
                  </a:lnTo>
                  <a:lnTo>
                    <a:pt x="362571" y="14554"/>
                  </a:lnTo>
                  <a:lnTo>
                    <a:pt x="359820" y="13609"/>
                  </a:lnTo>
                  <a:lnTo>
                    <a:pt x="309115" y="3437"/>
                  </a:lnTo>
                  <a:lnTo>
                    <a:pt x="256846" y="0"/>
                  </a:lnTo>
                  <a:close/>
                </a:path>
              </a:pathLst>
            </a:custGeom>
            <a:solidFill>
              <a:srgbClr val="EEF4FB"/>
            </a:solidFill>
          </p:spPr>
          <p:txBody>
            <a:bodyPr wrap="square" lIns="0" tIns="0" rIns="0" bIns="0" rtlCol="0"/>
            <a:lstStyle/>
            <a:p>
              <a:endParaRPr/>
            </a:p>
          </p:txBody>
        </p:sp>
        <p:sp>
          <p:nvSpPr>
            <p:cNvPr id="14" name="object 14"/>
            <p:cNvSpPr/>
            <p:nvPr/>
          </p:nvSpPr>
          <p:spPr>
            <a:xfrm>
              <a:off x="52682" y="1711490"/>
              <a:ext cx="408940" cy="97790"/>
            </a:xfrm>
            <a:custGeom>
              <a:avLst/>
              <a:gdLst/>
              <a:ahLst/>
              <a:cxnLst/>
              <a:rect l="l" t="t" r="r" b="b"/>
              <a:pathLst>
                <a:path w="408940" h="97789">
                  <a:moveTo>
                    <a:pt x="204165" y="0"/>
                  </a:moveTo>
                  <a:lnTo>
                    <a:pt x="159157" y="3559"/>
                  </a:lnTo>
                  <a:lnTo>
                    <a:pt x="115886" y="14061"/>
                  </a:lnTo>
                  <a:lnTo>
                    <a:pt x="74986" y="31239"/>
                  </a:lnTo>
                  <a:lnTo>
                    <a:pt x="37086" y="54826"/>
                  </a:lnTo>
                  <a:lnTo>
                    <a:pt x="2819" y="84556"/>
                  </a:lnTo>
                  <a:lnTo>
                    <a:pt x="0" y="87426"/>
                  </a:lnTo>
                  <a:lnTo>
                    <a:pt x="25" y="92036"/>
                  </a:lnTo>
                  <a:lnTo>
                    <a:pt x="5765" y="97675"/>
                  </a:lnTo>
                  <a:lnTo>
                    <a:pt x="10363" y="97637"/>
                  </a:lnTo>
                  <a:lnTo>
                    <a:pt x="13182" y="94780"/>
                  </a:lnTo>
                  <a:lnTo>
                    <a:pt x="54385" y="60422"/>
                  </a:lnTo>
                  <a:lnTo>
                    <a:pt x="100730" y="35269"/>
                  </a:lnTo>
                  <a:lnTo>
                    <a:pt x="151046" y="19815"/>
                  </a:lnTo>
                  <a:lnTo>
                    <a:pt x="204165" y="14554"/>
                  </a:lnTo>
                  <a:lnTo>
                    <a:pt x="293610" y="14554"/>
                  </a:lnTo>
                  <a:lnTo>
                    <a:pt x="292438" y="14061"/>
                  </a:lnTo>
                  <a:lnTo>
                    <a:pt x="249168" y="3559"/>
                  </a:lnTo>
                  <a:lnTo>
                    <a:pt x="204165" y="0"/>
                  </a:lnTo>
                  <a:close/>
                </a:path>
                <a:path w="408940" h="97789">
                  <a:moveTo>
                    <a:pt x="293610" y="14554"/>
                  </a:moveTo>
                  <a:lnTo>
                    <a:pt x="204165" y="14554"/>
                  </a:lnTo>
                  <a:lnTo>
                    <a:pt x="257285" y="19815"/>
                  </a:lnTo>
                  <a:lnTo>
                    <a:pt x="307605" y="35269"/>
                  </a:lnTo>
                  <a:lnTo>
                    <a:pt x="353949" y="60422"/>
                  </a:lnTo>
                  <a:lnTo>
                    <a:pt x="395147" y="94780"/>
                  </a:lnTo>
                  <a:lnTo>
                    <a:pt x="396570" y="96227"/>
                  </a:lnTo>
                  <a:lnTo>
                    <a:pt x="398449" y="96951"/>
                  </a:lnTo>
                  <a:lnTo>
                    <a:pt x="402183" y="96951"/>
                  </a:lnTo>
                  <a:lnTo>
                    <a:pt x="404025" y="96253"/>
                  </a:lnTo>
                  <a:lnTo>
                    <a:pt x="408305" y="92036"/>
                  </a:lnTo>
                  <a:lnTo>
                    <a:pt x="408330" y="87426"/>
                  </a:lnTo>
                  <a:lnTo>
                    <a:pt x="405511" y="84556"/>
                  </a:lnTo>
                  <a:lnTo>
                    <a:pt x="371242" y="54826"/>
                  </a:lnTo>
                  <a:lnTo>
                    <a:pt x="333340" y="31239"/>
                  </a:lnTo>
                  <a:lnTo>
                    <a:pt x="293610" y="14554"/>
                  </a:lnTo>
                  <a:close/>
                </a:path>
              </a:pathLst>
            </a:custGeom>
            <a:solidFill>
              <a:srgbClr val="EEF4FB"/>
            </a:solidFill>
          </p:spPr>
          <p:txBody>
            <a:bodyPr wrap="square" lIns="0" tIns="0" rIns="0" bIns="0" rtlCol="0"/>
            <a:lstStyle/>
            <a:p>
              <a:endParaRPr/>
            </a:p>
          </p:txBody>
        </p:sp>
        <p:sp>
          <p:nvSpPr>
            <p:cNvPr id="15" name="object 15"/>
            <p:cNvSpPr/>
            <p:nvPr/>
          </p:nvSpPr>
          <p:spPr>
            <a:xfrm>
              <a:off x="131160" y="1823897"/>
              <a:ext cx="251371" cy="64731"/>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222744" y="1936292"/>
              <a:ext cx="68211" cy="68884"/>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1129461" y="2059419"/>
              <a:ext cx="287020" cy="290195"/>
            </a:xfrm>
            <a:custGeom>
              <a:avLst/>
              <a:gdLst/>
              <a:ahLst/>
              <a:cxnLst/>
              <a:rect l="l" t="t" r="r" b="b"/>
              <a:pathLst>
                <a:path w="287019" h="290194">
                  <a:moveTo>
                    <a:pt x="7277" y="0"/>
                  </a:moveTo>
                  <a:lnTo>
                    <a:pt x="3251" y="0"/>
                  </a:lnTo>
                  <a:lnTo>
                    <a:pt x="0" y="3263"/>
                  </a:lnTo>
                  <a:lnTo>
                    <a:pt x="0" y="11302"/>
                  </a:lnTo>
                  <a:lnTo>
                    <a:pt x="3251" y="14554"/>
                  </a:lnTo>
                  <a:lnTo>
                    <a:pt x="7277" y="14554"/>
                  </a:lnTo>
                  <a:lnTo>
                    <a:pt x="59332" y="19705"/>
                  </a:lnTo>
                  <a:lnTo>
                    <a:pt x="108659" y="34837"/>
                  </a:lnTo>
                  <a:lnTo>
                    <a:pt x="154107" y="59468"/>
                  </a:lnTo>
                  <a:lnTo>
                    <a:pt x="194525" y="93116"/>
                  </a:lnTo>
                  <a:lnTo>
                    <a:pt x="227776" y="134065"/>
                  </a:lnTo>
                  <a:lnTo>
                    <a:pt x="252117" y="180111"/>
                  </a:lnTo>
                  <a:lnTo>
                    <a:pt x="267070" y="230090"/>
                  </a:lnTo>
                  <a:lnTo>
                    <a:pt x="272161" y="282841"/>
                  </a:lnTo>
                  <a:lnTo>
                    <a:pt x="272161" y="286854"/>
                  </a:lnTo>
                  <a:lnTo>
                    <a:pt x="275412" y="290118"/>
                  </a:lnTo>
                  <a:lnTo>
                    <a:pt x="283464" y="290118"/>
                  </a:lnTo>
                  <a:lnTo>
                    <a:pt x="286715" y="286854"/>
                  </a:lnTo>
                  <a:lnTo>
                    <a:pt x="286715" y="282841"/>
                  </a:lnTo>
                  <a:lnTo>
                    <a:pt x="281350" y="227253"/>
                  </a:lnTo>
                  <a:lnTo>
                    <a:pt x="265591" y="174578"/>
                  </a:lnTo>
                  <a:lnTo>
                    <a:pt x="239941" y="126045"/>
                  </a:lnTo>
                  <a:lnTo>
                    <a:pt x="204901" y="82880"/>
                  </a:lnTo>
                  <a:lnTo>
                    <a:pt x="162246" y="47384"/>
                  </a:lnTo>
                  <a:lnTo>
                    <a:pt x="114280" y="21399"/>
                  </a:lnTo>
                  <a:lnTo>
                    <a:pt x="62219" y="5434"/>
                  </a:lnTo>
                  <a:lnTo>
                    <a:pt x="7277" y="0"/>
                  </a:lnTo>
                  <a:close/>
                </a:path>
              </a:pathLst>
            </a:custGeom>
            <a:solidFill>
              <a:srgbClr val="EEF4FB"/>
            </a:solidFill>
          </p:spPr>
          <p:txBody>
            <a:bodyPr wrap="square" lIns="0" tIns="0" rIns="0" bIns="0" rtlCol="0"/>
            <a:lstStyle/>
            <a:p>
              <a:endParaRPr/>
            </a:p>
          </p:txBody>
        </p:sp>
        <p:sp>
          <p:nvSpPr>
            <p:cNvPr id="18" name="object 18"/>
            <p:cNvSpPr/>
            <p:nvPr/>
          </p:nvSpPr>
          <p:spPr>
            <a:xfrm>
              <a:off x="1129441" y="2138248"/>
              <a:ext cx="208871" cy="211289"/>
            </a:xfrm>
            <a:prstGeom prst="rect">
              <a:avLst/>
            </a:prstGeom>
            <a:blipFill>
              <a:blip r:embed="rId5" cstate="print"/>
              <a:stretch>
                <a:fillRect/>
              </a:stretch>
            </a:blipFill>
          </p:spPr>
          <p:txBody>
            <a:bodyPr wrap="square" lIns="0" tIns="0" rIns="0" bIns="0" rtlCol="0"/>
            <a:lstStyle/>
            <a:p>
              <a:endParaRPr/>
            </a:p>
          </p:txBody>
        </p:sp>
        <p:sp>
          <p:nvSpPr>
            <p:cNvPr id="19" name="object 19"/>
            <p:cNvSpPr/>
            <p:nvPr/>
          </p:nvSpPr>
          <p:spPr>
            <a:xfrm>
              <a:off x="1134275" y="5585383"/>
              <a:ext cx="287020" cy="290195"/>
            </a:xfrm>
            <a:custGeom>
              <a:avLst/>
              <a:gdLst/>
              <a:ahLst/>
              <a:cxnLst/>
              <a:rect l="l" t="t" r="r" b="b"/>
              <a:pathLst>
                <a:path w="287019" h="290195">
                  <a:moveTo>
                    <a:pt x="7277" y="0"/>
                  </a:moveTo>
                  <a:lnTo>
                    <a:pt x="3263" y="0"/>
                  </a:lnTo>
                  <a:lnTo>
                    <a:pt x="0" y="3251"/>
                  </a:lnTo>
                  <a:lnTo>
                    <a:pt x="0" y="11302"/>
                  </a:lnTo>
                  <a:lnTo>
                    <a:pt x="3263" y="14554"/>
                  </a:lnTo>
                  <a:lnTo>
                    <a:pt x="7277" y="14554"/>
                  </a:lnTo>
                  <a:lnTo>
                    <a:pt x="59337" y="19705"/>
                  </a:lnTo>
                  <a:lnTo>
                    <a:pt x="108664" y="34837"/>
                  </a:lnTo>
                  <a:lnTo>
                    <a:pt x="154109" y="59468"/>
                  </a:lnTo>
                  <a:lnTo>
                    <a:pt x="194525" y="93116"/>
                  </a:lnTo>
                  <a:lnTo>
                    <a:pt x="227776" y="134058"/>
                  </a:lnTo>
                  <a:lnTo>
                    <a:pt x="252117" y="180100"/>
                  </a:lnTo>
                  <a:lnTo>
                    <a:pt x="267070" y="230078"/>
                  </a:lnTo>
                  <a:lnTo>
                    <a:pt x="272161" y="282828"/>
                  </a:lnTo>
                  <a:lnTo>
                    <a:pt x="272161" y="286854"/>
                  </a:lnTo>
                  <a:lnTo>
                    <a:pt x="275412" y="290106"/>
                  </a:lnTo>
                  <a:lnTo>
                    <a:pt x="283464" y="290106"/>
                  </a:lnTo>
                  <a:lnTo>
                    <a:pt x="286715" y="286854"/>
                  </a:lnTo>
                  <a:lnTo>
                    <a:pt x="286715" y="282828"/>
                  </a:lnTo>
                  <a:lnTo>
                    <a:pt x="281350" y="227241"/>
                  </a:lnTo>
                  <a:lnTo>
                    <a:pt x="265591" y="174567"/>
                  </a:lnTo>
                  <a:lnTo>
                    <a:pt x="239941" y="126037"/>
                  </a:lnTo>
                  <a:lnTo>
                    <a:pt x="204901" y="82880"/>
                  </a:lnTo>
                  <a:lnTo>
                    <a:pt x="162248" y="47384"/>
                  </a:lnTo>
                  <a:lnTo>
                    <a:pt x="114285" y="21399"/>
                  </a:lnTo>
                  <a:lnTo>
                    <a:pt x="62225" y="5434"/>
                  </a:lnTo>
                  <a:lnTo>
                    <a:pt x="7277" y="0"/>
                  </a:lnTo>
                  <a:close/>
                </a:path>
              </a:pathLst>
            </a:custGeom>
            <a:solidFill>
              <a:srgbClr val="005DA3"/>
            </a:solidFill>
          </p:spPr>
          <p:txBody>
            <a:bodyPr wrap="square" lIns="0" tIns="0" rIns="0" bIns="0" rtlCol="0"/>
            <a:lstStyle/>
            <a:p>
              <a:endParaRPr/>
            </a:p>
          </p:txBody>
        </p:sp>
        <p:sp>
          <p:nvSpPr>
            <p:cNvPr id="20" name="object 20"/>
            <p:cNvSpPr/>
            <p:nvPr/>
          </p:nvSpPr>
          <p:spPr>
            <a:xfrm>
              <a:off x="1134254" y="5664123"/>
              <a:ext cx="208871" cy="211366"/>
            </a:xfrm>
            <a:prstGeom prst="rect">
              <a:avLst/>
            </a:prstGeom>
            <a:blipFill>
              <a:blip r:embed="rId6" cstate="print"/>
              <a:stretch>
                <a:fillRect/>
              </a:stretch>
            </a:blipFill>
          </p:spPr>
          <p:txBody>
            <a:bodyPr wrap="square" lIns="0" tIns="0" rIns="0" bIns="0" rtlCol="0"/>
            <a:lstStyle/>
            <a:p>
              <a:endParaRPr/>
            </a:p>
          </p:txBody>
        </p:sp>
        <p:sp>
          <p:nvSpPr>
            <p:cNvPr id="21" name="object 21"/>
            <p:cNvSpPr/>
            <p:nvPr/>
          </p:nvSpPr>
          <p:spPr>
            <a:xfrm>
              <a:off x="910657" y="3029165"/>
              <a:ext cx="151593" cy="153301"/>
            </a:xfrm>
            <a:prstGeom prst="rect">
              <a:avLst/>
            </a:prstGeom>
            <a:blipFill>
              <a:blip r:embed="rId7" cstate="print"/>
              <a:stretch>
                <a:fillRect/>
              </a:stretch>
            </a:blipFill>
          </p:spPr>
          <p:txBody>
            <a:bodyPr wrap="square" lIns="0" tIns="0" rIns="0" bIns="0" rtlCol="0"/>
            <a:lstStyle/>
            <a:p>
              <a:endParaRPr/>
            </a:p>
          </p:txBody>
        </p:sp>
        <p:sp>
          <p:nvSpPr>
            <p:cNvPr id="22" name="object 22"/>
            <p:cNvSpPr/>
            <p:nvPr/>
          </p:nvSpPr>
          <p:spPr>
            <a:xfrm>
              <a:off x="1153883" y="2494076"/>
              <a:ext cx="773430" cy="782955"/>
            </a:xfrm>
            <a:custGeom>
              <a:avLst/>
              <a:gdLst/>
              <a:ahLst/>
              <a:cxnLst/>
              <a:rect l="l" t="t" r="r" b="b"/>
              <a:pathLst>
                <a:path w="773430" h="782954">
                  <a:moveTo>
                    <a:pt x="386664" y="0"/>
                  </a:moveTo>
                  <a:lnTo>
                    <a:pt x="338228" y="3055"/>
                  </a:lnTo>
                  <a:lnTo>
                    <a:pt x="291570" y="11975"/>
                  </a:lnTo>
                  <a:lnTo>
                    <a:pt x="247052" y="26389"/>
                  </a:lnTo>
                  <a:lnTo>
                    <a:pt x="205042" y="45928"/>
                  </a:lnTo>
                  <a:lnTo>
                    <a:pt x="165903" y="70222"/>
                  </a:lnTo>
                  <a:lnTo>
                    <a:pt x="130002" y="98902"/>
                  </a:lnTo>
                  <a:lnTo>
                    <a:pt x="97702" y="131598"/>
                  </a:lnTo>
                  <a:lnTo>
                    <a:pt x="69370" y="167939"/>
                  </a:lnTo>
                  <a:lnTo>
                    <a:pt x="45370" y="207558"/>
                  </a:lnTo>
                  <a:lnTo>
                    <a:pt x="26068" y="250083"/>
                  </a:lnTo>
                  <a:lnTo>
                    <a:pt x="11829" y="295145"/>
                  </a:lnTo>
                  <a:lnTo>
                    <a:pt x="3018" y="342374"/>
                  </a:lnTo>
                  <a:lnTo>
                    <a:pt x="0" y="391401"/>
                  </a:lnTo>
                  <a:lnTo>
                    <a:pt x="3018" y="440430"/>
                  </a:lnTo>
                  <a:lnTo>
                    <a:pt x="11829" y="487661"/>
                  </a:lnTo>
                  <a:lnTo>
                    <a:pt x="26068" y="532724"/>
                  </a:lnTo>
                  <a:lnTo>
                    <a:pt x="45370" y="575250"/>
                  </a:lnTo>
                  <a:lnTo>
                    <a:pt x="69370" y="614868"/>
                  </a:lnTo>
                  <a:lnTo>
                    <a:pt x="97702" y="651209"/>
                  </a:lnTo>
                  <a:lnTo>
                    <a:pt x="130002" y="683904"/>
                  </a:lnTo>
                  <a:lnTo>
                    <a:pt x="165903" y="712583"/>
                  </a:lnTo>
                  <a:lnTo>
                    <a:pt x="205042" y="736876"/>
                  </a:lnTo>
                  <a:lnTo>
                    <a:pt x="247052" y="756414"/>
                  </a:lnTo>
                  <a:lnTo>
                    <a:pt x="291570" y="770828"/>
                  </a:lnTo>
                  <a:lnTo>
                    <a:pt x="338228" y="779747"/>
                  </a:lnTo>
                  <a:lnTo>
                    <a:pt x="386664" y="782802"/>
                  </a:lnTo>
                  <a:lnTo>
                    <a:pt x="435099" y="779747"/>
                  </a:lnTo>
                  <a:lnTo>
                    <a:pt x="481758" y="770828"/>
                  </a:lnTo>
                  <a:lnTo>
                    <a:pt x="489726" y="768248"/>
                  </a:lnTo>
                  <a:lnTo>
                    <a:pt x="386664" y="768248"/>
                  </a:lnTo>
                  <a:lnTo>
                    <a:pt x="340052" y="765306"/>
                  </a:lnTo>
                  <a:lnTo>
                    <a:pt x="295149" y="756719"/>
                  </a:lnTo>
                  <a:lnTo>
                    <a:pt x="252308" y="742841"/>
                  </a:lnTo>
                  <a:lnTo>
                    <a:pt x="211879" y="724030"/>
                  </a:lnTo>
                  <a:lnTo>
                    <a:pt x="174213" y="700639"/>
                  </a:lnTo>
                  <a:lnTo>
                    <a:pt x="139663" y="673027"/>
                  </a:lnTo>
                  <a:lnTo>
                    <a:pt x="108579" y="641548"/>
                  </a:lnTo>
                  <a:lnTo>
                    <a:pt x="81313" y="606558"/>
                  </a:lnTo>
                  <a:lnTo>
                    <a:pt x="58217" y="568413"/>
                  </a:lnTo>
                  <a:lnTo>
                    <a:pt x="39641" y="527469"/>
                  </a:lnTo>
                  <a:lnTo>
                    <a:pt x="25938" y="484082"/>
                  </a:lnTo>
                  <a:lnTo>
                    <a:pt x="17458" y="438607"/>
                  </a:lnTo>
                  <a:lnTo>
                    <a:pt x="14554" y="391401"/>
                  </a:lnTo>
                  <a:lnTo>
                    <a:pt x="17458" y="344197"/>
                  </a:lnTo>
                  <a:lnTo>
                    <a:pt x="25938" y="298725"/>
                  </a:lnTo>
                  <a:lnTo>
                    <a:pt x="39641" y="255340"/>
                  </a:lnTo>
                  <a:lnTo>
                    <a:pt x="58217" y="214397"/>
                  </a:lnTo>
                  <a:lnTo>
                    <a:pt x="81313" y="176254"/>
                  </a:lnTo>
                  <a:lnTo>
                    <a:pt x="108579" y="141265"/>
                  </a:lnTo>
                  <a:lnTo>
                    <a:pt x="139663" y="109786"/>
                  </a:lnTo>
                  <a:lnTo>
                    <a:pt x="174213" y="82174"/>
                  </a:lnTo>
                  <a:lnTo>
                    <a:pt x="211879" y="58784"/>
                  </a:lnTo>
                  <a:lnTo>
                    <a:pt x="252308" y="39973"/>
                  </a:lnTo>
                  <a:lnTo>
                    <a:pt x="295149" y="26095"/>
                  </a:lnTo>
                  <a:lnTo>
                    <a:pt x="340052" y="17508"/>
                  </a:lnTo>
                  <a:lnTo>
                    <a:pt x="386664" y="14566"/>
                  </a:lnTo>
                  <a:lnTo>
                    <a:pt x="489763" y="14566"/>
                  </a:lnTo>
                  <a:lnTo>
                    <a:pt x="481758" y="11975"/>
                  </a:lnTo>
                  <a:lnTo>
                    <a:pt x="435099" y="3055"/>
                  </a:lnTo>
                  <a:lnTo>
                    <a:pt x="386664" y="0"/>
                  </a:lnTo>
                  <a:close/>
                </a:path>
                <a:path w="773430" h="782954">
                  <a:moveTo>
                    <a:pt x="489763" y="14566"/>
                  </a:moveTo>
                  <a:lnTo>
                    <a:pt x="386664" y="14566"/>
                  </a:lnTo>
                  <a:lnTo>
                    <a:pt x="433276" y="17508"/>
                  </a:lnTo>
                  <a:lnTo>
                    <a:pt x="478178" y="26095"/>
                  </a:lnTo>
                  <a:lnTo>
                    <a:pt x="521020" y="39973"/>
                  </a:lnTo>
                  <a:lnTo>
                    <a:pt x="561449" y="58784"/>
                  </a:lnTo>
                  <a:lnTo>
                    <a:pt x="599114" y="82174"/>
                  </a:lnTo>
                  <a:lnTo>
                    <a:pt x="633664" y="109786"/>
                  </a:lnTo>
                  <a:lnTo>
                    <a:pt x="664748" y="141265"/>
                  </a:lnTo>
                  <a:lnTo>
                    <a:pt x="692014" y="176254"/>
                  </a:lnTo>
                  <a:lnTo>
                    <a:pt x="715110" y="214397"/>
                  </a:lnTo>
                  <a:lnTo>
                    <a:pt x="733686" y="255340"/>
                  </a:lnTo>
                  <a:lnTo>
                    <a:pt x="747389" y="298725"/>
                  </a:lnTo>
                  <a:lnTo>
                    <a:pt x="755869" y="344197"/>
                  </a:lnTo>
                  <a:lnTo>
                    <a:pt x="758774" y="391401"/>
                  </a:lnTo>
                  <a:lnTo>
                    <a:pt x="755869" y="438607"/>
                  </a:lnTo>
                  <a:lnTo>
                    <a:pt x="747389" y="484082"/>
                  </a:lnTo>
                  <a:lnTo>
                    <a:pt x="733686" y="527469"/>
                  </a:lnTo>
                  <a:lnTo>
                    <a:pt x="715110" y="568413"/>
                  </a:lnTo>
                  <a:lnTo>
                    <a:pt x="692014" y="606558"/>
                  </a:lnTo>
                  <a:lnTo>
                    <a:pt x="664748" y="641548"/>
                  </a:lnTo>
                  <a:lnTo>
                    <a:pt x="633664" y="673027"/>
                  </a:lnTo>
                  <a:lnTo>
                    <a:pt x="599114" y="700639"/>
                  </a:lnTo>
                  <a:lnTo>
                    <a:pt x="561449" y="724030"/>
                  </a:lnTo>
                  <a:lnTo>
                    <a:pt x="521020" y="742841"/>
                  </a:lnTo>
                  <a:lnTo>
                    <a:pt x="478178" y="756719"/>
                  </a:lnTo>
                  <a:lnTo>
                    <a:pt x="433276" y="765306"/>
                  </a:lnTo>
                  <a:lnTo>
                    <a:pt x="386664" y="768248"/>
                  </a:lnTo>
                  <a:lnTo>
                    <a:pt x="489726" y="768248"/>
                  </a:lnTo>
                  <a:lnTo>
                    <a:pt x="526275" y="756414"/>
                  </a:lnTo>
                  <a:lnTo>
                    <a:pt x="568286" y="736876"/>
                  </a:lnTo>
                  <a:lnTo>
                    <a:pt x="607424" y="712583"/>
                  </a:lnTo>
                  <a:lnTo>
                    <a:pt x="643326" y="683904"/>
                  </a:lnTo>
                  <a:lnTo>
                    <a:pt x="675625" y="651209"/>
                  </a:lnTo>
                  <a:lnTo>
                    <a:pt x="703957" y="614868"/>
                  </a:lnTo>
                  <a:lnTo>
                    <a:pt x="727957" y="575250"/>
                  </a:lnTo>
                  <a:lnTo>
                    <a:pt x="747259" y="532724"/>
                  </a:lnTo>
                  <a:lnTo>
                    <a:pt x="761498" y="487661"/>
                  </a:lnTo>
                  <a:lnTo>
                    <a:pt x="770310" y="440430"/>
                  </a:lnTo>
                  <a:lnTo>
                    <a:pt x="773328" y="391401"/>
                  </a:lnTo>
                  <a:lnTo>
                    <a:pt x="770310" y="342374"/>
                  </a:lnTo>
                  <a:lnTo>
                    <a:pt x="761498" y="295145"/>
                  </a:lnTo>
                  <a:lnTo>
                    <a:pt x="747259" y="250083"/>
                  </a:lnTo>
                  <a:lnTo>
                    <a:pt x="727957" y="207558"/>
                  </a:lnTo>
                  <a:lnTo>
                    <a:pt x="703957" y="167939"/>
                  </a:lnTo>
                  <a:lnTo>
                    <a:pt x="675625" y="131598"/>
                  </a:lnTo>
                  <a:lnTo>
                    <a:pt x="643326" y="98902"/>
                  </a:lnTo>
                  <a:lnTo>
                    <a:pt x="607424" y="70222"/>
                  </a:lnTo>
                  <a:lnTo>
                    <a:pt x="568286" y="45928"/>
                  </a:lnTo>
                  <a:lnTo>
                    <a:pt x="526275" y="26389"/>
                  </a:lnTo>
                  <a:lnTo>
                    <a:pt x="489763" y="14566"/>
                  </a:lnTo>
                  <a:close/>
                </a:path>
              </a:pathLst>
            </a:custGeom>
            <a:solidFill>
              <a:srgbClr val="EEF4FB"/>
            </a:solidFill>
          </p:spPr>
          <p:txBody>
            <a:bodyPr wrap="square" lIns="0" tIns="0" rIns="0" bIns="0" rtlCol="0"/>
            <a:lstStyle/>
            <a:p>
              <a:endParaRPr/>
            </a:p>
          </p:txBody>
        </p:sp>
        <p:sp>
          <p:nvSpPr>
            <p:cNvPr id="23" name="object 23"/>
            <p:cNvSpPr/>
            <p:nvPr/>
          </p:nvSpPr>
          <p:spPr>
            <a:xfrm>
              <a:off x="1321587" y="2516784"/>
              <a:ext cx="107314" cy="737870"/>
            </a:xfrm>
            <a:custGeom>
              <a:avLst/>
              <a:gdLst/>
              <a:ahLst/>
              <a:cxnLst/>
              <a:rect l="l" t="t" r="r" b="b"/>
              <a:pathLst>
                <a:path w="107315" h="737870">
                  <a:moveTo>
                    <a:pt x="94259" y="0"/>
                  </a:moveTo>
                  <a:lnTo>
                    <a:pt x="74501" y="38083"/>
                  </a:lnTo>
                  <a:lnTo>
                    <a:pt x="56889" y="77735"/>
                  </a:lnTo>
                  <a:lnTo>
                    <a:pt x="41477" y="118813"/>
                  </a:lnTo>
                  <a:lnTo>
                    <a:pt x="28321" y="161175"/>
                  </a:lnTo>
                  <a:lnTo>
                    <a:pt x="15966" y="211840"/>
                  </a:lnTo>
                  <a:lnTo>
                    <a:pt x="7112" y="263434"/>
                  </a:lnTo>
                  <a:lnTo>
                    <a:pt x="1781" y="315778"/>
                  </a:lnTo>
                  <a:lnTo>
                    <a:pt x="0" y="368693"/>
                  </a:lnTo>
                  <a:lnTo>
                    <a:pt x="1943" y="423819"/>
                  </a:lnTo>
                  <a:lnTo>
                    <a:pt x="7756" y="478559"/>
                  </a:lnTo>
                  <a:lnTo>
                    <a:pt x="17412" y="532726"/>
                  </a:lnTo>
                  <a:lnTo>
                    <a:pt x="30886" y="586130"/>
                  </a:lnTo>
                  <a:lnTo>
                    <a:pt x="43595" y="625051"/>
                  </a:lnTo>
                  <a:lnTo>
                    <a:pt x="58427" y="663316"/>
                  </a:lnTo>
                  <a:lnTo>
                    <a:pt x="75329" y="700792"/>
                  </a:lnTo>
                  <a:lnTo>
                    <a:pt x="94246" y="737349"/>
                  </a:lnTo>
                  <a:lnTo>
                    <a:pt x="106984" y="730313"/>
                  </a:lnTo>
                  <a:lnTo>
                    <a:pt x="88429" y="694454"/>
                  </a:lnTo>
                  <a:lnTo>
                    <a:pt x="71853" y="657699"/>
                  </a:lnTo>
                  <a:lnTo>
                    <a:pt x="57310" y="620180"/>
                  </a:lnTo>
                  <a:lnTo>
                    <a:pt x="44856" y="582028"/>
                  </a:lnTo>
                  <a:lnTo>
                    <a:pt x="31640" y="529645"/>
                  </a:lnTo>
                  <a:lnTo>
                    <a:pt x="22166" y="476504"/>
                  </a:lnTo>
                  <a:lnTo>
                    <a:pt x="16461" y="422790"/>
                  </a:lnTo>
                  <a:lnTo>
                    <a:pt x="14554" y="368693"/>
                  </a:lnTo>
                  <a:lnTo>
                    <a:pt x="16302" y="316776"/>
                  </a:lnTo>
                  <a:lnTo>
                    <a:pt x="21531" y="265420"/>
                  </a:lnTo>
                  <a:lnTo>
                    <a:pt x="30215" y="214803"/>
                  </a:lnTo>
                  <a:lnTo>
                    <a:pt x="42329" y="165100"/>
                  </a:lnTo>
                  <a:lnTo>
                    <a:pt x="55233" y="123558"/>
                  </a:lnTo>
                  <a:lnTo>
                    <a:pt x="70345" y="83285"/>
                  </a:lnTo>
                  <a:lnTo>
                    <a:pt x="87609" y="44418"/>
                  </a:lnTo>
                  <a:lnTo>
                    <a:pt x="106972" y="7099"/>
                  </a:lnTo>
                  <a:lnTo>
                    <a:pt x="94259" y="0"/>
                  </a:lnTo>
                  <a:close/>
                </a:path>
              </a:pathLst>
            </a:custGeom>
            <a:solidFill>
              <a:srgbClr val="EEF4FB"/>
            </a:solidFill>
          </p:spPr>
          <p:txBody>
            <a:bodyPr wrap="square" lIns="0" tIns="0" rIns="0" bIns="0" rtlCol="0"/>
            <a:lstStyle/>
            <a:p>
              <a:endParaRPr/>
            </a:p>
          </p:txBody>
        </p:sp>
        <p:sp>
          <p:nvSpPr>
            <p:cNvPr id="24" name="object 24"/>
            <p:cNvSpPr/>
            <p:nvPr/>
          </p:nvSpPr>
          <p:spPr>
            <a:xfrm>
              <a:off x="1652523" y="2516822"/>
              <a:ext cx="107314" cy="737870"/>
            </a:xfrm>
            <a:custGeom>
              <a:avLst/>
              <a:gdLst/>
              <a:ahLst/>
              <a:cxnLst/>
              <a:rect l="l" t="t" r="r" b="b"/>
              <a:pathLst>
                <a:path w="107314" h="737870">
                  <a:moveTo>
                    <a:pt x="12738" y="0"/>
                  </a:moveTo>
                  <a:lnTo>
                    <a:pt x="0" y="7035"/>
                  </a:lnTo>
                  <a:lnTo>
                    <a:pt x="18562" y="42908"/>
                  </a:lnTo>
                  <a:lnTo>
                    <a:pt x="35140" y="79668"/>
                  </a:lnTo>
                  <a:lnTo>
                    <a:pt x="49681" y="117183"/>
                  </a:lnTo>
                  <a:lnTo>
                    <a:pt x="62128" y="155321"/>
                  </a:lnTo>
                  <a:lnTo>
                    <a:pt x="75346" y="207696"/>
                  </a:lnTo>
                  <a:lnTo>
                    <a:pt x="84824" y="260835"/>
                  </a:lnTo>
                  <a:lnTo>
                    <a:pt x="90533" y="314551"/>
                  </a:lnTo>
                  <a:lnTo>
                    <a:pt x="92443" y="368655"/>
                  </a:lnTo>
                  <a:lnTo>
                    <a:pt x="90694" y="420560"/>
                  </a:lnTo>
                  <a:lnTo>
                    <a:pt x="85464" y="471914"/>
                  </a:lnTo>
                  <a:lnTo>
                    <a:pt x="76777" y="522537"/>
                  </a:lnTo>
                  <a:lnTo>
                    <a:pt x="64655" y="572249"/>
                  </a:lnTo>
                  <a:lnTo>
                    <a:pt x="51749" y="613805"/>
                  </a:lnTo>
                  <a:lnTo>
                    <a:pt x="36634" y="654083"/>
                  </a:lnTo>
                  <a:lnTo>
                    <a:pt x="19369" y="692944"/>
                  </a:lnTo>
                  <a:lnTo>
                    <a:pt x="12" y="730250"/>
                  </a:lnTo>
                  <a:lnTo>
                    <a:pt x="12725" y="737349"/>
                  </a:lnTo>
                  <a:lnTo>
                    <a:pt x="32477" y="699280"/>
                  </a:lnTo>
                  <a:lnTo>
                    <a:pt x="50090" y="659634"/>
                  </a:lnTo>
                  <a:lnTo>
                    <a:pt x="65505" y="618555"/>
                  </a:lnTo>
                  <a:lnTo>
                    <a:pt x="78663" y="576186"/>
                  </a:lnTo>
                  <a:lnTo>
                    <a:pt x="91020" y="525507"/>
                  </a:lnTo>
                  <a:lnTo>
                    <a:pt x="99879" y="473906"/>
                  </a:lnTo>
                  <a:lnTo>
                    <a:pt x="105213" y="421563"/>
                  </a:lnTo>
                  <a:lnTo>
                    <a:pt x="106997" y="368655"/>
                  </a:lnTo>
                  <a:lnTo>
                    <a:pt x="105053" y="313525"/>
                  </a:lnTo>
                  <a:lnTo>
                    <a:pt x="99239" y="258786"/>
                  </a:lnTo>
                  <a:lnTo>
                    <a:pt x="89579" y="204626"/>
                  </a:lnTo>
                  <a:lnTo>
                    <a:pt x="76098" y="151231"/>
                  </a:lnTo>
                  <a:lnTo>
                    <a:pt x="63401" y="112317"/>
                  </a:lnTo>
                  <a:lnTo>
                    <a:pt x="48571" y="74053"/>
                  </a:lnTo>
                  <a:lnTo>
                    <a:pt x="31664" y="36570"/>
                  </a:lnTo>
                  <a:lnTo>
                    <a:pt x="12738" y="0"/>
                  </a:lnTo>
                  <a:close/>
                </a:path>
              </a:pathLst>
            </a:custGeom>
            <a:solidFill>
              <a:srgbClr val="EEF4FB"/>
            </a:solidFill>
          </p:spPr>
          <p:txBody>
            <a:bodyPr wrap="square" lIns="0" tIns="0" rIns="0" bIns="0" rtlCol="0"/>
            <a:lstStyle/>
            <a:p>
              <a:endParaRPr/>
            </a:p>
          </p:txBody>
        </p:sp>
        <p:sp>
          <p:nvSpPr>
            <p:cNvPr id="25" name="object 25"/>
            <p:cNvSpPr/>
            <p:nvPr/>
          </p:nvSpPr>
          <p:spPr>
            <a:xfrm>
              <a:off x="1252868" y="3065645"/>
              <a:ext cx="586740" cy="80645"/>
            </a:xfrm>
            <a:custGeom>
              <a:avLst/>
              <a:gdLst/>
              <a:ahLst/>
              <a:cxnLst/>
              <a:rect l="l" t="t" r="r" b="b"/>
              <a:pathLst>
                <a:path w="586739" h="80644">
                  <a:moveTo>
                    <a:pt x="333902" y="0"/>
                  </a:moveTo>
                  <a:lnTo>
                    <a:pt x="287489" y="32"/>
                  </a:lnTo>
                  <a:lnTo>
                    <a:pt x="241159" y="2690"/>
                  </a:lnTo>
                  <a:lnTo>
                    <a:pt x="195129" y="8285"/>
                  </a:lnTo>
                  <a:lnTo>
                    <a:pt x="149565" y="16793"/>
                  </a:lnTo>
                  <a:lnTo>
                    <a:pt x="104635" y="28188"/>
                  </a:lnTo>
                  <a:lnTo>
                    <a:pt x="52189" y="45184"/>
                  </a:lnTo>
                  <a:lnTo>
                    <a:pt x="0" y="66809"/>
                  </a:lnTo>
                  <a:lnTo>
                    <a:pt x="6083" y="80029"/>
                  </a:lnTo>
                  <a:lnTo>
                    <a:pt x="31572" y="68890"/>
                  </a:lnTo>
                  <a:lnTo>
                    <a:pt x="57213" y="58851"/>
                  </a:lnTo>
                  <a:lnTo>
                    <a:pt x="108610" y="42196"/>
                  </a:lnTo>
                  <a:lnTo>
                    <a:pt x="152669" y="31015"/>
                  </a:lnTo>
                  <a:lnTo>
                    <a:pt x="197342" y="22671"/>
                  </a:lnTo>
                  <a:lnTo>
                    <a:pt x="242477" y="17188"/>
                  </a:lnTo>
                  <a:lnTo>
                    <a:pt x="287921" y="14586"/>
                  </a:lnTo>
                  <a:lnTo>
                    <a:pt x="454156" y="14573"/>
                  </a:lnTo>
                  <a:lnTo>
                    <a:pt x="426793" y="9155"/>
                  </a:lnTo>
                  <a:lnTo>
                    <a:pt x="380390" y="3048"/>
                  </a:lnTo>
                  <a:lnTo>
                    <a:pt x="333902" y="0"/>
                  </a:lnTo>
                  <a:close/>
                </a:path>
                <a:path w="586739" h="80644">
                  <a:moveTo>
                    <a:pt x="454156" y="14573"/>
                  </a:moveTo>
                  <a:lnTo>
                    <a:pt x="333422" y="14573"/>
                  </a:lnTo>
                  <a:lnTo>
                    <a:pt x="378994" y="17560"/>
                  </a:lnTo>
                  <a:lnTo>
                    <a:pt x="424494" y="23539"/>
                  </a:lnTo>
                  <a:lnTo>
                    <a:pt x="469773" y="32506"/>
                  </a:lnTo>
                  <a:lnTo>
                    <a:pt x="526316" y="47257"/>
                  </a:lnTo>
                  <a:lnTo>
                    <a:pt x="580783" y="66732"/>
                  </a:lnTo>
                  <a:lnTo>
                    <a:pt x="586282" y="53258"/>
                  </a:lnTo>
                  <a:lnTo>
                    <a:pt x="558614" y="42666"/>
                  </a:lnTo>
                  <a:lnTo>
                    <a:pt x="530629" y="33347"/>
                  </a:lnTo>
                  <a:lnTo>
                    <a:pt x="502138" y="25244"/>
                  </a:lnTo>
                  <a:lnTo>
                    <a:pt x="472948" y="18295"/>
                  </a:lnTo>
                  <a:lnTo>
                    <a:pt x="454156" y="14573"/>
                  </a:lnTo>
                  <a:close/>
                </a:path>
              </a:pathLst>
            </a:custGeom>
            <a:solidFill>
              <a:srgbClr val="EEF4FB"/>
            </a:solidFill>
          </p:spPr>
          <p:txBody>
            <a:bodyPr wrap="square" lIns="0" tIns="0" rIns="0" bIns="0" rtlCol="0"/>
            <a:lstStyle/>
            <a:p>
              <a:endParaRPr/>
            </a:p>
          </p:txBody>
        </p:sp>
        <p:sp>
          <p:nvSpPr>
            <p:cNvPr id="26" name="object 26"/>
            <p:cNvSpPr/>
            <p:nvPr/>
          </p:nvSpPr>
          <p:spPr>
            <a:xfrm>
              <a:off x="1241945" y="2625280"/>
              <a:ext cx="586740" cy="80645"/>
            </a:xfrm>
            <a:custGeom>
              <a:avLst/>
              <a:gdLst/>
              <a:ahLst/>
              <a:cxnLst/>
              <a:rect l="l" t="t" r="r" b="b"/>
              <a:pathLst>
                <a:path w="586739" h="80644">
                  <a:moveTo>
                    <a:pt x="5499" y="13296"/>
                  </a:moveTo>
                  <a:lnTo>
                    <a:pt x="55643" y="46677"/>
                  </a:lnTo>
                  <a:lnTo>
                    <a:pt x="113334" y="61734"/>
                  </a:lnTo>
                  <a:lnTo>
                    <a:pt x="153623" y="69878"/>
                  </a:lnTo>
                  <a:lnTo>
                    <a:pt x="194119" y="75711"/>
                  </a:lnTo>
                  <a:lnTo>
                    <a:pt x="234710" y="79219"/>
                  </a:lnTo>
                  <a:lnTo>
                    <a:pt x="275285" y="80390"/>
                  </a:lnTo>
                  <a:lnTo>
                    <a:pt x="283121" y="80390"/>
                  </a:lnTo>
                  <a:lnTo>
                    <a:pt x="345123" y="77339"/>
                  </a:lnTo>
                  <a:lnTo>
                    <a:pt x="391153" y="71743"/>
                  </a:lnTo>
                  <a:lnTo>
                    <a:pt x="424771" y="65466"/>
                  </a:lnTo>
                  <a:lnTo>
                    <a:pt x="252917" y="65466"/>
                  </a:lnTo>
                  <a:lnTo>
                    <a:pt x="207343" y="62479"/>
                  </a:lnTo>
                  <a:lnTo>
                    <a:pt x="161811" y="56493"/>
                  </a:lnTo>
                  <a:lnTo>
                    <a:pt x="116497" y="47523"/>
                  </a:lnTo>
                  <a:lnTo>
                    <a:pt x="59955" y="32772"/>
                  </a:lnTo>
                  <a:lnTo>
                    <a:pt x="32563" y="23656"/>
                  </a:lnTo>
                  <a:lnTo>
                    <a:pt x="5499" y="13296"/>
                  </a:lnTo>
                  <a:close/>
                </a:path>
                <a:path w="586739" h="80644">
                  <a:moveTo>
                    <a:pt x="580199" y="0"/>
                  </a:moveTo>
                  <a:lnTo>
                    <a:pt x="529078" y="21178"/>
                  </a:lnTo>
                  <a:lnTo>
                    <a:pt x="477672" y="37833"/>
                  </a:lnTo>
                  <a:lnTo>
                    <a:pt x="433613" y="49008"/>
                  </a:lnTo>
                  <a:lnTo>
                    <a:pt x="388940" y="57353"/>
                  </a:lnTo>
                  <a:lnTo>
                    <a:pt x="343805" y="62839"/>
                  </a:lnTo>
                  <a:lnTo>
                    <a:pt x="298361" y="65443"/>
                  </a:lnTo>
                  <a:lnTo>
                    <a:pt x="252917" y="65466"/>
                  </a:lnTo>
                  <a:lnTo>
                    <a:pt x="424771" y="65466"/>
                  </a:lnTo>
                  <a:lnTo>
                    <a:pt x="481647" y="51841"/>
                  </a:lnTo>
                  <a:lnTo>
                    <a:pt x="534103" y="34845"/>
                  </a:lnTo>
                  <a:lnTo>
                    <a:pt x="586282" y="13220"/>
                  </a:lnTo>
                  <a:lnTo>
                    <a:pt x="580199" y="0"/>
                  </a:lnTo>
                  <a:close/>
                </a:path>
              </a:pathLst>
            </a:custGeom>
            <a:solidFill>
              <a:srgbClr val="EEF4FB"/>
            </a:solidFill>
          </p:spPr>
          <p:txBody>
            <a:bodyPr wrap="square" lIns="0" tIns="0" rIns="0" bIns="0" rtlCol="0"/>
            <a:lstStyle/>
            <a:p>
              <a:endParaRPr/>
            </a:p>
          </p:txBody>
        </p:sp>
        <p:sp>
          <p:nvSpPr>
            <p:cNvPr id="27" name="object 27"/>
            <p:cNvSpPr/>
            <p:nvPr/>
          </p:nvSpPr>
          <p:spPr>
            <a:xfrm>
              <a:off x="1540541" y="2501366"/>
              <a:ext cx="0" cy="768350"/>
            </a:xfrm>
            <a:custGeom>
              <a:avLst/>
              <a:gdLst/>
              <a:ahLst/>
              <a:cxnLst/>
              <a:rect l="l" t="t" r="r" b="b"/>
              <a:pathLst>
                <a:path h="768350">
                  <a:moveTo>
                    <a:pt x="0" y="0"/>
                  </a:moveTo>
                  <a:lnTo>
                    <a:pt x="0" y="768235"/>
                  </a:lnTo>
                </a:path>
              </a:pathLst>
            </a:custGeom>
            <a:ln w="14566">
              <a:solidFill>
                <a:srgbClr val="EEF4FB"/>
              </a:solidFill>
            </a:ln>
          </p:spPr>
          <p:txBody>
            <a:bodyPr wrap="square" lIns="0" tIns="0" rIns="0" bIns="0" rtlCol="0"/>
            <a:lstStyle/>
            <a:p>
              <a:endParaRPr/>
            </a:p>
          </p:txBody>
        </p:sp>
        <p:sp>
          <p:nvSpPr>
            <p:cNvPr id="28" name="object 28"/>
            <p:cNvSpPr/>
            <p:nvPr/>
          </p:nvSpPr>
          <p:spPr>
            <a:xfrm>
              <a:off x="1161161" y="2885478"/>
              <a:ext cx="758825" cy="0"/>
            </a:xfrm>
            <a:custGeom>
              <a:avLst/>
              <a:gdLst/>
              <a:ahLst/>
              <a:cxnLst/>
              <a:rect l="l" t="t" r="r" b="b"/>
              <a:pathLst>
                <a:path w="758825">
                  <a:moveTo>
                    <a:pt x="0" y="0"/>
                  </a:moveTo>
                  <a:lnTo>
                    <a:pt x="758774" y="0"/>
                  </a:lnTo>
                </a:path>
              </a:pathLst>
            </a:custGeom>
            <a:ln w="14554">
              <a:solidFill>
                <a:srgbClr val="EEF4FB"/>
              </a:solidFill>
            </a:ln>
          </p:spPr>
          <p:txBody>
            <a:bodyPr wrap="square" lIns="0" tIns="0" rIns="0" bIns="0" rtlCol="0"/>
            <a:lstStyle/>
            <a:p>
              <a:endParaRPr/>
            </a:p>
          </p:txBody>
        </p:sp>
        <p:sp>
          <p:nvSpPr>
            <p:cNvPr id="29" name="object 29"/>
            <p:cNvSpPr/>
            <p:nvPr/>
          </p:nvSpPr>
          <p:spPr>
            <a:xfrm>
              <a:off x="685774" y="2097735"/>
              <a:ext cx="241935" cy="0"/>
            </a:xfrm>
            <a:custGeom>
              <a:avLst/>
              <a:gdLst/>
              <a:ahLst/>
              <a:cxnLst/>
              <a:rect l="l" t="t" r="r" b="b"/>
              <a:pathLst>
                <a:path w="241934">
                  <a:moveTo>
                    <a:pt x="0" y="0"/>
                  </a:moveTo>
                  <a:lnTo>
                    <a:pt x="241541" y="0"/>
                  </a:lnTo>
                </a:path>
              </a:pathLst>
            </a:custGeom>
            <a:ln w="15240">
              <a:solidFill>
                <a:srgbClr val="E8521D"/>
              </a:solidFill>
            </a:ln>
          </p:spPr>
          <p:txBody>
            <a:bodyPr wrap="square" lIns="0" tIns="0" rIns="0" bIns="0" rtlCol="0"/>
            <a:lstStyle/>
            <a:p>
              <a:endParaRPr/>
            </a:p>
          </p:txBody>
        </p:sp>
        <p:sp>
          <p:nvSpPr>
            <p:cNvPr id="30" name="object 30"/>
            <p:cNvSpPr/>
            <p:nvPr/>
          </p:nvSpPr>
          <p:spPr>
            <a:xfrm>
              <a:off x="693045" y="1875485"/>
              <a:ext cx="0" cy="214629"/>
            </a:xfrm>
            <a:custGeom>
              <a:avLst/>
              <a:gdLst/>
              <a:ahLst/>
              <a:cxnLst/>
              <a:rect l="l" t="t" r="r" b="b"/>
              <a:pathLst>
                <a:path h="214630">
                  <a:moveTo>
                    <a:pt x="0" y="0"/>
                  </a:moveTo>
                  <a:lnTo>
                    <a:pt x="0" y="214629"/>
                  </a:lnTo>
                </a:path>
              </a:pathLst>
            </a:custGeom>
            <a:ln w="14541">
              <a:solidFill>
                <a:srgbClr val="E8521D"/>
              </a:solidFill>
            </a:ln>
          </p:spPr>
          <p:txBody>
            <a:bodyPr wrap="square" lIns="0" tIns="0" rIns="0" bIns="0" rtlCol="0"/>
            <a:lstStyle/>
            <a:p>
              <a:endParaRPr/>
            </a:p>
          </p:txBody>
        </p:sp>
        <p:sp>
          <p:nvSpPr>
            <p:cNvPr id="31" name="object 31"/>
            <p:cNvSpPr/>
            <p:nvPr/>
          </p:nvSpPr>
          <p:spPr>
            <a:xfrm>
              <a:off x="685774" y="1868500"/>
              <a:ext cx="241935" cy="0"/>
            </a:xfrm>
            <a:custGeom>
              <a:avLst/>
              <a:gdLst/>
              <a:ahLst/>
              <a:cxnLst/>
              <a:rect l="l" t="t" r="r" b="b"/>
              <a:pathLst>
                <a:path w="241934">
                  <a:moveTo>
                    <a:pt x="0" y="0"/>
                  </a:moveTo>
                  <a:lnTo>
                    <a:pt x="241541" y="0"/>
                  </a:lnTo>
                </a:path>
              </a:pathLst>
            </a:custGeom>
            <a:ln w="13970">
              <a:solidFill>
                <a:srgbClr val="E8521D"/>
              </a:solidFill>
            </a:ln>
          </p:spPr>
          <p:txBody>
            <a:bodyPr wrap="square" lIns="0" tIns="0" rIns="0" bIns="0" rtlCol="0"/>
            <a:lstStyle/>
            <a:p>
              <a:endParaRPr/>
            </a:p>
          </p:txBody>
        </p:sp>
        <p:sp>
          <p:nvSpPr>
            <p:cNvPr id="32" name="object 32"/>
            <p:cNvSpPr/>
            <p:nvPr/>
          </p:nvSpPr>
          <p:spPr>
            <a:xfrm>
              <a:off x="920032" y="1876005"/>
              <a:ext cx="0" cy="214629"/>
            </a:xfrm>
            <a:custGeom>
              <a:avLst/>
              <a:gdLst/>
              <a:ahLst/>
              <a:cxnLst/>
              <a:rect l="l" t="t" r="r" b="b"/>
              <a:pathLst>
                <a:path h="214630">
                  <a:moveTo>
                    <a:pt x="0" y="0"/>
                  </a:moveTo>
                  <a:lnTo>
                    <a:pt x="0" y="214490"/>
                  </a:lnTo>
                </a:path>
              </a:pathLst>
            </a:custGeom>
            <a:ln w="14566">
              <a:solidFill>
                <a:srgbClr val="E8521D"/>
              </a:solidFill>
            </a:ln>
          </p:spPr>
          <p:txBody>
            <a:bodyPr wrap="square" lIns="0" tIns="0" rIns="0" bIns="0" rtlCol="0"/>
            <a:lstStyle/>
            <a:p>
              <a:endParaRPr/>
            </a:p>
          </p:txBody>
        </p:sp>
        <p:sp>
          <p:nvSpPr>
            <p:cNvPr id="33" name="object 33"/>
            <p:cNvSpPr/>
            <p:nvPr/>
          </p:nvSpPr>
          <p:spPr>
            <a:xfrm>
              <a:off x="860590" y="1810499"/>
              <a:ext cx="14604" cy="58419"/>
            </a:xfrm>
            <a:custGeom>
              <a:avLst/>
              <a:gdLst/>
              <a:ahLst/>
              <a:cxnLst/>
              <a:rect l="l" t="t" r="r" b="b"/>
              <a:pathLst>
                <a:path w="14605"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34" name="object 34"/>
            <p:cNvSpPr/>
            <p:nvPr/>
          </p:nvSpPr>
          <p:spPr>
            <a:xfrm>
              <a:off x="829932" y="1810499"/>
              <a:ext cx="14604" cy="58419"/>
            </a:xfrm>
            <a:custGeom>
              <a:avLst/>
              <a:gdLst/>
              <a:ahLst/>
              <a:cxnLst/>
              <a:rect l="l" t="t" r="r" b="b"/>
              <a:pathLst>
                <a:path w="14605" h="58419">
                  <a:moveTo>
                    <a:pt x="14554" y="58229"/>
                  </a:moveTo>
                  <a:lnTo>
                    <a:pt x="0" y="58229"/>
                  </a:lnTo>
                  <a:lnTo>
                    <a:pt x="0" y="0"/>
                  </a:lnTo>
                  <a:lnTo>
                    <a:pt x="14554" y="0"/>
                  </a:lnTo>
                  <a:lnTo>
                    <a:pt x="14554" y="58229"/>
                  </a:lnTo>
                  <a:close/>
                </a:path>
              </a:pathLst>
            </a:custGeom>
            <a:solidFill>
              <a:srgbClr val="E8521D"/>
            </a:solidFill>
          </p:spPr>
          <p:txBody>
            <a:bodyPr wrap="square" lIns="0" tIns="0" rIns="0" bIns="0" rtlCol="0"/>
            <a:lstStyle/>
            <a:p>
              <a:endParaRPr/>
            </a:p>
          </p:txBody>
        </p:sp>
        <p:sp>
          <p:nvSpPr>
            <p:cNvPr id="35" name="object 35"/>
            <p:cNvSpPr/>
            <p:nvPr/>
          </p:nvSpPr>
          <p:spPr>
            <a:xfrm>
              <a:off x="799249" y="1810499"/>
              <a:ext cx="14604" cy="58419"/>
            </a:xfrm>
            <a:custGeom>
              <a:avLst/>
              <a:gdLst/>
              <a:ahLst/>
              <a:cxnLst/>
              <a:rect l="l" t="t" r="r" b="b"/>
              <a:pathLst>
                <a:path w="14605"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36" name="object 36"/>
            <p:cNvSpPr/>
            <p:nvPr/>
          </p:nvSpPr>
          <p:spPr>
            <a:xfrm>
              <a:off x="768578" y="1810499"/>
              <a:ext cx="14604" cy="58419"/>
            </a:xfrm>
            <a:custGeom>
              <a:avLst/>
              <a:gdLst/>
              <a:ahLst/>
              <a:cxnLst/>
              <a:rect l="l" t="t" r="r" b="b"/>
              <a:pathLst>
                <a:path w="14604"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37" name="object 37"/>
            <p:cNvSpPr/>
            <p:nvPr/>
          </p:nvSpPr>
          <p:spPr>
            <a:xfrm>
              <a:off x="737908" y="1810499"/>
              <a:ext cx="14604" cy="58419"/>
            </a:xfrm>
            <a:custGeom>
              <a:avLst/>
              <a:gdLst/>
              <a:ahLst/>
              <a:cxnLst/>
              <a:rect l="l" t="t" r="r" b="b"/>
              <a:pathLst>
                <a:path w="14604" h="58419">
                  <a:moveTo>
                    <a:pt x="14554" y="58229"/>
                  </a:moveTo>
                  <a:lnTo>
                    <a:pt x="0" y="58229"/>
                  </a:lnTo>
                  <a:lnTo>
                    <a:pt x="0" y="0"/>
                  </a:lnTo>
                  <a:lnTo>
                    <a:pt x="14554" y="0"/>
                  </a:lnTo>
                  <a:lnTo>
                    <a:pt x="14554" y="58229"/>
                  </a:lnTo>
                  <a:close/>
                </a:path>
              </a:pathLst>
            </a:custGeom>
            <a:solidFill>
              <a:srgbClr val="E8521D"/>
            </a:solidFill>
          </p:spPr>
          <p:txBody>
            <a:bodyPr wrap="square" lIns="0" tIns="0" rIns="0" bIns="0" rtlCol="0"/>
            <a:lstStyle/>
            <a:p>
              <a:endParaRPr/>
            </a:p>
          </p:txBody>
        </p:sp>
        <p:sp>
          <p:nvSpPr>
            <p:cNvPr id="38" name="object 38"/>
            <p:cNvSpPr/>
            <p:nvPr/>
          </p:nvSpPr>
          <p:spPr>
            <a:xfrm>
              <a:off x="891273" y="1810499"/>
              <a:ext cx="14604" cy="58419"/>
            </a:xfrm>
            <a:custGeom>
              <a:avLst/>
              <a:gdLst/>
              <a:ahLst/>
              <a:cxnLst/>
              <a:rect l="l" t="t" r="r" b="b"/>
              <a:pathLst>
                <a:path w="14605"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39" name="object 39"/>
            <p:cNvSpPr/>
            <p:nvPr/>
          </p:nvSpPr>
          <p:spPr>
            <a:xfrm>
              <a:off x="707224" y="1810499"/>
              <a:ext cx="14604" cy="58419"/>
            </a:xfrm>
            <a:custGeom>
              <a:avLst/>
              <a:gdLst/>
              <a:ahLst/>
              <a:cxnLst/>
              <a:rect l="l" t="t" r="r" b="b"/>
              <a:pathLst>
                <a:path w="14604"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40" name="object 40"/>
            <p:cNvSpPr/>
            <p:nvPr/>
          </p:nvSpPr>
          <p:spPr>
            <a:xfrm>
              <a:off x="860590" y="2097773"/>
              <a:ext cx="14604" cy="58419"/>
            </a:xfrm>
            <a:custGeom>
              <a:avLst/>
              <a:gdLst/>
              <a:ahLst/>
              <a:cxnLst/>
              <a:rect l="l" t="t" r="r" b="b"/>
              <a:pathLst>
                <a:path w="14605"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41" name="object 41"/>
            <p:cNvSpPr/>
            <p:nvPr/>
          </p:nvSpPr>
          <p:spPr>
            <a:xfrm>
              <a:off x="829932" y="2097773"/>
              <a:ext cx="14604" cy="58419"/>
            </a:xfrm>
            <a:custGeom>
              <a:avLst/>
              <a:gdLst/>
              <a:ahLst/>
              <a:cxnLst/>
              <a:rect l="l" t="t" r="r" b="b"/>
              <a:pathLst>
                <a:path w="14605" h="58419">
                  <a:moveTo>
                    <a:pt x="14554" y="58229"/>
                  </a:moveTo>
                  <a:lnTo>
                    <a:pt x="0" y="58229"/>
                  </a:lnTo>
                  <a:lnTo>
                    <a:pt x="0" y="0"/>
                  </a:lnTo>
                  <a:lnTo>
                    <a:pt x="14554" y="0"/>
                  </a:lnTo>
                  <a:lnTo>
                    <a:pt x="14554" y="58229"/>
                  </a:lnTo>
                  <a:close/>
                </a:path>
              </a:pathLst>
            </a:custGeom>
            <a:solidFill>
              <a:srgbClr val="E8521D"/>
            </a:solidFill>
          </p:spPr>
          <p:txBody>
            <a:bodyPr wrap="square" lIns="0" tIns="0" rIns="0" bIns="0" rtlCol="0"/>
            <a:lstStyle/>
            <a:p>
              <a:endParaRPr/>
            </a:p>
          </p:txBody>
        </p:sp>
        <p:sp>
          <p:nvSpPr>
            <p:cNvPr id="42" name="object 42"/>
            <p:cNvSpPr/>
            <p:nvPr/>
          </p:nvSpPr>
          <p:spPr>
            <a:xfrm>
              <a:off x="799249" y="2097773"/>
              <a:ext cx="14604" cy="58419"/>
            </a:xfrm>
            <a:custGeom>
              <a:avLst/>
              <a:gdLst/>
              <a:ahLst/>
              <a:cxnLst/>
              <a:rect l="l" t="t" r="r" b="b"/>
              <a:pathLst>
                <a:path w="14605"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43" name="object 43"/>
            <p:cNvSpPr/>
            <p:nvPr/>
          </p:nvSpPr>
          <p:spPr>
            <a:xfrm>
              <a:off x="768578" y="2097773"/>
              <a:ext cx="14604" cy="58419"/>
            </a:xfrm>
            <a:custGeom>
              <a:avLst/>
              <a:gdLst/>
              <a:ahLst/>
              <a:cxnLst/>
              <a:rect l="l" t="t" r="r" b="b"/>
              <a:pathLst>
                <a:path w="14604"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44" name="object 44"/>
            <p:cNvSpPr/>
            <p:nvPr/>
          </p:nvSpPr>
          <p:spPr>
            <a:xfrm>
              <a:off x="737908" y="2097773"/>
              <a:ext cx="14604" cy="58419"/>
            </a:xfrm>
            <a:custGeom>
              <a:avLst/>
              <a:gdLst/>
              <a:ahLst/>
              <a:cxnLst/>
              <a:rect l="l" t="t" r="r" b="b"/>
              <a:pathLst>
                <a:path w="14604" h="58419">
                  <a:moveTo>
                    <a:pt x="14554" y="58229"/>
                  </a:moveTo>
                  <a:lnTo>
                    <a:pt x="0" y="58229"/>
                  </a:lnTo>
                  <a:lnTo>
                    <a:pt x="0" y="0"/>
                  </a:lnTo>
                  <a:lnTo>
                    <a:pt x="14554" y="0"/>
                  </a:lnTo>
                  <a:lnTo>
                    <a:pt x="14554" y="58229"/>
                  </a:lnTo>
                  <a:close/>
                </a:path>
              </a:pathLst>
            </a:custGeom>
            <a:solidFill>
              <a:srgbClr val="E8521D"/>
            </a:solidFill>
          </p:spPr>
          <p:txBody>
            <a:bodyPr wrap="square" lIns="0" tIns="0" rIns="0" bIns="0" rtlCol="0"/>
            <a:lstStyle/>
            <a:p>
              <a:endParaRPr/>
            </a:p>
          </p:txBody>
        </p:sp>
        <p:sp>
          <p:nvSpPr>
            <p:cNvPr id="45" name="object 45"/>
            <p:cNvSpPr/>
            <p:nvPr/>
          </p:nvSpPr>
          <p:spPr>
            <a:xfrm>
              <a:off x="891273" y="2097773"/>
              <a:ext cx="14604" cy="58419"/>
            </a:xfrm>
            <a:custGeom>
              <a:avLst/>
              <a:gdLst/>
              <a:ahLst/>
              <a:cxnLst/>
              <a:rect l="l" t="t" r="r" b="b"/>
              <a:pathLst>
                <a:path w="14605"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46" name="object 46"/>
            <p:cNvSpPr/>
            <p:nvPr/>
          </p:nvSpPr>
          <p:spPr>
            <a:xfrm>
              <a:off x="707224" y="2097773"/>
              <a:ext cx="14604" cy="58419"/>
            </a:xfrm>
            <a:custGeom>
              <a:avLst/>
              <a:gdLst/>
              <a:ahLst/>
              <a:cxnLst/>
              <a:rect l="l" t="t" r="r" b="b"/>
              <a:pathLst>
                <a:path w="14604" h="58419">
                  <a:moveTo>
                    <a:pt x="14566" y="58229"/>
                  </a:moveTo>
                  <a:lnTo>
                    <a:pt x="0" y="58229"/>
                  </a:lnTo>
                  <a:lnTo>
                    <a:pt x="0" y="0"/>
                  </a:lnTo>
                  <a:lnTo>
                    <a:pt x="14566" y="0"/>
                  </a:lnTo>
                  <a:lnTo>
                    <a:pt x="14566" y="58229"/>
                  </a:lnTo>
                  <a:close/>
                </a:path>
              </a:pathLst>
            </a:custGeom>
            <a:solidFill>
              <a:srgbClr val="E8521D"/>
            </a:solidFill>
          </p:spPr>
          <p:txBody>
            <a:bodyPr wrap="square" lIns="0" tIns="0" rIns="0" bIns="0" rtlCol="0"/>
            <a:lstStyle/>
            <a:p>
              <a:endParaRPr/>
            </a:p>
          </p:txBody>
        </p:sp>
        <p:sp>
          <p:nvSpPr>
            <p:cNvPr id="47" name="object 47"/>
            <p:cNvSpPr/>
            <p:nvPr/>
          </p:nvSpPr>
          <p:spPr>
            <a:xfrm>
              <a:off x="920026" y="2038083"/>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48" name="object 48"/>
            <p:cNvSpPr/>
            <p:nvPr/>
          </p:nvSpPr>
          <p:spPr>
            <a:xfrm>
              <a:off x="920026" y="2007031"/>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49" name="object 49"/>
            <p:cNvSpPr/>
            <p:nvPr/>
          </p:nvSpPr>
          <p:spPr>
            <a:xfrm>
              <a:off x="920026" y="1975980"/>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0" name="object 50"/>
            <p:cNvSpPr/>
            <p:nvPr/>
          </p:nvSpPr>
          <p:spPr>
            <a:xfrm>
              <a:off x="920026" y="1944916"/>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1" name="object 51"/>
            <p:cNvSpPr/>
            <p:nvPr/>
          </p:nvSpPr>
          <p:spPr>
            <a:xfrm>
              <a:off x="920026" y="1913864"/>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2" name="object 52"/>
            <p:cNvSpPr/>
            <p:nvPr/>
          </p:nvSpPr>
          <p:spPr>
            <a:xfrm>
              <a:off x="920026" y="2069147"/>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3" name="object 53"/>
            <p:cNvSpPr/>
            <p:nvPr/>
          </p:nvSpPr>
          <p:spPr>
            <a:xfrm>
              <a:off x="920026" y="1882800"/>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4" name="object 54"/>
            <p:cNvSpPr/>
            <p:nvPr/>
          </p:nvSpPr>
          <p:spPr>
            <a:xfrm>
              <a:off x="635520" y="2038083"/>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5" name="object 55"/>
            <p:cNvSpPr/>
            <p:nvPr/>
          </p:nvSpPr>
          <p:spPr>
            <a:xfrm>
              <a:off x="635520" y="2007031"/>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6" name="object 56"/>
            <p:cNvSpPr/>
            <p:nvPr/>
          </p:nvSpPr>
          <p:spPr>
            <a:xfrm>
              <a:off x="635520" y="1975980"/>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7" name="object 57"/>
            <p:cNvSpPr/>
            <p:nvPr/>
          </p:nvSpPr>
          <p:spPr>
            <a:xfrm>
              <a:off x="635520" y="1944916"/>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8" name="object 58"/>
            <p:cNvSpPr/>
            <p:nvPr/>
          </p:nvSpPr>
          <p:spPr>
            <a:xfrm>
              <a:off x="635520" y="1913864"/>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59" name="object 59"/>
            <p:cNvSpPr/>
            <p:nvPr/>
          </p:nvSpPr>
          <p:spPr>
            <a:xfrm>
              <a:off x="635520" y="2069147"/>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60" name="object 60"/>
            <p:cNvSpPr/>
            <p:nvPr/>
          </p:nvSpPr>
          <p:spPr>
            <a:xfrm>
              <a:off x="635520" y="1882800"/>
              <a:ext cx="57785" cy="14604"/>
            </a:xfrm>
            <a:custGeom>
              <a:avLst/>
              <a:gdLst/>
              <a:ahLst/>
              <a:cxnLst/>
              <a:rect l="l" t="t" r="r" b="b"/>
              <a:pathLst>
                <a:path w="57784" h="14605">
                  <a:moveTo>
                    <a:pt x="57518" y="14554"/>
                  </a:moveTo>
                  <a:lnTo>
                    <a:pt x="0" y="14554"/>
                  </a:lnTo>
                  <a:lnTo>
                    <a:pt x="0" y="0"/>
                  </a:lnTo>
                  <a:lnTo>
                    <a:pt x="57518" y="0"/>
                  </a:lnTo>
                  <a:lnTo>
                    <a:pt x="57518" y="14554"/>
                  </a:lnTo>
                  <a:close/>
                </a:path>
              </a:pathLst>
            </a:custGeom>
            <a:solidFill>
              <a:srgbClr val="E8521D"/>
            </a:solidFill>
          </p:spPr>
          <p:txBody>
            <a:bodyPr wrap="square" lIns="0" tIns="0" rIns="0" bIns="0" rtlCol="0"/>
            <a:lstStyle/>
            <a:p>
              <a:endParaRPr/>
            </a:p>
          </p:txBody>
        </p:sp>
        <p:sp>
          <p:nvSpPr>
            <p:cNvPr id="61" name="object 61"/>
            <p:cNvSpPr/>
            <p:nvPr/>
          </p:nvSpPr>
          <p:spPr>
            <a:xfrm>
              <a:off x="737895" y="2045030"/>
              <a:ext cx="137795" cy="0"/>
            </a:xfrm>
            <a:custGeom>
              <a:avLst/>
              <a:gdLst/>
              <a:ahLst/>
              <a:cxnLst/>
              <a:rect l="l" t="t" r="r" b="b"/>
              <a:pathLst>
                <a:path w="137794">
                  <a:moveTo>
                    <a:pt x="0" y="0"/>
                  </a:moveTo>
                  <a:lnTo>
                    <a:pt x="137261" y="0"/>
                  </a:lnTo>
                </a:path>
              </a:pathLst>
            </a:custGeom>
            <a:ln w="13969">
              <a:solidFill>
                <a:srgbClr val="E8521D"/>
              </a:solidFill>
            </a:ln>
          </p:spPr>
          <p:txBody>
            <a:bodyPr wrap="square" lIns="0" tIns="0" rIns="0" bIns="0" rtlCol="0"/>
            <a:lstStyle/>
            <a:p>
              <a:endParaRPr/>
            </a:p>
          </p:txBody>
        </p:sp>
        <p:sp>
          <p:nvSpPr>
            <p:cNvPr id="62" name="object 62"/>
            <p:cNvSpPr/>
            <p:nvPr/>
          </p:nvSpPr>
          <p:spPr>
            <a:xfrm>
              <a:off x="745178" y="1928825"/>
              <a:ext cx="0" cy="109220"/>
            </a:xfrm>
            <a:custGeom>
              <a:avLst/>
              <a:gdLst/>
              <a:ahLst/>
              <a:cxnLst/>
              <a:rect l="l" t="t" r="r" b="b"/>
              <a:pathLst>
                <a:path h="109219">
                  <a:moveTo>
                    <a:pt x="0" y="0"/>
                  </a:moveTo>
                  <a:lnTo>
                    <a:pt x="0" y="109220"/>
                  </a:lnTo>
                </a:path>
              </a:pathLst>
            </a:custGeom>
            <a:ln w="14566">
              <a:solidFill>
                <a:srgbClr val="E8521D"/>
              </a:solidFill>
            </a:ln>
          </p:spPr>
          <p:txBody>
            <a:bodyPr wrap="square" lIns="0" tIns="0" rIns="0" bIns="0" rtlCol="0"/>
            <a:lstStyle/>
            <a:p>
              <a:endParaRPr/>
            </a:p>
          </p:txBody>
        </p:sp>
        <p:sp>
          <p:nvSpPr>
            <p:cNvPr id="63" name="object 63"/>
            <p:cNvSpPr/>
            <p:nvPr/>
          </p:nvSpPr>
          <p:spPr>
            <a:xfrm>
              <a:off x="737895" y="1921205"/>
              <a:ext cx="137795" cy="0"/>
            </a:xfrm>
            <a:custGeom>
              <a:avLst/>
              <a:gdLst/>
              <a:ahLst/>
              <a:cxnLst/>
              <a:rect l="l" t="t" r="r" b="b"/>
              <a:pathLst>
                <a:path w="137794">
                  <a:moveTo>
                    <a:pt x="0" y="0"/>
                  </a:moveTo>
                  <a:lnTo>
                    <a:pt x="137261" y="0"/>
                  </a:lnTo>
                </a:path>
              </a:pathLst>
            </a:custGeom>
            <a:ln w="15239">
              <a:solidFill>
                <a:srgbClr val="E8521D"/>
              </a:solidFill>
            </a:ln>
          </p:spPr>
          <p:txBody>
            <a:bodyPr wrap="square" lIns="0" tIns="0" rIns="0" bIns="0" rtlCol="0"/>
            <a:lstStyle/>
            <a:p>
              <a:endParaRPr/>
            </a:p>
          </p:txBody>
        </p:sp>
        <p:sp>
          <p:nvSpPr>
            <p:cNvPr id="64" name="object 64"/>
            <p:cNvSpPr/>
            <p:nvPr/>
          </p:nvSpPr>
          <p:spPr>
            <a:xfrm>
              <a:off x="867879" y="1928418"/>
              <a:ext cx="0" cy="109855"/>
            </a:xfrm>
            <a:custGeom>
              <a:avLst/>
              <a:gdLst/>
              <a:ahLst/>
              <a:cxnLst/>
              <a:rect l="l" t="t" r="r" b="b"/>
              <a:pathLst>
                <a:path h="109855">
                  <a:moveTo>
                    <a:pt x="0" y="0"/>
                  </a:moveTo>
                  <a:lnTo>
                    <a:pt x="0" y="109664"/>
                  </a:lnTo>
                </a:path>
              </a:pathLst>
            </a:custGeom>
            <a:ln w="14554">
              <a:solidFill>
                <a:srgbClr val="E8521D"/>
              </a:solidFill>
            </a:ln>
          </p:spPr>
          <p:txBody>
            <a:bodyPr wrap="square" lIns="0" tIns="0" rIns="0" bIns="0" rtlCol="0"/>
            <a:lstStyle/>
            <a:p>
              <a:endParaRPr/>
            </a:p>
          </p:txBody>
        </p:sp>
        <p:sp>
          <p:nvSpPr>
            <p:cNvPr id="65" name="object 65"/>
            <p:cNvSpPr/>
            <p:nvPr/>
          </p:nvSpPr>
          <p:spPr>
            <a:xfrm>
              <a:off x="502523" y="2437066"/>
              <a:ext cx="588010" cy="393700"/>
            </a:xfrm>
            <a:custGeom>
              <a:avLst/>
              <a:gdLst/>
              <a:ahLst/>
              <a:cxnLst/>
              <a:rect l="l" t="t" r="r" b="b"/>
              <a:pathLst>
                <a:path w="588010" h="393700">
                  <a:moveTo>
                    <a:pt x="428896" y="328917"/>
                  </a:moveTo>
                  <a:lnTo>
                    <a:pt x="379602" y="328917"/>
                  </a:lnTo>
                  <a:lnTo>
                    <a:pt x="587502" y="393217"/>
                  </a:lnTo>
                  <a:lnTo>
                    <a:pt x="572932" y="368261"/>
                  </a:lnTo>
                  <a:lnTo>
                    <a:pt x="556069" y="368261"/>
                  </a:lnTo>
                  <a:lnTo>
                    <a:pt x="428896" y="328917"/>
                  </a:lnTo>
                  <a:close/>
                </a:path>
                <a:path w="588010" h="393700">
                  <a:moveTo>
                    <a:pt x="389886" y="14554"/>
                  </a:moveTo>
                  <a:lnTo>
                    <a:pt x="278358" y="14554"/>
                  </a:lnTo>
                  <a:lnTo>
                    <a:pt x="338690" y="18678"/>
                  </a:lnTo>
                  <a:lnTo>
                    <a:pt x="394113" y="30421"/>
                  </a:lnTo>
                  <a:lnTo>
                    <a:pt x="443033" y="48842"/>
                  </a:lnTo>
                  <a:lnTo>
                    <a:pt x="483856" y="72996"/>
                  </a:lnTo>
                  <a:lnTo>
                    <a:pt x="514988" y="101941"/>
                  </a:lnTo>
                  <a:lnTo>
                    <a:pt x="534837" y="134735"/>
                  </a:lnTo>
                  <a:lnTo>
                    <a:pt x="541807" y="170433"/>
                  </a:lnTo>
                  <a:lnTo>
                    <a:pt x="538959" y="193150"/>
                  </a:lnTo>
                  <a:lnTo>
                    <a:pt x="530518" y="215226"/>
                  </a:lnTo>
                  <a:lnTo>
                    <a:pt x="516641" y="236360"/>
                  </a:lnTo>
                  <a:lnTo>
                    <a:pt x="497484" y="256247"/>
                  </a:lnTo>
                  <a:lnTo>
                    <a:pt x="493001" y="260210"/>
                  </a:lnTo>
                  <a:lnTo>
                    <a:pt x="556069" y="368261"/>
                  </a:lnTo>
                  <a:lnTo>
                    <a:pt x="572932" y="368261"/>
                  </a:lnTo>
                  <a:lnTo>
                    <a:pt x="511556" y="263131"/>
                  </a:lnTo>
                  <a:lnTo>
                    <a:pt x="530933" y="241716"/>
                  </a:lnTo>
                  <a:lnTo>
                    <a:pt x="544960" y="218930"/>
                  </a:lnTo>
                  <a:lnTo>
                    <a:pt x="553486" y="195071"/>
                  </a:lnTo>
                  <a:lnTo>
                    <a:pt x="556361" y="170433"/>
                  </a:lnTo>
                  <a:lnTo>
                    <a:pt x="550703" y="136128"/>
                  </a:lnTo>
                  <a:lnTo>
                    <a:pt x="534479" y="104155"/>
                  </a:lnTo>
                  <a:lnTo>
                    <a:pt x="508817" y="75207"/>
                  </a:lnTo>
                  <a:lnTo>
                    <a:pt x="474843" y="49974"/>
                  </a:lnTo>
                  <a:lnTo>
                    <a:pt x="433683" y="29146"/>
                  </a:lnTo>
                  <a:lnTo>
                    <a:pt x="389886" y="14554"/>
                  </a:lnTo>
                  <a:close/>
                </a:path>
                <a:path w="588010" h="393700">
                  <a:moveTo>
                    <a:pt x="278358" y="0"/>
                  </a:moveTo>
                  <a:lnTo>
                    <a:pt x="222328" y="3468"/>
                  </a:lnTo>
                  <a:lnTo>
                    <a:pt x="170110" y="13414"/>
                  </a:lnTo>
                  <a:lnTo>
                    <a:pt x="122831" y="29146"/>
                  </a:lnTo>
                  <a:lnTo>
                    <a:pt x="81619" y="49974"/>
                  </a:lnTo>
                  <a:lnTo>
                    <a:pt x="47602" y="75207"/>
                  </a:lnTo>
                  <a:lnTo>
                    <a:pt x="21908" y="104155"/>
                  </a:lnTo>
                  <a:lnTo>
                    <a:pt x="0" y="170433"/>
                  </a:lnTo>
                  <a:lnTo>
                    <a:pt x="5665" y="204679"/>
                  </a:lnTo>
                  <a:lnTo>
                    <a:pt x="47602" y="265495"/>
                  </a:lnTo>
                  <a:lnTo>
                    <a:pt x="81619" y="290685"/>
                  </a:lnTo>
                  <a:lnTo>
                    <a:pt x="122831" y="311478"/>
                  </a:lnTo>
                  <a:lnTo>
                    <a:pt x="170110" y="327183"/>
                  </a:lnTo>
                  <a:lnTo>
                    <a:pt x="222328" y="337112"/>
                  </a:lnTo>
                  <a:lnTo>
                    <a:pt x="278358" y="340575"/>
                  </a:lnTo>
                  <a:lnTo>
                    <a:pt x="304588" y="339841"/>
                  </a:lnTo>
                  <a:lnTo>
                    <a:pt x="330261" y="337646"/>
                  </a:lnTo>
                  <a:lnTo>
                    <a:pt x="355295" y="334001"/>
                  </a:lnTo>
                  <a:lnTo>
                    <a:pt x="379602" y="328917"/>
                  </a:lnTo>
                  <a:lnTo>
                    <a:pt x="428896" y="328917"/>
                  </a:lnTo>
                  <a:lnTo>
                    <a:pt x="419537" y="326021"/>
                  </a:lnTo>
                  <a:lnTo>
                    <a:pt x="278358" y="326021"/>
                  </a:lnTo>
                  <a:lnTo>
                    <a:pt x="217943" y="321905"/>
                  </a:lnTo>
                  <a:lnTo>
                    <a:pt x="162446" y="310183"/>
                  </a:lnTo>
                  <a:lnTo>
                    <a:pt x="113463" y="291796"/>
                  </a:lnTo>
                  <a:lnTo>
                    <a:pt x="72588" y="267687"/>
                  </a:lnTo>
                  <a:lnTo>
                    <a:pt x="41417" y="238796"/>
                  </a:lnTo>
                  <a:lnTo>
                    <a:pt x="21545" y="206064"/>
                  </a:lnTo>
                  <a:lnTo>
                    <a:pt x="14566" y="170433"/>
                  </a:lnTo>
                  <a:lnTo>
                    <a:pt x="21545" y="134735"/>
                  </a:lnTo>
                  <a:lnTo>
                    <a:pt x="41417" y="101941"/>
                  </a:lnTo>
                  <a:lnTo>
                    <a:pt x="72588" y="72996"/>
                  </a:lnTo>
                  <a:lnTo>
                    <a:pt x="113463" y="48842"/>
                  </a:lnTo>
                  <a:lnTo>
                    <a:pt x="162446" y="30421"/>
                  </a:lnTo>
                  <a:lnTo>
                    <a:pt x="217943" y="18678"/>
                  </a:lnTo>
                  <a:lnTo>
                    <a:pt x="278358" y="14554"/>
                  </a:lnTo>
                  <a:lnTo>
                    <a:pt x="389886" y="14554"/>
                  </a:lnTo>
                  <a:lnTo>
                    <a:pt x="386465" y="13414"/>
                  </a:lnTo>
                  <a:lnTo>
                    <a:pt x="334314" y="3468"/>
                  </a:lnTo>
                  <a:lnTo>
                    <a:pt x="278358" y="0"/>
                  </a:lnTo>
                  <a:close/>
                </a:path>
                <a:path w="588010" h="393700">
                  <a:moveTo>
                    <a:pt x="380047" y="313804"/>
                  </a:moveTo>
                  <a:lnTo>
                    <a:pt x="329542" y="323075"/>
                  </a:lnTo>
                  <a:lnTo>
                    <a:pt x="278358" y="326021"/>
                  </a:lnTo>
                  <a:lnTo>
                    <a:pt x="419537" y="326021"/>
                  </a:lnTo>
                  <a:lnTo>
                    <a:pt x="380047" y="313804"/>
                  </a:lnTo>
                  <a:close/>
                </a:path>
              </a:pathLst>
            </a:custGeom>
            <a:solidFill>
              <a:srgbClr val="EEF4FB"/>
            </a:solidFill>
          </p:spPr>
          <p:txBody>
            <a:bodyPr wrap="square" lIns="0" tIns="0" rIns="0" bIns="0" rtlCol="0"/>
            <a:lstStyle/>
            <a:p>
              <a:endParaRPr/>
            </a:p>
          </p:txBody>
        </p:sp>
        <p:sp>
          <p:nvSpPr>
            <p:cNvPr id="66" name="object 66"/>
            <p:cNvSpPr/>
            <p:nvPr/>
          </p:nvSpPr>
          <p:spPr>
            <a:xfrm>
              <a:off x="578458" y="2569438"/>
              <a:ext cx="90538" cy="75831"/>
            </a:xfrm>
            <a:prstGeom prst="rect">
              <a:avLst/>
            </a:prstGeom>
            <a:blipFill>
              <a:blip r:embed="rId8" cstate="print"/>
              <a:stretch>
                <a:fillRect/>
              </a:stretch>
            </a:blipFill>
          </p:spPr>
          <p:txBody>
            <a:bodyPr wrap="square" lIns="0" tIns="0" rIns="0" bIns="0" rtlCol="0"/>
            <a:lstStyle/>
            <a:p>
              <a:endParaRPr/>
            </a:p>
          </p:txBody>
        </p:sp>
        <p:sp>
          <p:nvSpPr>
            <p:cNvPr id="67" name="object 67"/>
            <p:cNvSpPr/>
            <p:nvPr/>
          </p:nvSpPr>
          <p:spPr>
            <a:xfrm>
              <a:off x="892413" y="2569438"/>
              <a:ext cx="90525" cy="75831"/>
            </a:xfrm>
            <a:prstGeom prst="rect">
              <a:avLst/>
            </a:prstGeom>
            <a:blipFill>
              <a:blip r:embed="rId9" cstate="print"/>
              <a:stretch>
                <a:fillRect/>
              </a:stretch>
            </a:blipFill>
          </p:spPr>
          <p:txBody>
            <a:bodyPr wrap="square" lIns="0" tIns="0" rIns="0" bIns="0" rtlCol="0"/>
            <a:lstStyle/>
            <a:p>
              <a:endParaRPr/>
            </a:p>
          </p:txBody>
        </p:sp>
        <p:sp>
          <p:nvSpPr>
            <p:cNvPr id="68" name="object 68"/>
            <p:cNvSpPr/>
            <p:nvPr/>
          </p:nvSpPr>
          <p:spPr>
            <a:xfrm>
              <a:off x="735439" y="2569438"/>
              <a:ext cx="90538" cy="75831"/>
            </a:xfrm>
            <a:prstGeom prst="rect">
              <a:avLst/>
            </a:prstGeom>
            <a:blipFill>
              <a:blip r:embed="rId10" cstate="print"/>
              <a:stretch>
                <a:fillRect/>
              </a:stretch>
            </a:blipFill>
          </p:spPr>
          <p:txBody>
            <a:bodyPr wrap="square" lIns="0" tIns="0" rIns="0" bIns="0" rtlCol="0"/>
            <a:lstStyle/>
            <a:p>
              <a:endParaRPr/>
            </a:p>
          </p:txBody>
        </p:sp>
        <p:sp>
          <p:nvSpPr>
            <p:cNvPr id="69" name="object 69"/>
            <p:cNvSpPr/>
            <p:nvPr/>
          </p:nvSpPr>
          <p:spPr>
            <a:xfrm>
              <a:off x="1191653" y="3395179"/>
              <a:ext cx="617220" cy="608330"/>
            </a:xfrm>
            <a:custGeom>
              <a:avLst/>
              <a:gdLst/>
              <a:ahLst/>
              <a:cxnLst/>
              <a:rect l="l" t="t" r="r" b="b"/>
              <a:pathLst>
                <a:path w="617219" h="608329">
                  <a:moveTo>
                    <a:pt x="94844" y="384809"/>
                  </a:moveTo>
                  <a:lnTo>
                    <a:pt x="60921" y="384809"/>
                  </a:lnTo>
                  <a:lnTo>
                    <a:pt x="80081" y="392429"/>
                  </a:lnTo>
                  <a:lnTo>
                    <a:pt x="96652" y="403859"/>
                  </a:lnTo>
                  <a:lnTo>
                    <a:pt x="109486" y="420369"/>
                  </a:lnTo>
                  <a:lnTo>
                    <a:pt x="117128" y="439419"/>
                  </a:lnTo>
                  <a:lnTo>
                    <a:pt x="118975" y="459739"/>
                  </a:lnTo>
                  <a:lnTo>
                    <a:pt x="115099" y="480059"/>
                  </a:lnTo>
                  <a:lnTo>
                    <a:pt x="105575" y="499109"/>
                  </a:lnTo>
                  <a:lnTo>
                    <a:pt x="99707" y="502919"/>
                  </a:lnTo>
                  <a:lnTo>
                    <a:pt x="94322" y="509269"/>
                  </a:lnTo>
                  <a:lnTo>
                    <a:pt x="86918" y="518159"/>
                  </a:lnTo>
                  <a:lnTo>
                    <a:pt x="91046" y="527049"/>
                  </a:lnTo>
                  <a:lnTo>
                    <a:pt x="92582" y="527049"/>
                  </a:lnTo>
                  <a:lnTo>
                    <a:pt x="122296" y="552449"/>
                  </a:lnTo>
                  <a:lnTo>
                    <a:pt x="154846" y="575309"/>
                  </a:lnTo>
                  <a:lnTo>
                    <a:pt x="189789" y="591819"/>
                  </a:lnTo>
                  <a:lnTo>
                    <a:pt x="226682" y="605789"/>
                  </a:lnTo>
                  <a:lnTo>
                    <a:pt x="230708" y="608329"/>
                  </a:lnTo>
                  <a:lnTo>
                    <a:pt x="236740" y="603249"/>
                  </a:lnTo>
                  <a:lnTo>
                    <a:pt x="240118" y="594359"/>
                  </a:lnTo>
                  <a:lnTo>
                    <a:pt x="241422" y="589279"/>
                  </a:lnTo>
                  <a:lnTo>
                    <a:pt x="225971" y="589279"/>
                  </a:lnTo>
                  <a:lnTo>
                    <a:pt x="192898" y="577849"/>
                  </a:lnTo>
                  <a:lnTo>
                    <a:pt x="161507" y="561339"/>
                  </a:lnTo>
                  <a:lnTo>
                    <a:pt x="132157" y="542289"/>
                  </a:lnTo>
                  <a:lnTo>
                    <a:pt x="105206" y="519429"/>
                  </a:lnTo>
                  <a:lnTo>
                    <a:pt x="108280" y="515619"/>
                  </a:lnTo>
                  <a:lnTo>
                    <a:pt x="111594" y="513079"/>
                  </a:lnTo>
                  <a:lnTo>
                    <a:pt x="115100" y="510539"/>
                  </a:lnTo>
                  <a:lnTo>
                    <a:pt x="116687" y="507999"/>
                  </a:lnTo>
                  <a:lnTo>
                    <a:pt x="128554" y="486409"/>
                  </a:lnTo>
                  <a:lnTo>
                    <a:pt x="133480" y="462279"/>
                  </a:lnTo>
                  <a:lnTo>
                    <a:pt x="131371" y="436879"/>
                  </a:lnTo>
                  <a:lnTo>
                    <a:pt x="122135" y="412749"/>
                  </a:lnTo>
                  <a:lnTo>
                    <a:pt x="106575" y="393699"/>
                  </a:lnTo>
                  <a:lnTo>
                    <a:pt x="94844" y="384809"/>
                  </a:lnTo>
                  <a:close/>
                </a:path>
                <a:path w="617219" h="608329">
                  <a:moveTo>
                    <a:pt x="355768" y="535939"/>
                  </a:moveTo>
                  <a:lnTo>
                    <a:pt x="308317" y="535939"/>
                  </a:lnTo>
                  <a:lnTo>
                    <a:pt x="328882" y="539749"/>
                  </a:lnTo>
                  <a:lnTo>
                    <a:pt x="347318" y="548639"/>
                  </a:lnTo>
                  <a:lnTo>
                    <a:pt x="362569" y="561339"/>
                  </a:lnTo>
                  <a:lnTo>
                    <a:pt x="373583" y="579119"/>
                  </a:lnTo>
                  <a:lnTo>
                    <a:pt x="374611" y="586739"/>
                  </a:lnTo>
                  <a:lnTo>
                    <a:pt x="376554" y="594359"/>
                  </a:lnTo>
                  <a:lnTo>
                    <a:pt x="379920" y="603249"/>
                  </a:lnTo>
                  <a:lnTo>
                    <a:pt x="386168" y="608329"/>
                  </a:lnTo>
                  <a:lnTo>
                    <a:pt x="390055" y="605789"/>
                  </a:lnTo>
                  <a:lnTo>
                    <a:pt x="426971" y="591819"/>
                  </a:lnTo>
                  <a:lnTo>
                    <a:pt x="432350" y="589279"/>
                  </a:lnTo>
                  <a:lnTo>
                    <a:pt x="390677" y="589279"/>
                  </a:lnTo>
                  <a:lnTo>
                    <a:pt x="389381" y="585469"/>
                  </a:lnTo>
                  <a:lnTo>
                    <a:pt x="388454" y="581659"/>
                  </a:lnTo>
                  <a:lnTo>
                    <a:pt x="387908" y="576579"/>
                  </a:lnTo>
                  <a:lnTo>
                    <a:pt x="387388" y="575309"/>
                  </a:lnTo>
                  <a:lnTo>
                    <a:pt x="374215" y="552449"/>
                  </a:lnTo>
                  <a:lnTo>
                    <a:pt x="355768" y="535939"/>
                  </a:lnTo>
                  <a:close/>
                </a:path>
                <a:path w="617219" h="608329">
                  <a:moveTo>
                    <a:pt x="308317" y="521969"/>
                  </a:moveTo>
                  <a:lnTo>
                    <a:pt x="260989" y="535939"/>
                  </a:lnTo>
                  <a:lnTo>
                    <a:pt x="229273" y="575309"/>
                  </a:lnTo>
                  <a:lnTo>
                    <a:pt x="228142" y="581659"/>
                  </a:lnTo>
                  <a:lnTo>
                    <a:pt x="227228" y="585469"/>
                  </a:lnTo>
                  <a:lnTo>
                    <a:pt x="225971" y="589279"/>
                  </a:lnTo>
                  <a:lnTo>
                    <a:pt x="241422" y="589279"/>
                  </a:lnTo>
                  <a:lnTo>
                    <a:pt x="242074" y="586739"/>
                  </a:lnTo>
                  <a:lnTo>
                    <a:pt x="243077" y="579119"/>
                  </a:lnTo>
                  <a:lnTo>
                    <a:pt x="254168" y="561339"/>
                  </a:lnTo>
                  <a:lnTo>
                    <a:pt x="269440" y="548639"/>
                  </a:lnTo>
                  <a:lnTo>
                    <a:pt x="287840" y="539749"/>
                  </a:lnTo>
                  <a:lnTo>
                    <a:pt x="308317" y="535939"/>
                  </a:lnTo>
                  <a:lnTo>
                    <a:pt x="355768" y="535939"/>
                  </a:lnTo>
                  <a:lnTo>
                    <a:pt x="333363" y="525779"/>
                  </a:lnTo>
                  <a:lnTo>
                    <a:pt x="308317" y="521969"/>
                  </a:lnTo>
                  <a:close/>
                </a:path>
                <a:path w="617219" h="608329">
                  <a:moveTo>
                    <a:pt x="578916" y="369569"/>
                  </a:moveTo>
                  <a:lnTo>
                    <a:pt x="530347" y="378459"/>
                  </a:lnTo>
                  <a:lnTo>
                    <a:pt x="494512" y="412749"/>
                  </a:lnTo>
                  <a:lnTo>
                    <a:pt x="483177" y="462279"/>
                  </a:lnTo>
                  <a:lnTo>
                    <a:pt x="488101" y="486409"/>
                  </a:lnTo>
                  <a:lnTo>
                    <a:pt x="499960" y="507999"/>
                  </a:lnTo>
                  <a:lnTo>
                    <a:pt x="501916" y="510539"/>
                  </a:lnTo>
                  <a:lnTo>
                    <a:pt x="505282" y="513079"/>
                  </a:lnTo>
                  <a:lnTo>
                    <a:pt x="508482" y="515619"/>
                  </a:lnTo>
                  <a:lnTo>
                    <a:pt x="455152" y="561339"/>
                  </a:lnTo>
                  <a:lnTo>
                    <a:pt x="390677" y="589279"/>
                  </a:lnTo>
                  <a:lnTo>
                    <a:pt x="432350" y="589279"/>
                  </a:lnTo>
                  <a:lnTo>
                    <a:pt x="461932" y="575309"/>
                  </a:lnTo>
                  <a:lnTo>
                    <a:pt x="494494" y="552449"/>
                  </a:lnTo>
                  <a:lnTo>
                    <a:pt x="524217" y="527049"/>
                  </a:lnTo>
                  <a:lnTo>
                    <a:pt x="525830" y="527049"/>
                  </a:lnTo>
                  <a:lnTo>
                    <a:pt x="529729" y="518159"/>
                  </a:lnTo>
                  <a:lnTo>
                    <a:pt x="522389" y="509269"/>
                  </a:lnTo>
                  <a:lnTo>
                    <a:pt x="517042" y="502919"/>
                  </a:lnTo>
                  <a:lnTo>
                    <a:pt x="511200" y="499109"/>
                  </a:lnTo>
                  <a:lnTo>
                    <a:pt x="501603" y="480059"/>
                  </a:lnTo>
                  <a:lnTo>
                    <a:pt x="497684" y="461009"/>
                  </a:lnTo>
                  <a:lnTo>
                    <a:pt x="499513" y="439419"/>
                  </a:lnTo>
                  <a:lnTo>
                    <a:pt x="507161" y="420369"/>
                  </a:lnTo>
                  <a:lnTo>
                    <a:pt x="519963" y="403859"/>
                  </a:lnTo>
                  <a:lnTo>
                    <a:pt x="536476" y="392429"/>
                  </a:lnTo>
                  <a:lnTo>
                    <a:pt x="555585" y="384809"/>
                  </a:lnTo>
                  <a:lnTo>
                    <a:pt x="606437" y="384809"/>
                  </a:lnTo>
                  <a:lnTo>
                    <a:pt x="606437" y="383539"/>
                  </a:lnTo>
                  <a:lnTo>
                    <a:pt x="608517" y="374649"/>
                  </a:lnTo>
                  <a:lnTo>
                    <a:pt x="593712" y="374649"/>
                  </a:lnTo>
                  <a:lnTo>
                    <a:pt x="585139" y="372109"/>
                  </a:lnTo>
                  <a:lnTo>
                    <a:pt x="581050" y="370839"/>
                  </a:lnTo>
                  <a:lnTo>
                    <a:pt x="578916" y="369569"/>
                  </a:lnTo>
                  <a:close/>
                </a:path>
                <a:path w="617219" h="608329">
                  <a:moveTo>
                    <a:pt x="14909" y="217169"/>
                  </a:moveTo>
                  <a:lnTo>
                    <a:pt x="10172" y="222249"/>
                  </a:lnTo>
                  <a:lnTo>
                    <a:pt x="10172" y="224789"/>
                  </a:lnTo>
                  <a:lnTo>
                    <a:pt x="5732" y="243839"/>
                  </a:lnTo>
                  <a:lnTo>
                    <a:pt x="2552" y="264159"/>
                  </a:lnTo>
                  <a:lnTo>
                    <a:pt x="639" y="284479"/>
                  </a:lnTo>
                  <a:lnTo>
                    <a:pt x="0" y="304799"/>
                  </a:lnTo>
                  <a:lnTo>
                    <a:pt x="641" y="325119"/>
                  </a:lnTo>
                  <a:lnTo>
                    <a:pt x="2562" y="344169"/>
                  </a:lnTo>
                  <a:lnTo>
                    <a:pt x="5754" y="364489"/>
                  </a:lnTo>
                  <a:lnTo>
                    <a:pt x="10210" y="383539"/>
                  </a:lnTo>
                  <a:lnTo>
                    <a:pt x="10210" y="391159"/>
                  </a:lnTo>
                  <a:lnTo>
                    <a:pt x="25882" y="389889"/>
                  </a:lnTo>
                  <a:lnTo>
                    <a:pt x="33261" y="387349"/>
                  </a:lnTo>
                  <a:lnTo>
                    <a:pt x="40322" y="384809"/>
                  </a:lnTo>
                  <a:lnTo>
                    <a:pt x="94844" y="384809"/>
                  </a:lnTo>
                  <a:lnTo>
                    <a:pt x="86464" y="378459"/>
                  </a:lnTo>
                  <a:lnTo>
                    <a:pt x="74830" y="374649"/>
                  </a:lnTo>
                  <a:lnTo>
                    <a:pt x="22948" y="374649"/>
                  </a:lnTo>
                  <a:lnTo>
                    <a:pt x="19285" y="358139"/>
                  </a:lnTo>
                  <a:lnTo>
                    <a:pt x="16660" y="340359"/>
                  </a:lnTo>
                  <a:lnTo>
                    <a:pt x="15081" y="322579"/>
                  </a:lnTo>
                  <a:lnTo>
                    <a:pt x="14554" y="304799"/>
                  </a:lnTo>
                  <a:lnTo>
                    <a:pt x="15081" y="285749"/>
                  </a:lnTo>
                  <a:lnTo>
                    <a:pt x="16660" y="267969"/>
                  </a:lnTo>
                  <a:lnTo>
                    <a:pt x="19285" y="250189"/>
                  </a:lnTo>
                  <a:lnTo>
                    <a:pt x="22948" y="233679"/>
                  </a:lnTo>
                  <a:lnTo>
                    <a:pt x="74465" y="233679"/>
                  </a:lnTo>
                  <a:lnTo>
                    <a:pt x="86199" y="229869"/>
                  </a:lnTo>
                  <a:lnTo>
                    <a:pt x="95415" y="223519"/>
                  </a:lnTo>
                  <a:lnTo>
                    <a:pt x="40246" y="223519"/>
                  </a:lnTo>
                  <a:lnTo>
                    <a:pt x="33185" y="220979"/>
                  </a:lnTo>
                  <a:lnTo>
                    <a:pt x="25831" y="218439"/>
                  </a:lnTo>
                  <a:lnTo>
                    <a:pt x="14909" y="217169"/>
                  </a:lnTo>
                  <a:close/>
                </a:path>
                <a:path w="617219" h="608329">
                  <a:moveTo>
                    <a:pt x="606437" y="384809"/>
                  </a:moveTo>
                  <a:lnTo>
                    <a:pt x="576173" y="384809"/>
                  </a:lnTo>
                  <a:lnTo>
                    <a:pt x="583247" y="387349"/>
                  </a:lnTo>
                  <a:lnTo>
                    <a:pt x="590677" y="389889"/>
                  </a:lnTo>
                  <a:lnTo>
                    <a:pt x="598297" y="389889"/>
                  </a:lnTo>
                  <a:lnTo>
                    <a:pt x="606437" y="391159"/>
                  </a:lnTo>
                  <a:lnTo>
                    <a:pt x="606437" y="384809"/>
                  </a:lnTo>
                  <a:close/>
                </a:path>
                <a:path w="617219" h="608329">
                  <a:moveTo>
                    <a:pt x="38163" y="369569"/>
                  </a:moveTo>
                  <a:lnTo>
                    <a:pt x="36906" y="369569"/>
                  </a:lnTo>
                  <a:lnTo>
                    <a:pt x="31356" y="372109"/>
                  </a:lnTo>
                  <a:lnTo>
                    <a:pt x="22948" y="374649"/>
                  </a:lnTo>
                  <a:lnTo>
                    <a:pt x="74830" y="374649"/>
                  </a:lnTo>
                  <a:lnTo>
                    <a:pt x="63196" y="370839"/>
                  </a:lnTo>
                  <a:lnTo>
                    <a:pt x="38163" y="369569"/>
                  </a:lnTo>
                  <a:close/>
                </a:path>
                <a:path w="617219" h="608329">
                  <a:moveTo>
                    <a:pt x="608584" y="233679"/>
                  </a:moveTo>
                  <a:lnTo>
                    <a:pt x="593712" y="233679"/>
                  </a:lnTo>
                  <a:lnTo>
                    <a:pt x="597368" y="250189"/>
                  </a:lnTo>
                  <a:lnTo>
                    <a:pt x="599989" y="267969"/>
                  </a:lnTo>
                  <a:lnTo>
                    <a:pt x="601566" y="285749"/>
                  </a:lnTo>
                  <a:lnTo>
                    <a:pt x="602094" y="304799"/>
                  </a:lnTo>
                  <a:lnTo>
                    <a:pt x="601566" y="322579"/>
                  </a:lnTo>
                  <a:lnTo>
                    <a:pt x="599989" y="340359"/>
                  </a:lnTo>
                  <a:lnTo>
                    <a:pt x="597368" y="358139"/>
                  </a:lnTo>
                  <a:lnTo>
                    <a:pt x="593712" y="374649"/>
                  </a:lnTo>
                  <a:lnTo>
                    <a:pt x="608517" y="374649"/>
                  </a:lnTo>
                  <a:lnTo>
                    <a:pt x="610894" y="364489"/>
                  </a:lnTo>
                  <a:lnTo>
                    <a:pt x="614086" y="344169"/>
                  </a:lnTo>
                  <a:lnTo>
                    <a:pt x="616006" y="325119"/>
                  </a:lnTo>
                  <a:lnTo>
                    <a:pt x="616648" y="304799"/>
                  </a:lnTo>
                  <a:lnTo>
                    <a:pt x="616054" y="284479"/>
                  </a:lnTo>
                  <a:lnTo>
                    <a:pt x="614278" y="265429"/>
                  </a:lnTo>
                  <a:lnTo>
                    <a:pt x="611328" y="246379"/>
                  </a:lnTo>
                  <a:lnTo>
                    <a:pt x="608584" y="233679"/>
                  </a:lnTo>
                  <a:close/>
                </a:path>
                <a:path w="617219" h="608329">
                  <a:moveTo>
                    <a:pt x="74465" y="233679"/>
                  </a:moveTo>
                  <a:lnTo>
                    <a:pt x="22948" y="233679"/>
                  </a:lnTo>
                  <a:lnTo>
                    <a:pt x="31368" y="236219"/>
                  </a:lnTo>
                  <a:lnTo>
                    <a:pt x="35432" y="237489"/>
                  </a:lnTo>
                  <a:lnTo>
                    <a:pt x="37477" y="238759"/>
                  </a:lnTo>
                  <a:lnTo>
                    <a:pt x="62732" y="237489"/>
                  </a:lnTo>
                  <a:lnTo>
                    <a:pt x="74465" y="233679"/>
                  </a:lnTo>
                  <a:close/>
                </a:path>
                <a:path w="617219" h="608329">
                  <a:moveTo>
                    <a:pt x="432208" y="19049"/>
                  </a:moveTo>
                  <a:lnTo>
                    <a:pt x="390677" y="19049"/>
                  </a:lnTo>
                  <a:lnTo>
                    <a:pt x="423734" y="30479"/>
                  </a:lnTo>
                  <a:lnTo>
                    <a:pt x="455118" y="46989"/>
                  </a:lnTo>
                  <a:lnTo>
                    <a:pt x="484476" y="66039"/>
                  </a:lnTo>
                  <a:lnTo>
                    <a:pt x="511454" y="88899"/>
                  </a:lnTo>
                  <a:lnTo>
                    <a:pt x="508990" y="91439"/>
                  </a:lnTo>
                  <a:lnTo>
                    <a:pt x="506336" y="93979"/>
                  </a:lnTo>
                  <a:lnTo>
                    <a:pt x="503504" y="96519"/>
                  </a:lnTo>
                  <a:lnTo>
                    <a:pt x="502259" y="96519"/>
                  </a:lnTo>
                  <a:lnTo>
                    <a:pt x="500608" y="99059"/>
                  </a:lnTo>
                  <a:lnTo>
                    <a:pt x="498881" y="100329"/>
                  </a:lnTo>
                  <a:lnTo>
                    <a:pt x="498881" y="101599"/>
                  </a:lnTo>
                  <a:lnTo>
                    <a:pt x="487642" y="123189"/>
                  </a:lnTo>
                  <a:lnTo>
                    <a:pt x="483109" y="147319"/>
                  </a:lnTo>
                  <a:lnTo>
                    <a:pt x="485370" y="171449"/>
                  </a:lnTo>
                  <a:lnTo>
                    <a:pt x="494512" y="195579"/>
                  </a:lnTo>
                  <a:lnTo>
                    <a:pt x="510178" y="215899"/>
                  </a:lnTo>
                  <a:lnTo>
                    <a:pt x="530444" y="229869"/>
                  </a:lnTo>
                  <a:lnTo>
                    <a:pt x="553905" y="237489"/>
                  </a:lnTo>
                  <a:lnTo>
                    <a:pt x="579158" y="238759"/>
                  </a:lnTo>
                  <a:lnTo>
                    <a:pt x="581215" y="237489"/>
                  </a:lnTo>
                  <a:lnTo>
                    <a:pt x="593712" y="233679"/>
                  </a:lnTo>
                  <a:lnTo>
                    <a:pt x="608584" y="233679"/>
                  </a:lnTo>
                  <a:lnTo>
                    <a:pt x="607212" y="227329"/>
                  </a:lnTo>
                  <a:lnTo>
                    <a:pt x="609282" y="224789"/>
                  </a:lnTo>
                  <a:lnTo>
                    <a:pt x="608048" y="223519"/>
                  </a:lnTo>
                  <a:lnTo>
                    <a:pt x="555748" y="223519"/>
                  </a:lnTo>
                  <a:lnTo>
                    <a:pt x="536563" y="215899"/>
                  </a:lnTo>
                  <a:lnTo>
                    <a:pt x="519991" y="204469"/>
                  </a:lnTo>
                  <a:lnTo>
                    <a:pt x="507161" y="187959"/>
                  </a:lnTo>
                  <a:lnTo>
                    <a:pt x="499637" y="168909"/>
                  </a:lnTo>
                  <a:lnTo>
                    <a:pt x="497609" y="148589"/>
                  </a:lnTo>
                  <a:lnTo>
                    <a:pt x="501009" y="129539"/>
                  </a:lnTo>
                  <a:lnTo>
                    <a:pt x="509765" y="111759"/>
                  </a:lnTo>
                  <a:lnTo>
                    <a:pt x="513448" y="111759"/>
                  </a:lnTo>
                  <a:lnTo>
                    <a:pt x="513448" y="107949"/>
                  </a:lnTo>
                  <a:lnTo>
                    <a:pt x="518515" y="102869"/>
                  </a:lnTo>
                  <a:lnTo>
                    <a:pt x="523125" y="97789"/>
                  </a:lnTo>
                  <a:lnTo>
                    <a:pt x="530948" y="87629"/>
                  </a:lnTo>
                  <a:lnTo>
                    <a:pt x="524128" y="81279"/>
                  </a:lnTo>
                  <a:lnTo>
                    <a:pt x="494318" y="55879"/>
                  </a:lnTo>
                  <a:lnTo>
                    <a:pt x="461764" y="33019"/>
                  </a:lnTo>
                  <a:lnTo>
                    <a:pt x="432208" y="19049"/>
                  </a:lnTo>
                  <a:close/>
                </a:path>
                <a:path w="617219" h="608329">
                  <a:moveTo>
                    <a:pt x="230479" y="0"/>
                  </a:moveTo>
                  <a:lnTo>
                    <a:pt x="226593" y="3809"/>
                  </a:lnTo>
                  <a:lnTo>
                    <a:pt x="189686" y="16509"/>
                  </a:lnTo>
                  <a:lnTo>
                    <a:pt x="154719" y="33019"/>
                  </a:lnTo>
                  <a:lnTo>
                    <a:pt x="122135" y="55879"/>
                  </a:lnTo>
                  <a:lnTo>
                    <a:pt x="92379" y="81279"/>
                  </a:lnTo>
                  <a:lnTo>
                    <a:pt x="85559" y="87629"/>
                  </a:lnTo>
                  <a:lnTo>
                    <a:pt x="94145" y="99059"/>
                  </a:lnTo>
                  <a:lnTo>
                    <a:pt x="99529" y="104139"/>
                  </a:lnTo>
                  <a:lnTo>
                    <a:pt x="105536" y="109219"/>
                  </a:lnTo>
                  <a:lnTo>
                    <a:pt x="115099" y="128269"/>
                  </a:lnTo>
                  <a:lnTo>
                    <a:pt x="118994" y="148589"/>
                  </a:lnTo>
                  <a:lnTo>
                    <a:pt x="117147" y="168909"/>
                  </a:lnTo>
                  <a:lnTo>
                    <a:pt x="109486" y="187959"/>
                  </a:lnTo>
                  <a:lnTo>
                    <a:pt x="96649" y="204469"/>
                  </a:lnTo>
                  <a:lnTo>
                    <a:pt x="80076" y="215899"/>
                  </a:lnTo>
                  <a:lnTo>
                    <a:pt x="60898" y="223519"/>
                  </a:lnTo>
                  <a:lnTo>
                    <a:pt x="95415" y="223519"/>
                  </a:lnTo>
                  <a:lnTo>
                    <a:pt x="106473" y="215899"/>
                  </a:lnTo>
                  <a:lnTo>
                    <a:pt x="122148" y="195579"/>
                  </a:lnTo>
                  <a:lnTo>
                    <a:pt x="131272" y="171449"/>
                  </a:lnTo>
                  <a:lnTo>
                    <a:pt x="133554" y="147319"/>
                  </a:lnTo>
                  <a:lnTo>
                    <a:pt x="129076" y="123189"/>
                  </a:lnTo>
                  <a:lnTo>
                    <a:pt x="117919" y="101599"/>
                  </a:lnTo>
                  <a:lnTo>
                    <a:pt x="117767" y="96519"/>
                  </a:lnTo>
                  <a:lnTo>
                    <a:pt x="113004" y="96519"/>
                  </a:lnTo>
                  <a:lnTo>
                    <a:pt x="110235" y="93979"/>
                  </a:lnTo>
                  <a:lnTo>
                    <a:pt x="107632" y="91439"/>
                  </a:lnTo>
                  <a:lnTo>
                    <a:pt x="105206" y="88899"/>
                  </a:lnTo>
                  <a:lnTo>
                    <a:pt x="132179" y="66039"/>
                  </a:lnTo>
                  <a:lnTo>
                    <a:pt x="161536" y="46989"/>
                  </a:lnTo>
                  <a:lnTo>
                    <a:pt x="192919" y="30479"/>
                  </a:lnTo>
                  <a:lnTo>
                    <a:pt x="225971" y="19049"/>
                  </a:lnTo>
                  <a:lnTo>
                    <a:pt x="241549" y="19049"/>
                  </a:lnTo>
                  <a:lnTo>
                    <a:pt x="240245" y="13969"/>
                  </a:lnTo>
                  <a:lnTo>
                    <a:pt x="236753" y="5079"/>
                  </a:lnTo>
                  <a:lnTo>
                    <a:pt x="230479" y="0"/>
                  </a:lnTo>
                  <a:close/>
                </a:path>
                <a:path w="617219" h="608329">
                  <a:moveTo>
                    <a:pt x="601878" y="217169"/>
                  </a:moveTo>
                  <a:lnTo>
                    <a:pt x="590829" y="218439"/>
                  </a:lnTo>
                  <a:lnTo>
                    <a:pt x="583476" y="220979"/>
                  </a:lnTo>
                  <a:lnTo>
                    <a:pt x="576414" y="223519"/>
                  </a:lnTo>
                  <a:lnTo>
                    <a:pt x="608048" y="223519"/>
                  </a:lnTo>
                  <a:lnTo>
                    <a:pt x="601878" y="217169"/>
                  </a:lnTo>
                  <a:close/>
                </a:path>
                <a:path w="617219" h="608329">
                  <a:moveTo>
                    <a:pt x="241549" y="19049"/>
                  </a:moveTo>
                  <a:lnTo>
                    <a:pt x="225971" y="19049"/>
                  </a:lnTo>
                  <a:lnTo>
                    <a:pt x="227355" y="22859"/>
                  </a:lnTo>
                  <a:lnTo>
                    <a:pt x="228269" y="26669"/>
                  </a:lnTo>
                  <a:lnTo>
                    <a:pt x="260989" y="72389"/>
                  </a:lnTo>
                  <a:lnTo>
                    <a:pt x="308317" y="86359"/>
                  </a:lnTo>
                  <a:lnTo>
                    <a:pt x="333277" y="82549"/>
                  </a:lnTo>
                  <a:lnTo>
                    <a:pt x="355652" y="72389"/>
                  </a:lnTo>
                  <a:lnTo>
                    <a:pt x="308317" y="72389"/>
                  </a:lnTo>
                  <a:lnTo>
                    <a:pt x="287835" y="68579"/>
                  </a:lnTo>
                  <a:lnTo>
                    <a:pt x="269435" y="59689"/>
                  </a:lnTo>
                  <a:lnTo>
                    <a:pt x="254166" y="46989"/>
                  </a:lnTo>
                  <a:lnTo>
                    <a:pt x="243077" y="29209"/>
                  </a:lnTo>
                  <a:lnTo>
                    <a:pt x="242201" y="21589"/>
                  </a:lnTo>
                  <a:lnTo>
                    <a:pt x="241549" y="19049"/>
                  </a:lnTo>
                  <a:close/>
                </a:path>
                <a:path w="617219" h="608329">
                  <a:moveTo>
                    <a:pt x="385952" y="0"/>
                  </a:moveTo>
                  <a:lnTo>
                    <a:pt x="379895" y="5079"/>
                  </a:lnTo>
                  <a:lnTo>
                    <a:pt x="376402" y="13969"/>
                  </a:lnTo>
                  <a:lnTo>
                    <a:pt x="374446" y="21589"/>
                  </a:lnTo>
                  <a:lnTo>
                    <a:pt x="373570" y="29209"/>
                  </a:lnTo>
                  <a:lnTo>
                    <a:pt x="362485" y="46989"/>
                  </a:lnTo>
                  <a:lnTo>
                    <a:pt x="347211" y="59689"/>
                  </a:lnTo>
                  <a:lnTo>
                    <a:pt x="328804" y="68579"/>
                  </a:lnTo>
                  <a:lnTo>
                    <a:pt x="308317" y="72389"/>
                  </a:lnTo>
                  <a:lnTo>
                    <a:pt x="355652" y="72389"/>
                  </a:lnTo>
                  <a:lnTo>
                    <a:pt x="374124" y="55879"/>
                  </a:lnTo>
                  <a:lnTo>
                    <a:pt x="387375" y="34289"/>
                  </a:lnTo>
                  <a:lnTo>
                    <a:pt x="387921" y="31749"/>
                  </a:lnTo>
                  <a:lnTo>
                    <a:pt x="388378" y="26669"/>
                  </a:lnTo>
                  <a:lnTo>
                    <a:pt x="389305" y="22859"/>
                  </a:lnTo>
                  <a:lnTo>
                    <a:pt x="390677" y="19049"/>
                  </a:lnTo>
                  <a:lnTo>
                    <a:pt x="432208" y="19049"/>
                  </a:lnTo>
                  <a:lnTo>
                    <a:pt x="426835" y="16509"/>
                  </a:lnTo>
                  <a:lnTo>
                    <a:pt x="389978" y="3809"/>
                  </a:lnTo>
                  <a:lnTo>
                    <a:pt x="385952" y="0"/>
                  </a:lnTo>
                  <a:close/>
                </a:path>
              </a:pathLst>
            </a:custGeom>
            <a:solidFill>
              <a:srgbClr val="EEF4FB"/>
            </a:solidFill>
          </p:spPr>
          <p:txBody>
            <a:bodyPr wrap="square" lIns="0" tIns="0" rIns="0" bIns="0" rtlCol="0"/>
            <a:lstStyle/>
            <a:p>
              <a:endParaRPr/>
            </a:p>
          </p:txBody>
        </p:sp>
        <p:sp>
          <p:nvSpPr>
            <p:cNvPr id="70" name="object 70"/>
            <p:cNvSpPr/>
            <p:nvPr/>
          </p:nvSpPr>
          <p:spPr>
            <a:xfrm>
              <a:off x="1351457" y="3548481"/>
              <a:ext cx="297180" cy="300990"/>
            </a:xfrm>
            <a:custGeom>
              <a:avLst/>
              <a:gdLst/>
              <a:ahLst/>
              <a:cxnLst/>
              <a:rect l="l" t="t" r="r" b="b"/>
              <a:pathLst>
                <a:path w="297180" h="300989">
                  <a:moveTo>
                    <a:pt x="148513" y="0"/>
                  </a:moveTo>
                  <a:lnTo>
                    <a:pt x="101622" y="7673"/>
                  </a:lnTo>
                  <a:lnTo>
                    <a:pt x="60860" y="29032"/>
                  </a:lnTo>
                  <a:lnTo>
                    <a:pt x="28692" y="61582"/>
                  </a:lnTo>
                  <a:lnTo>
                    <a:pt x="7584" y="102828"/>
                  </a:lnTo>
                  <a:lnTo>
                    <a:pt x="0" y="150279"/>
                  </a:lnTo>
                  <a:lnTo>
                    <a:pt x="7584" y="197723"/>
                  </a:lnTo>
                  <a:lnTo>
                    <a:pt x="28692" y="238966"/>
                  </a:lnTo>
                  <a:lnTo>
                    <a:pt x="60860" y="271513"/>
                  </a:lnTo>
                  <a:lnTo>
                    <a:pt x="101622" y="292871"/>
                  </a:lnTo>
                  <a:lnTo>
                    <a:pt x="148513" y="300545"/>
                  </a:lnTo>
                  <a:lnTo>
                    <a:pt x="195404" y="292871"/>
                  </a:lnTo>
                  <a:lnTo>
                    <a:pt x="208536" y="285991"/>
                  </a:lnTo>
                  <a:lnTo>
                    <a:pt x="148513" y="285991"/>
                  </a:lnTo>
                  <a:lnTo>
                    <a:pt x="106219" y="279060"/>
                  </a:lnTo>
                  <a:lnTo>
                    <a:pt x="69455" y="259771"/>
                  </a:lnTo>
                  <a:lnTo>
                    <a:pt x="40443" y="230375"/>
                  </a:lnTo>
                  <a:lnTo>
                    <a:pt x="21406" y="193127"/>
                  </a:lnTo>
                  <a:lnTo>
                    <a:pt x="14566" y="150279"/>
                  </a:lnTo>
                  <a:lnTo>
                    <a:pt x="21406" y="107424"/>
                  </a:lnTo>
                  <a:lnTo>
                    <a:pt x="40443" y="70172"/>
                  </a:lnTo>
                  <a:lnTo>
                    <a:pt x="69455" y="40775"/>
                  </a:lnTo>
                  <a:lnTo>
                    <a:pt x="106219" y="21484"/>
                  </a:lnTo>
                  <a:lnTo>
                    <a:pt x="148513" y="14554"/>
                  </a:lnTo>
                  <a:lnTo>
                    <a:pt x="208535" y="14554"/>
                  </a:lnTo>
                  <a:lnTo>
                    <a:pt x="195404" y="7673"/>
                  </a:lnTo>
                  <a:lnTo>
                    <a:pt x="148513" y="0"/>
                  </a:lnTo>
                  <a:close/>
                </a:path>
                <a:path w="297180" h="300989">
                  <a:moveTo>
                    <a:pt x="208535" y="14554"/>
                  </a:moveTo>
                  <a:lnTo>
                    <a:pt x="148513" y="14554"/>
                  </a:lnTo>
                  <a:lnTo>
                    <a:pt x="190809" y="21484"/>
                  </a:lnTo>
                  <a:lnTo>
                    <a:pt x="227576" y="40775"/>
                  </a:lnTo>
                  <a:lnTo>
                    <a:pt x="256592" y="70172"/>
                  </a:lnTo>
                  <a:lnTo>
                    <a:pt x="275632" y="107424"/>
                  </a:lnTo>
                  <a:lnTo>
                    <a:pt x="282473" y="150279"/>
                  </a:lnTo>
                  <a:lnTo>
                    <a:pt x="275632" y="193127"/>
                  </a:lnTo>
                  <a:lnTo>
                    <a:pt x="256592" y="230375"/>
                  </a:lnTo>
                  <a:lnTo>
                    <a:pt x="227576" y="259771"/>
                  </a:lnTo>
                  <a:lnTo>
                    <a:pt x="190809" y="279060"/>
                  </a:lnTo>
                  <a:lnTo>
                    <a:pt x="148513" y="285991"/>
                  </a:lnTo>
                  <a:lnTo>
                    <a:pt x="208536" y="285991"/>
                  </a:lnTo>
                  <a:lnTo>
                    <a:pt x="236166" y="271513"/>
                  </a:lnTo>
                  <a:lnTo>
                    <a:pt x="268334" y="238966"/>
                  </a:lnTo>
                  <a:lnTo>
                    <a:pt x="289443" y="197723"/>
                  </a:lnTo>
                  <a:lnTo>
                    <a:pt x="297027" y="150279"/>
                  </a:lnTo>
                  <a:lnTo>
                    <a:pt x="289443" y="102828"/>
                  </a:lnTo>
                  <a:lnTo>
                    <a:pt x="268334" y="61582"/>
                  </a:lnTo>
                  <a:lnTo>
                    <a:pt x="236166" y="29032"/>
                  </a:lnTo>
                  <a:lnTo>
                    <a:pt x="208535" y="14554"/>
                  </a:lnTo>
                  <a:close/>
                </a:path>
              </a:pathLst>
            </a:custGeom>
            <a:solidFill>
              <a:srgbClr val="EEF4FB"/>
            </a:solidFill>
          </p:spPr>
          <p:txBody>
            <a:bodyPr wrap="square" lIns="0" tIns="0" rIns="0" bIns="0" rtlCol="0"/>
            <a:lstStyle/>
            <a:p>
              <a:endParaRPr/>
            </a:p>
          </p:txBody>
        </p:sp>
        <p:sp>
          <p:nvSpPr>
            <p:cNvPr id="71" name="object 71"/>
            <p:cNvSpPr/>
            <p:nvPr/>
          </p:nvSpPr>
          <p:spPr>
            <a:xfrm>
              <a:off x="1787956" y="3311448"/>
              <a:ext cx="401955" cy="406400"/>
            </a:xfrm>
            <a:custGeom>
              <a:avLst/>
              <a:gdLst/>
              <a:ahLst/>
              <a:cxnLst/>
              <a:rect l="l" t="t" r="r" b="b"/>
              <a:pathLst>
                <a:path w="401955" h="406400">
                  <a:moveTo>
                    <a:pt x="133145" y="351790"/>
                  </a:moveTo>
                  <a:lnTo>
                    <a:pt x="106771" y="351790"/>
                  </a:lnTo>
                  <a:lnTo>
                    <a:pt x="114846" y="354330"/>
                  </a:lnTo>
                  <a:lnTo>
                    <a:pt x="121365" y="360680"/>
                  </a:lnTo>
                  <a:lnTo>
                    <a:pt x="125255" y="368300"/>
                  </a:lnTo>
                  <a:lnTo>
                    <a:pt x="126242" y="375920"/>
                  </a:lnTo>
                  <a:lnTo>
                    <a:pt x="124053" y="384810"/>
                  </a:lnTo>
                  <a:lnTo>
                    <a:pt x="120713" y="391160"/>
                  </a:lnTo>
                  <a:lnTo>
                    <a:pt x="127952" y="394970"/>
                  </a:lnTo>
                  <a:lnTo>
                    <a:pt x="138073" y="398780"/>
                  </a:lnTo>
                  <a:lnTo>
                    <a:pt x="169798" y="406400"/>
                  </a:lnTo>
                  <a:lnTo>
                    <a:pt x="177622" y="406400"/>
                  </a:lnTo>
                  <a:lnTo>
                    <a:pt x="178193" y="398780"/>
                  </a:lnTo>
                  <a:lnTo>
                    <a:pt x="180443" y="391160"/>
                  </a:lnTo>
                  <a:lnTo>
                    <a:pt x="181274" y="389890"/>
                  </a:lnTo>
                  <a:lnTo>
                    <a:pt x="165099" y="389890"/>
                  </a:lnTo>
                  <a:lnTo>
                    <a:pt x="152292" y="387350"/>
                  </a:lnTo>
                  <a:lnTo>
                    <a:pt x="146011" y="384810"/>
                  </a:lnTo>
                  <a:lnTo>
                    <a:pt x="139826" y="383540"/>
                  </a:lnTo>
                  <a:lnTo>
                    <a:pt x="140682" y="370840"/>
                  </a:lnTo>
                  <a:lnTo>
                    <a:pt x="137837" y="359410"/>
                  </a:lnTo>
                  <a:lnTo>
                    <a:pt x="133145" y="351790"/>
                  </a:lnTo>
                  <a:close/>
                </a:path>
                <a:path w="401955" h="406400">
                  <a:moveTo>
                    <a:pt x="229179" y="377190"/>
                  </a:moveTo>
                  <a:lnTo>
                    <a:pt x="200901" y="377190"/>
                  </a:lnTo>
                  <a:lnTo>
                    <a:pt x="209323" y="379730"/>
                  </a:lnTo>
                  <a:lnTo>
                    <a:pt x="216365" y="383540"/>
                  </a:lnTo>
                  <a:lnTo>
                    <a:pt x="221352" y="391160"/>
                  </a:lnTo>
                  <a:lnTo>
                    <a:pt x="223608" y="398780"/>
                  </a:lnTo>
                  <a:lnTo>
                    <a:pt x="224167" y="406400"/>
                  </a:lnTo>
                  <a:lnTo>
                    <a:pt x="231990" y="406400"/>
                  </a:lnTo>
                  <a:lnTo>
                    <a:pt x="263723" y="398780"/>
                  </a:lnTo>
                  <a:lnTo>
                    <a:pt x="273837" y="394970"/>
                  </a:lnTo>
                  <a:lnTo>
                    <a:pt x="281089" y="391160"/>
                  </a:lnTo>
                  <a:lnTo>
                    <a:pt x="280418" y="389890"/>
                  </a:lnTo>
                  <a:lnTo>
                    <a:pt x="236689" y="389890"/>
                  </a:lnTo>
                  <a:lnTo>
                    <a:pt x="231512" y="379730"/>
                  </a:lnTo>
                  <a:lnTo>
                    <a:pt x="229179" y="377190"/>
                  </a:lnTo>
                  <a:close/>
                </a:path>
                <a:path w="401955" h="406400">
                  <a:moveTo>
                    <a:pt x="200901" y="363220"/>
                  </a:moveTo>
                  <a:lnTo>
                    <a:pt x="188892" y="365760"/>
                  </a:lnTo>
                  <a:lnTo>
                    <a:pt x="178447" y="370840"/>
                  </a:lnTo>
                  <a:lnTo>
                    <a:pt x="170279" y="379730"/>
                  </a:lnTo>
                  <a:lnTo>
                    <a:pt x="165099" y="389890"/>
                  </a:lnTo>
                  <a:lnTo>
                    <a:pt x="181274" y="389890"/>
                  </a:lnTo>
                  <a:lnTo>
                    <a:pt x="185427" y="383540"/>
                  </a:lnTo>
                  <a:lnTo>
                    <a:pt x="192472" y="379730"/>
                  </a:lnTo>
                  <a:lnTo>
                    <a:pt x="200901" y="377190"/>
                  </a:lnTo>
                  <a:lnTo>
                    <a:pt x="229179" y="377190"/>
                  </a:lnTo>
                  <a:lnTo>
                    <a:pt x="223348" y="370840"/>
                  </a:lnTo>
                  <a:lnTo>
                    <a:pt x="212908" y="365760"/>
                  </a:lnTo>
                  <a:lnTo>
                    <a:pt x="200901" y="363220"/>
                  </a:lnTo>
                  <a:close/>
                </a:path>
                <a:path w="401955" h="406400">
                  <a:moveTo>
                    <a:pt x="302760" y="336550"/>
                  </a:moveTo>
                  <a:lnTo>
                    <a:pt x="263948" y="359410"/>
                  </a:lnTo>
                  <a:lnTo>
                    <a:pt x="261107" y="370840"/>
                  </a:lnTo>
                  <a:lnTo>
                    <a:pt x="261962" y="383540"/>
                  </a:lnTo>
                  <a:lnTo>
                    <a:pt x="255785" y="384810"/>
                  </a:lnTo>
                  <a:lnTo>
                    <a:pt x="249507" y="387350"/>
                  </a:lnTo>
                  <a:lnTo>
                    <a:pt x="236689" y="389890"/>
                  </a:lnTo>
                  <a:lnTo>
                    <a:pt x="280418" y="389890"/>
                  </a:lnTo>
                  <a:lnTo>
                    <a:pt x="277736" y="384810"/>
                  </a:lnTo>
                  <a:lnTo>
                    <a:pt x="275554" y="375920"/>
                  </a:lnTo>
                  <a:lnTo>
                    <a:pt x="276540" y="368300"/>
                  </a:lnTo>
                  <a:lnTo>
                    <a:pt x="280420" y="360680"/>
                  </a:lnTo>
                  <a:lnTo>
                    <a:pt x="286918" y="354330"/>
                  </a:lnTo>
                  <a:lnTo>
                    <a:pt x="295004" y="351790"/>
                  </a:lnTo>
                  <a:lnTo>
                    <a:pt x="339928" y="351790"/>
                  </a:lnTo>
                  <a:lnTo>
                    <a:pt x="343873" y="347980"/>
                  </a:lnTo>
                  <a:lnTo>
                    <a:pt x="345115" y="346710"/>
                  </a:lnTo>
                  <a:lnTo>
                    <a:pt x="323888" y="346710"/>
                  </a:lnTo>
                  <a:lnTo>
                    <a:pt x="314049" y="340360"/>
                  </a:lnTo>
                  <a:lnTo>
                    <a:pt x="302760" y="336550"/>
                  </a:lnTo>
                  <a:close/>
                </a:path>
                <a:path w="401955" h="406400">
                  <a:moveTo>
                    <a:pt x="61263" y="279400"/>
                  </a:moveTo>
                  <a:lnTo>
                    <a:pt x="30615" y="279400"/>
                  </a:lnTo>
                  <a:lnTo>
                    <a:pt x="38888" y="280670"/>
                  </a:lnTo>
                  <a:lnTo>
                    <a:pt x="46288" y="284480"/>
                  </a:lnTo>
                  <a:lnTo>
                    <a:pt x="51930" y="290830"/>
                  </a:lnTo>
                  <a:lnTo>
                    <a:pt x="54747" y="298450"/>
                  </a:lnTo>
                  <a:lnTo>
                    <a:pt x="54402" y="307340"/>
                  </a:lnTo>
                  <a:lnTo>
                    <a:pt x="51096" y="314960"/>
                  </a:lnTo>
                  <a:lnTo>
                    <a:pt x="45034" y="321310"/>
                  </a:lnTo>
                  <a:lnTo>
                    <a:pt x="38620" y="326390"/>
                  </a:lnTo>
                  <a:lnTo>
                    <a:pt x="43472" y="331470"/>
                  </a:lnTo>
                  <a:lnTo>
                    <a:pt x="74104" y="363220"/>
                  </a:lnTo>
                  <a:lnTo>
                    <a:pt x="80276" y="368300"/>
                  </a:lnTo>
                  <a:lnTo>
                    <a:pt x="84734" y="361950"/>
                  </a:lnTo>
                  <a:lnTo>
                    <a:pt x="90816" y="355600"/>
                  </a:lnTo>
                  <a:lnTo>
                    <a:pt x="98461" y="351790"/>
                  </a:lnTo>
                  <a:lnTo>
                    <a:pt x="133145" y="351790"/>
                  </a:lnTo>
                  <a:lnTo>
                    <a:pt x="131581" y="349250"/>
                  </a:lnTo>
                  <a:lnTo>
                    <a:pt x="128454" y="346710"/>
                  </a:lnTo>
                  <a:lnTo>
                    <a:pt x="77901" y="346710"/>
                  </a:lnTo>
                  <a:lnTo>
                    <a:pt x="72992" y="342900"/>
                  </a:lnTo>
                  <a:lnTo>
                    <a:pt x="68252" y="337820"/>
                  </a:lnTo>
                  <a:lnTo>
                    <a:pt x="63689" y="332740"/>
                  </a:lnTo>
                  <a:lnTo>
                    <a:pt x="59308" y="327660"/>
                  </a:lnTo>
                  <a:lnTo>
                    <a:pt x="65976" y="318770"/>
                  </a:lnTo>
                  <a:lnTo>
                    <a:pt x="69221" y="307340"/>
                  </a:lnTo>
                  <a:lnTo>
                    <a:pt x="68828" y="294640"/>
                  </a:lnTo>
                  <a:lnTo>
                    <a:pt x="64579" y="283210"/>
                  </a:lnTo>
                  <a:lnTo>
                    <a:pt x="61263" y="279400"/>
                  </a:lnTo>
                  <a:close/>
                </a:path>
                <a:path w="401955" h="406400">
                  <a:moveTo>
                    <a:pt x="339928" y="351790"/>
                  </a:moveTo>
                  <a:lnTo>
                    <a:pt x="303325" y="351790"/>
                  </a:lnTo>
                  <a:lnTo>
                    <a:pt x="310976" y="355600"/>
                  </a:lnTo>
                  <a:lnTo>
                    <a:pt x="317055" y="361950"/>
                  </a:lnTo>
                  <a:lnTo>
                    <a:pt x="321525" y="368300"/>
                  </a:lnTo>
                  <a:lnTo>
                    <a:pt x="327685" y="363220"/>
                  </a:lnTo>
                  <a:lnTo>
                    <a:pt x="335984" y="355600"/>
                  </a:lnTo>
                  <a:lnTo>
                    <a:pt x="339928" y="351790"/>
                  </a:lnTo>
                  <a:close/>
                </a:path>
                <a:path w="401955" h="406400">
                  <a:moveTo>
                    <a:pt x="99026" y="336550"/>
                  </a:moveTo>
                  <a:lnTo>
                    <a:pt x="87739" y="340360"/>
                  </a:lnTo>
                  <a:lnTo>
                    <a:pt x="77901" y="346710"/>
                  </a:lnTo>
                  <a:lnTo>
                    <a:pt x="128454" y="346710"/>
                  </a:lnTo>
                  <a:lnTo>
                    <a:pt x="122199" y="341630"/>
                  </a:lnTo>
                  <a:lnTo>
                    <a:pt x="110825" y="337820"/>
                  </a:lnTo>
                  <a:lnTo>
                    <a:pt x="99026" y="336550"/>
                  </a:lnTo>
                  <a:close/>
                </a:path>
                <a:path w="401955" h="406400">
                  <a:moveTo>
                    <a:pt x="366385" y="264160"/>
                  </a:moveTo>
                  <a:lnTo>
                    <a:pt x="332967" y="294640"/>
                  </a:lnTo>
                  <a:lnTo>
                    <a:pt x="332571" y="307340"/>
                  </a:lnTo>
                  <a:lnTo>
                    <a:pt x="335819" y="318770"/>
                  </a:lnTo>
                  <a:lnTo>
                    <a:pt x="342493" y="327660"/>
                  </a:lnTo>
                  <a:lnTo>
                    <a:pt x="338107" y="332740"/>
                  </a:lnTo>
                  <a:lnTo>
                    <a:pt x="333543" y="337820"/>
                  </a:lnTo>
                  <a:lnTo>
                    <a:pt x="328802" y="342900"/>
                  </a:lnTo>
                  <a:lnTo>
                    <a:pt x="323888" y="346710"/>
                  </a:lnTo>
                  <a:lnTo>
                    <a:pt x="345115" y="346710"/>
                  </a:lnTo>
                  <a:lnTo>
                    <a:pt x="351325" y="340360"/>
                  </a:lnTo>
                  <a:lnTo>
                    <a:pt x="358317" y="331470"/>
                  </a:lnTo>
                  <a:lnTo>
                    <a:pt x="363169" y="326390"/>
                  </a:lnTo>
                  <a:lnTo>
                    <a:pt x="356755" y="321310"/>
                  </a:lnTo>
                  <a:lnTo>
                    <a:pt x="350693" y="314960"/>
                  </a:lnTo>
                  <a:lnTo>
                    <a:pt x="347387" y="307340"/>
                  </a:lnTo>
                  <a:lnTo>
                    <a:pt x="347041" y="298450"/>
                  </a:lnTo>
                  <a:lnTo>
                    <a:pt x="349859" y="290830"/>
                  </a:lnTo>
                  <a:lnTo>
                    <a:pt x="355497" y="284480"/>
                  </a:lnTo>
                  <a:lnTo>
                    <a:pt x="362891" y="280670"/>
                  </a:lnTo>
                  <a:lnTo>
                    <a:pt x="371164" y="279400"/>
                  </a:lnTo>
                  <a:lnTo>
                    <a:pt x="388509" y="279400"/>
                  </a:lnTo>
                  <a:lnTo>
                    <a:pt x="389458" y="276860"/>
                  </a:lnTo>
                  <a:lnTo>
                    <a:pt x="393082" y="266700"/>
                  </a:lnTo>
                  <a:lnTo>
                    <a:pt x="393467" y="265430"/>
                  </a:lnTo>
                  <a:lnTo>
                    <a:pt x="378244" y="265430"/>
                  </a:lnTo>
                  <a:lnTo>
                    <a:pt x="366385" y="264160"/>
                  </a:lnTo>
                  <a:close/>
                </a:path>
                <a:path w="401955" h="406400">
                  <a:moveTo>
                    <a:pt x="15189" y="121920"/>
                  </a:moveTo>
                  <a:lnTo>
                    <a:pt x="3125" y="161290"/>
                  </a:lnTo>
                  <a:lnTo>
                    <a:pt x="0" y="180340"/>
                  </a:lnTo>
                  <a:lnTo>
                    <a:pt x="7835" y="180340"/>
                  </a:lnTo>
                  <a:lnTo>
                    <a:pt x="16108" y="182879"/>
                  </a:lnTo>
                  <a:lnTo>
                    <a:pt x="22793" y="187960"/>
                  </a:lnTo>
                  <a:lnTo>
                    <a:pt x="27263" y="195579"/>
                  </a:lnTo>
                  <a:lnTo>
                    <a:pt x="28892" y="203200"/>
                  </a:lnTo>
                  <a:lnTo>
                    <a:pt x="27263" y="212090"/>
                  </a:lnTo>
                  <a:lnTo>
                    <a:pt x="22793" y="219710"/>
                  </a:lnTo>
                  <a:lnTo>
                    <a:pt x="16108" y="224790"/>
                  </a:lnTo>
                  <a:lnTo>
                    <a:pt x="7835" y="227329"/>
                  </a:lnTo>
                  <a:lnTo>
                    <a:pt x="0" y="227329"/>
                  </a:lnTo>
                  <a:lnTo>
                    <a:pt x="1193" y="234950"/>
                  </a:lnTo>
                  <a:lnTo>
                    <a:pt x="12357" y="276860"/>
                  </a:lnTo>
                  <a:lnTo>
                    <a:pt x="15189" y="284480"/>
                  </a:lnTo>
                  <a:lnTo>
                    <a:pt x="22351" y="281940"/>
                  </a:lnTo>
                  <a:lnTo>
                    <a:pt x="30615" y="279400"/>
                  </a:lnTo>
                  <a:lnTo>
                    <a:pt x="61263" y="279400"/>
                  </a:lnTo>
                  <a:lnTo>
                    <a:pt x="56842" y="274320"/>
                  </a:lnTo>
                  <a:lnTo>
                    <a:pt x="46805" y="267970"/>
                  </a:lnTo>
                  <a:lnTo>
                    <a:pt x="39200" y="265430"/>
                  </a:lnTo>
                  <a:lnTo>
                    <a:pt x="23545" y="265430"/>
                  </a:lnTo>
                  <a:lnTo>
                    <a:pt x="21514" y="259079"/>
                  </a:lnTo>
                  <a:lnTo>
                    <a:pt x="19707" y="252729"/>
                  </a:lnTo>
                  <a:lnTo>
                    <a:pt x="18123" y="246379"/>
                  </a:lnTo>
                  <a:lnTo>
                    <a:pt x="16763" y="240029"/>
                  </a:lnTo>
                  <a:lnTo>
                    <a:pt x="27455" y="234950"/>
                  </a:lnTo>
                  <a:lnTo>
                    <a:pt x="35907" y="226060"/>
                  </a:lnTo>
                  <a:lnTo>
                    <a:pt x="41461" y="215900"/>
                  </a:lnTo>
                  <a:lnTo>
                    <a:pt x="43459" y="203200"/>
                  </a:lnTo>
                  <a:lnTo>
                    <a:pt x="41461" y="191770"/>
                  </a:lnTo>
                  <a:lnTo>
                    <a:pt x="35907" y="181610"/>
                  </a:lnTo>
                  <a:lnTo>
                    <a:pt x="27455" y="172720"/>
                  </a:lnTo>
                  <a:lnTo>
                    <a:pt x="16763" y="167640"/>
                  </a:lnTo>
                  <a:lnTo>
                    <a:pt x="18123" y="161290"/>
                  </a:lnTo>
                  <a:lnTo>
                    <a:pt x="19707" y="154940"/>
                  </a:lnTo>
                  <a:lnTo>
                    <a:pt x="21514" y="148590"/>
                  </a:lnTo>
                  <a:lnTo>
                    <a:pt x="23545" y="142240"/>
                  </a:lnTo>
                  <a:lnTo>
                    <a:pt x="35411" y="142240"/>
                  </a:lnTo>
                  <a:lnTo>
                    <a:pt x="46815" y="139700"/>
                  </a:lnTo>
                  <a:lnTo>
                    <a:pt x="56842" y="133350"/>
                  </a:lnTo>
                  <a:lnTo>
                    <a:pt x="61263" y="128270"/>
                  </a:lnTo>
                  <a:lnTo>
                    <a:pt x="30632" y="128270"/>
                  </a:lnTo>
                  <a:lnTo>
                    <a:pt x="22351" y="125729"/>
                  </a:lnTo>
                  <a:lnTo>
                    <a:pt x="15189" y="121920"/>
                  </a:lnTo>
                  <a:close/>
                </a:path>
                <a:path w="401955" h="406400">
                  <a:moveTo>
                    <a:pt x="388509" y="279400"/>
                  </a:moveTo>
                  <a:lnTo>
                    <a:pt x="371164" y="279400"/>
                  </a:lnTo>
                  <a:lnTo>
                    <a:pt x="379437" y="281940"/>
                  </a:lnTo>
                  <a:lnTo>
                    <a:pt x="386613" y="284480"/>
                  </a:lnTo>
                  <a:lnTo>
                    <a:pt x="388509" y="279400"/>
                  </a:lnTo>
                  <a:close/>
                </a:path>
                <a:path w="401955" h="406400">
                  <a:moveTo>
                    <a:pt x="35397" y="264160"/>
                  </a:moveTo>
                  <a:lnTo>
                    <a:pt x="23545" y="265430"/>
                  </a:lnTo>
                  <a:lnTo>
                    <a:pt x="39200" y="265430"/>
                  </a:lnTo>
                  <a:lnTo>
                    <a:pt x="35397" y="264160"/>
                  </a:lnTo>
                  <a:close/>
                </a:path>
                <a:path w="401955" h="406400">
                  <a:moveTo>
                    <a:pt x="343828" y="59689"/>
                  </a:moveTo>
                  <a:lnTo>
                    <a:pt x="323951" y="59689"/>
                  </a:lnTo>
                  <a:lnTo>
                    <a:pt x="328814" y="64770"/>
                  </a:lnTo>
                  <a:lnTo>
                    <a:pt x="333530" y="69850"/>
                  </a:lnTo>
                  <a:lnTo>
                    <a:pt x="338089" y="73660"/>
                  </a:lnTo>
                  <a:lnTo>
                    <a:pt x="342480" y="78739"/>
                  </a:lnTo>
                  <a:lnTo>
                    <a:pt x="335799" y="88900"/>
                  </a:lnTo>
                  <a:lnTo>
                    <a:pt x="332551" y="100329"/>
                  </a:lnTo>
                  <a:lnTo>
                    <a:pt x="354985" y="139700"/>
                  </a:lnTo>
                  <a:lnTo>
                    <a:pt x="366385" y="142240"/>
                  </a:lnTo>
                  <a:lnTo>
                    <a:pt x="378244" y="142240"/>
                  </a:lnTo>
                  <a:lnTo>
                    <a:pt x="380277" y="148590"/>
                  </a:lnTo>
                  <a:lnTo>
                    <a:pt x="382089" y="154940"/>
                  </a:lnTo>
                  <a:lnTo>
                    <a:pt x="383676" y="161290"/>
                  </a:lnTo>
                  <a:lnTo>
                    <a:pt x="385038" y="167640"/>
                  </a:lnTo>
                  <a:lnTo>
                    <a:pt x="374341" y="172720"/>
                  </a:lnTo>
                  <a:lnTo>
                    <a:pt x="365890" y="181610"/>
                  </a:lnTo>
                  <a:lnTo>
                    <a:pt x="360339" y="191770"/>
                  </a:lnTo>
                  <a:lnTo>
                    <a:pt x="358343" y="203200"/>
                  </a:lnTo>
                  <a:lnTo>
                    <a:pt x="360339" y="215900"/>
                  </a:lnTo>
                  <a:lnTo>
                    <a:pt x="365890" y="226060"/>
                  </a:lnTo>
                  <a:lnTo>
                    <a:pt x="374341" y="234950"/>
                  </a:lnTo>
                  <a:lnTo>
                    <a:pt x="385038" y="240029"/>
                  </a:lnTo>
                  <a:lnTo>
                    <a:pt x="383676" y="246379"/>
                  </a:lnTo>
                  <a:lnTo>
                    <a:pt x="382089" y="252729"/>
                  </a:lnTo>
                  <a:lnTo>
                    <a:pt x="380277" y="259079"/>
                  </a:lnTo>
                  <a:lnTo>
                    <a:pt x="378244" y="265430"/>
                  </a:lnTo>
                  <a:lnTo>
                    <a:pt x="393467" y="265430"/>
                  </a:lnTo>
                  <a:lnTo>
                    <a:pt x="396157" y="256540"/>
                  </a:lnTo>
                  <a:lnTo>
                    <a:pt x="398670" y="246379"/>
                  </a:lnTo>
                  <a:lnTo>
                    <a:pt x="400608" y="234950"/>
                  </a:lnTo>
                  <a:lnTo>
                    <a:pt x="401802" y="227329"/>
                  </a:lnTo>
                  <a:lnTo>
                    <a:pt x="393953" y="227329"/>
                  </a:lnTo>
                  <a:lnTo>
                    <a:pt x="385686" y="224790"/>
                  </a:lnTo>
                  <a:lnTo>
                    <a:pt x="379001" y="219710"/>
                  </a:lnTo>
                  <a:lnTo>
                    <a:pt x="374528" y="212090"/>
                  </a:lnTo>
                  <a:lnTo>
                    <a:pt x="372897" y="203200"/>
                  </a:lnTo>
                  <a:lnTo>
                    <a:pt x="374528" y="195579"/>
                  </a:lnTo>
                  <a:lnTo>
                    <a:pt x="379001" y="187960"/>
                  </a:lnTo>
                  <a:lnTo>
                    <a:pt x="385686" y="182879"/>
                  </a:lnTo>
                  <a:lnTo>
                    <a:pt x="393953" y="180340"/>
                  </a:lnTo>
                  <a:lnTo>
                    <a:pt x="401802" y="180340"/>
                  </a:lnTo>
                  <a:lnTo>
                    <a:pt x="400608" y="172720"/>
                  </a:lnTo>
                  <a:lnTo>
                    <a:pt x="389458" y="129539"/>
                  </a:lnTo>
                  <a:lnTo>
                    <a:pt x="388984" y="128270"/>
                  </a:lnTo>
                  <a:lnTo>
                    <a:pt x="371164" y="128270"/>
                  </a:lnTo>
                  <a:lnTo>
                    <a:pt x="362891" y="127000"/>
                  </a:lnTo>
                  <a:lnTo>
                    <a:pt x="355497" y="123189"/>
                  </a:lnTo>
                  <a:lnTo>
                    <a:pt x="349859" y="116839"/>
                  </a:lnTo>
                  <a:lnTo>
                    <a:pt x="347027" y="107950"/>
                  </a:lnTo>
                  <a:lnTo>
                    <a:pt x="347368" y="100329"/>
                  </a:lnTo>
                  <a:lnTo>
                    <a:pt x="350679" y="92710"/>
                  </a:lnTo>
                  <a:lnTo>
                    <a:pt x="356755" y="86360"/>
                  </a:lnTo>
                  <a:lnTo>
                    <a:pt x="363194" y="81279"/>
                  </a:lnTo>
                  <a:lnTo>
                    <a:pt x="358305" y="74929"/>
                  </a:lnTo>
                  <a:lnTo>
                    <a:pt x="351280" y="67310"/>
                  </a:lnTo>
                  <a:lnTo>
                    <a:pt x="343828" y="59689"/>
                  </a:lnTo>
                  <a:close/>
                </a:path>
                <a:path w="401955" h="406400">
                  <a:moveTo>
                    <a:pt x="80213" y="39370"/>
                  </a:moveTo>
                  <a:lnTo>
                    <a:pt x="50520" y="67310"/>
                  </a:lnTo>
                  <a:lnTo>
                    <a:pt x="38607" y="81279"/>
                  </a:lnTo>
                  <a:lnTo>
                    <a:pt x="45034" y="86360"/>
                  </a:lnTo>
                  <a:lnTo>
                    <a:pt x="51110" y="92710"/>
                  </a:lnTo>
                  <a:lnTo>
                    <a:pt x="54421" y="100329"/>
                  </a:lnTo>
                  <a:lnTo>
                    <a:pt x="54762" y="107950"/>
                  </a:lnTo>
                  <a:lnTo>
                    <a:pt x="51930" y="116839"/>
                  </a:lnTo>
                  <a:lnTo>
                    <a:pt x="46299" y="123189"/>
                  </a:lnTo>
                  <a:lnTo>
                    <a:pt x="38908" y="127000"/>
                  </a:lnTo>
                  <a:lnTo>
                    <a:pt x="30632" y="128270"/>
                  </a:lnTo>
                  <a:lnTo>
                    <a:pt x="61263" y="128270"/>
                  </a:lnTo>
                  <a:lnTo>
                    <a:pt x="64579" y="124460"/>
                  </a:lnTo>
                  <a:lnTo>
                    <a:pt x="68842" y="113029"/>
                  </a:lnTo>
                  <a:lnTo>
                    <a:pt x="69240" y="100329"/>
                  </a:lnTo>
                  <a:lnTo>
                    <a:pt x="65990" y="88900"/>
                  </a:lnTo>
                  <a:lnTo>
                    <a:pt x="59308" y="78739"/>
                  </a:lnTo>
                  <a:lnTo>
                    <a:pt x="63700" y="73660"/>
                  </a:lnTo>
                  <a:lnTo>
                    <a:pt x="68259" y="69850"/>
                  </a:lnTo>
                  <a:lnTo>
                    <a:pt x="72974" y="64770"/>
                  </a:lnTo>
                  <a:lnTo>
                    <a:pt x="77838" y="59689"/>
                  </a:lnTo>
                  <a:lnTo>
                    <a:pt x="128928" y="59689"/>
                  </a:lnTo>
                  <a:lnTo>
                    <a:pt x="131609" y="57150"/>
                  </a:lnTo>
                  <a:lnTo>
                    <a:pt x="132390" y="55879"/>
                  </a:lnTo>
                  <a:lnTo>
                    <a:pt x="98436" y="55879"/>
                  </a:lnTo>
                  <a:lnTo>
                    <a:pt x="90777" y="52070"/>
                  </a:lnTo>
                  <a:lnTo>
                    <a:pt x="84683" y="45720"/>
                  </a:lnTo>
                  <a:lnTo>
                    <a:pt x="80213" y="39370"/>
                  </a:lnTo>
                  <a:close/>
                </a:path>
                <a:path w="401955" h="406400">
                  <a:moveTo>
                    <a:pt x="386613" y="121920"/>
                  </a:moveTo>
                  <a:lnTo>
                    <a:pt x="379437" y="125729"/>
                  </a:lnTo>
                  <a:lnTo>
                    <a:pt x="371164" y="128270"/>
                  </a:lnTo>
                  <a:lnTo>
                    <a:pt x="388984" y="128270"/>
                  </a:lnTo>
                  <a:lnTo>
                    <a:pt x="386613" y="121920"/>
                  </a:lnTo>
                  <a:close/>
                </a:path>
                <a:path w="401955" h="406400">
                  <a:moveTo>
                    <a:pt x="128928" y="59689"/>
                  </a:moveTo>
                  <a:lnTo>
                    <a:pt x="77838" y="59689"/>
                  </a:lnTo>
                  <a:lnTo>
                    <a:pt x="87704" y="67310"/>
                  </a:lnTo>
                  <a:lnTo>
                    <a:pt x="99017" y="69850"/>
                  </a:lnTo>
                  <a:lnTo>
                    <a:pt x="110837" y="69850"/>
                  </a:lnTo>
                  <a:lnTo>
                    <a:pt x="122224" y="66039"/>
                  </a:lnTo>
                  <a:lnTo>
                    <a:pt x="128928" y="59689"/>
                  </a:lnTo>
                  <a:close/>
                </a:path>
                <a:path w="401955" h="406400">
                  <a:moveTo>
                    <a:pt x="280056" y="17779"/>
                  </a:moveTo>
                  <a:lnTo>
                    <a:pt x="236689" y="17779"/>
                  </a:lnTo>
                  <a:lnTo>
                    <a:pt x="255756" y="21589"/>
                  </a:lnTo>
                  <a:lnTo>
                    <a:pt x="262000" y="24129"/>
                  </a:lnTo>
                  <a:lnTo>
                    <a:pt x="279565" y="66039"/>
                  </a:lnTo>
                  <a:lnTo>
                    <a:pt x="290952" y="69850"/>
                  </a:lnTo>
                  <a:lnTo>
                    <a:pt x="302772" y="69850"/>
                  </a:lnTo>
                  <a:lnTo>
                    <a:pt x="314085" y="67310"/>
                  </a:lnTo>
                  <a:lnTo>
                    <a:pt x="323951" y="59689"/>
                  </a:lnTo>
                  <a:lnTo>
                    <a:pt x="343828" y="59689"/>
                  </a:lnTo>
                  <a:lnTo>
                    <a:pt x="339903" y="55879"/>
                  </a:lnTo>
                  <a:lnTo>
                    <a:pt x="295024" y="55879"/>
                  </a:lnTo>
                  <a:lnTo>
                    <a:pt x="286943" y="53339"/>
                  </a:lnTo>
                  <a:lnTo>
                    <a:pt x="280421" y="46989"/>
                  </a:lnTo>
                  <a:lnTo>
                    <a:pt x="276540" y="39370"/>
                  </a:lnTo>
                  <a:lnTo>
                    <a:pt x="275572" y="31750"/>
                  </a:lnTo>
                  <a:lnTo>
                    <a:pt x="277787" y="22860"/>
                  </a:lnTo>
                  <a:lnTo>
                    <a:pt x="280056" y="17779"/>
                  </a:lnTo>
                  <a:close/>
                </a:path>
                <a:path w="401955" h="406400">
                  <a:moveTo>
                    <a:pt x="177622" y="0"/>
                  </a:moveTo>
                  <a:lnTo>
                    <a:pt x="169811" y="1270"/>
                  </a:lnTo>
                  <a:lnTo>
                    <a:pt x="138177" y="8889"/>
                  </a:lnTo>
                  <a:lnTo>
                    <a:pt x="127927" y="12700"/>
                  </a:lnTo>
                  <a:lnTo>
                    <a:pt x="120624" y="15239"/>
                  </a:lnTo>
                  <a:lnTo>
                    <a:pt x="124002" y="22860"/>
                  </a:lnTo>
                  <a:lnTo>
                    <a:pt x="126224" y="31750"/>
                  </a:lnTo>
                  <a:lnTo>
                    <a:pt x="125258" y="39370"/>
                  </a:lnTo>
                  <a:lnTo>
                    <a:pt x="121375" y="46989"/>
                  </a:lnTo>
                  <a:lnTo>
                    <a:pt x="114846" y="53339"/>
                  </a:lnTo>
                  <a:lnTo>
                    <a:pt x="106759" y="55879"/>
                  </a:lnTo>
                  <a:lnTo>
                    <a:pt x="132390" y="55879"/>
                  </a:lnTo>
                  <a:lnTo>
                    <a:pt x="137855" y="46989"/>
                  </a:lnTo>
                  <a:lnTo>
                    <a:pt x="140677" y="35560"/>
                  </a:lnTo>
                  <a:lnTo>
                    <a:pt x="139788" y="24129"/>
                  </a:lnTo>
                  <a:lnTo>
                    <a:pt x="146040" y="21589"/>
                  </a:lnTo>
                  <a:lnTo>
                    <a:pt x="165099" y="17779"/>
                  </a:lnTo>
                  <a:lnTo>
                    <a:pt x="181440" y="17779"/>
                  </a:lnTo>
                  <a:lnTo>
                    <a:pt x="180443" y="16510"/>
                  </a:lnTo>
                  <a:lnTo>
                    <a:pt x="178193" y="7620"/>
                  </a:lnTo>
                  <a:lnTo>
                    <a:pt x="177622" y="0"/>
                  </a:lnTo>
                  <a:close/>
                </a:path>
                <a:path w="401955" h="406400">
                  <a:moveTo>
                    <a:pt x="321576" y="39370"/>
                  </a:moveTo>
                  <a:lnTo>
                    <a:pt x="317106" y="45720"/>
                  </a:lnTo>
                  <a:lnTo>
                    <a:pt x="311011" y="52070"/>
                  </a:lnTo>
                  <a:lnTo>
                    <a:pt x="303349" y="55879"/>
                  </a:lnTo>
                  <a:lnTo>
                    <a:pt x="339903" y="55879"/>
                  </a:lnTo>
                  <a:lnTo>
                    <a:pt x="335979" y="52070"/>
                  </a:lnTo>
                  <a:lnTo>
                    <a:pt x="327761" y="44450"/>
                  </a:lnTo>
                  <a:lnTo>
                    <a:pt x="321576" y="39370"/>
                  </a:lnTo>
                  <a:close/>
                </a:path>
                <a:path w="401955" h="406400">
                  <a:moveTo>
                    <a:pt x="181440" y="17779"/>
                  </a:moveTo>
                  <a:lnTo>
                    <a:pt x="165099" y="17779"/>
                  </a:lnTo>
                  <a:lnTo>
                    <a:pt x="170279" y="27939"/>
                  </a:lnTo>
                  <a:lnTo>
                    <a:pt x="178447" y="36829"/>
                  </a:lnTo>
                  <a:lnTo>
                    <a:pt x="188892" y="41910"/>
                  </a:lnTo>
                  <a:lnTo>
                    <a:pt x="200901" y="44450"/>
                  </a:lnTo>
                  <a:lnTo>
                    <a:pt x="212908" y="41910"/>
                  </a:lnTo>
                  <a:lnTo>
                    <a:pt x="223348" y="36829"/>
                  </a:lnTo>
                  <a:lnTo>
                    <a:pt x="230346" y="29210"/>
                  </a:lnTo>
                  <a:lnTo>
                    <a:pt x="200901" y="29210"/>
                  </a:lnTo>
                  <a:lnTo>
                    <a:pt x="192472" y="27939"/>
                  </a:lnTo>
                  <a:lnTo>
                    <a:pt x="185427" y="22860"/>
                  </a:lnTo>
                  <a:lnTo>
                    <a:pt x="181440" y="17779"/>
                  </a:lnTo>
                  <a:close/>
                </a:path>
                <a:path w="401955" h="406400">
                  <a:moveTo>
                    <a:pt x="224167" y="0"/>
                  </a:moveTo>
                  <a:lnTo>
                    <a:pt x="200901" y="29210"/>
                  </a:lnTo>
                  <a:lnTo>
                    <a:pt x="230346" y="29210"/>
                  </a:lnTo>
                  <a:lnTo>
                    <a:pt x="231512" y="27939"/>
                  </a:lnTo>
                  <a:lnTo>
                    <a:pt x="236689" y="17779"/>
                  </a:lnTo>
                  <a:lnTo>
                    <a:pt x="280056" y="17779"/>
                  </a:lnTo>
                  <a:lnTo>
                    <a:pt x="281190" y="15239"/>
                  </a:lnTo>
                  <a:lnTo>
                    <a:pt x="273875" y="12700"/>
                  </a:lnTo>
                  <a:lnTo>
                    <a:pt x="263616" y="8889"/>
                  </a:lnTo>
                  <a:lnTo>
                    <a:pt x="231978" y="1270"/>
                  </a:lnTo>
                  <a:lnTo>
                    <a:pt x="224167" y="0"/>
                  </a:lnTo>
                  <a:close/>
                </a:path>
              </a:pathLst>
            </a:custGeom>
            <a:solidFill>
              <a:srgbClr val="EEF4FB"/>
            </a:solidFill>
          </p:spPr>
          <p:txBody>
            <a:bodyPr wrap="square" lIns="0" tIns="0" rIns="0" bIns="0" rtlCol="0"/>
            <a:lstStyle/>
            <a:p>
              <a:endParaRPr/>
            </a:p>
          </p:txBody>
        </p:sp>
        <p:sp>
          <p:nvSpPr>
            <p:cNvPr id="72" name="object 72"/>
            <p:cNvSpPr/>
            <p:nvPr/>
          </p:nvSpPr>
          <p:spPr>
            <a:xfrm>
              <a:off x="1873313" y="3397605"/>
              <a:ext cx="231089" cy="233794"/>
            </a:xfrm>
            <a:prstGeom prst="rect">
              <a:avLst/>
            </a:prstGeom>
            <a:blipFill>
              <a:blip r:embed="rId11" cstate="print"/>
              <a:stretch>
                <a:fillRect/>
              </a:stretch>
            </a:blipFill>
          </p:spPr>
          <p:txBody>
            <a:bodyPr wrap="square" lIns="0" tIns="0" rIns="0" bIns="0" rtlCol="0"/>
            <a:lstStyle/>
            <a:p>
              <a:endParaRPr/>
            </a:p>
          </p:txBody>
        </p:sp>
        <p:sp>
          <p:nvSpPr>
            <p:cNvPr id="73" name="object 73"/>
            <p:cNvSpPr/>
            <p:nvPr/>
          </p:nvSpPr>
          <p:spPr>
            <a:xfrm>
              <a:off x="1814512" y="3839425"/>
              <a:ext cx="430530" cy="685800"/>
            </a:xfrm>
            <a:custGeom>
              <a:avLst/>
              <a:gdLst/>
              <a:ahLst/>
              <a:cxnLst/>
              <a:rect l="l" t="t" r="r" b="b"/>
              <a:pathLst>
                <a:path w="430530" h="685800">
                  <a:moveTo>
                    <a:pt x="215150" y="0"/>
                  </a:moveTo>
                  <a:lnTo>
                    <a:pt x="165879" y="5760"/>
                  </a:lnTo>
                  <a:lnTo>
                    <a:pt x="120617" y="22164"/>
                  </a:lnTo>
                  <a:lnTo>
                    <a:pt x="80666" y="47895"/>
                  </a:lnTo>
                  <a:lnTo>
                    <a:pt x="47327" y="81634"/>
                  </a:lnTo>
                  <a:lnTo>
                    <a:pt x="21902" y="122067"/>
                  </a:lnTo>
                  <a:lnTo>
                    <a:pt x="5692" y="167875"/>
                  </a:lnTo>
                  <a:lnTo>
                    <a:pt x="0" y="217741"/>
                  </a:lnTo>
                  <a:lnTo>
                    <a:pt x="5620" y="258597"/>
                  </a:lnTo>
                  <a:lnTo>
                    <a:pt x="20911" y="308900"/>
                  </a:lnTo>
                  <a:lnTo>
                    <a:pt x="43520" y="365517"/>
                  </a:lnTo>
                  <a:lnTo>
                    <a:pt x="71093" y="425311"/>
                  </a:lnTo>
                  <a:lnTo>
                    <a:pt x="101276" y="485147"/>
                  </a:lnTo>
                  <a:lnTo>
                    <a:pt x="131714" y="541890"/>
                  </a:lnTo>
                  <a:lnTo>
                    <a:pt x="160055" y="592404"/>
                  </a:lnTo>
                  <a:lnTo>
                    <a:pt x="183944" y="633554"/>
                  </a:lnTo>
                  <a:lnTo>
                    <a:pt x="208953" y="675220"/>
                  </a:lnTo>
                  <a:lnTo>
                    <a:pt x="215150" y="685279"/>
                  </a:lnTo>
                  <a:lnTo>
                    <a:pt x="221348" y="675220"/>
                  </a:lnTo>
                  <a:lnTo>
                    <a:pt x="229272" y="662205"/>
                  </a:lnTo>
                  <a:lnTo>
                    <a:pt x="232151" y="657377"/>
                  </a:lnTo>
                  <a:lnTo>
                    <a:pt x="215150" y="657377"/>
                  </a:lnTo>
                  <a:lnTo>
                    <a:pt x="201158" y="633921"/>
                  </a:lnTo>
                  <a:lnTo>
                    <a:pt x="181054" y="599464"/>
                  </a:lnTo>
                  <a:lnTo>
                    <a:pt x="156624" y="556421"/>
                  </a:lnTo>
                  <a:lnTo>
                    <a:pt x="129655" y="507210"/>
                  </a:lnTo>
                  <a:lnTo>
                    <a:pt x="101933" y="454247"/>
                  </a:lnTo>
                  <a:lnTo>
                    <a:pt x="75245" y="399949"/>
                  </a:lnTo>
                  <a:lnTo>
                    <a:pt x="51378" y="346732"/>
                  </a:lnTo>
                  <a:lnTo>
                    <a:pt x="32118" y="297014"/>
                  </a:lnTo>
                  <a:lnTo>
                    <a:pt x="19252" y="253212"/>
                  </a:lnTo>
                  <a:lnTo>
                    <a:pt x="14566" y="217741"/>
                  </a:lnTo>
                  <a:lnTo>
                    <a:pt x="19873" y="171208"/>
                  </a:lnTo>
                  <a:lnTo>
                    <a:pt x="34985" y="128462"/>
                  </a:lnTo>
                  <a:lnTo>
                    <a:pt x="58688" y="90732"/>
                  </a:lnTo>
                  <a:lnTo>
                    <a:pt x="89769" y="59248"/>
                  </a:lnTo>
                  <a:lnTo>
                    <a:pt x="127015" y="35237"/>
                  </a:lnTo>
                  <a:lnTo>
                    <a:pt x="169213" y="19929"/>
                  </a:lnTo>
                  <a:lnTo>
                    <a:pt x="215150" y="14554"/>
                  </a:lnTo>
                  <a:lnTo>
                    <a:pt x="288684" y="14554"/>
                  </a:lnTo>
                  <a:lnTo>
                    <a:pt x="264421" y="5760"/>
                  </a:lnTo>
                  <a:lnTo>
                    <a:pt x="215150" y="0"/>
                  </a:lnTo>
                  <a:close/>
                </a:path>
                <a:path w="430530" h="685800">
                  <a:moveTo>
                    <a:pt x="288684" y="14554"/>
                  </a:moveTo>
                  <a:lnTo>
                    <a:pt x="215150" y="14554"/>
                  </a:lnTo>
                  <a:lnTo>
                    <a:pt x="261087" y="19929"/>
                  </a:lnTo>
                  <a:lnTo>
                    <a:pt x="303285" y="35237"/>
                  </a:lnTo>
                  <a:lnTo>
                    <a:pt x="340532" y="59248"/>
                  </a:lnTo>
                  <a:lnTo>
                    <a:pt x="371613" y="90732"/>
                  </a:lnTo>
                  <a:lnTo>
                    <a:pt x="395316" y="128462"/>
                  </a:lnTo>
                  <a:lnTo>
                    <a:pt x="410427" y="171208"/>
                  </a:lnTo>
                  <a:lnTo>
                    <a:pt x="415734" y="217741"/>
                  </a:lnTo>
                  <a:lnTo>
                    <a:pt x="411048" y="253212"/>
                  </a:lnTo>
                  <a:lnTo>
                    <a:pt x="398181" y="297014"/>
                  </a:lnTo>
                  <a:lnTo>
                    <a:pt x="378920" y="346732"/>
                  </a:lnTo>
                  <a:lnTo>
                    <a:pt x="355052" y="399949"/>
                  </a:lnTo>
                  <a:lnTo>
                    <a:pt x="328363" y="454247"/>
                  </a:lnTo>
                  <a:lnTo>
                    <a:pt x="300640" y="507210"/>
                  </a:lnTo>
                  <a:lnTo>
                    <a:pt x="273671" y="556421"/>
                  </a:lnTo>
                  <a:lnTo>
                    <a:pt x="249242" y="599464"/>
                  </a:lnTo>
                  <a:lnTo>
                    <a:pt x="229139" y="633921"/>
                  </a:lnTo>
                  <a:lnTo>
                    <a:pt x="215150" y="657377"/>
                  </a:lnTo>
                  <a:lnTo>
                    <a:pt x="232151" y="657377"/>
                  </a:lnTo>
                  <a:lnTo>
                    <a:pt x="270245" y="592404"/>
                  </a:lnTo>
                  <a:lnTo>
                    <a:pt x="298586" y="541890"/>
                  </a:lnTo>
                  <a:lnTo>
                    <a:pt x="329025" y="485147"/>
                  </a:lnTo>
                  <a:lnTo>
                    <a:pt x="359207" y="425311"/>
                  </a:lnTo>
                  <a:lnTo>
                    <a:pt x="386780" y="365517"/>
                  </a:lnTo>
                  <a:lnTo>
                    <a:pt x="409389" y="308900"/>
                  </a:lnTo>
                  <a:lnTo>
                    <a:pt x="424681" y="258597"/>
                  </a:lnTo>
                  <a:lnTo>
                    <a:pt x="430301" y="217741"/>
                  </a:lnTo>
                  <a:lnTo>
                    <a:pt x="424608" y="167875"/>
                  </a:lnTo>
                  <a:lnTo>
                    <a:pt x="408399" y="122067"/>
                  </a:lnTo>
                  <a:lnTo>
                    <a:pt x="382974" y="81634"/>
                  </a:lnTo>
                  <a:lnTo>
                    <a:pt x="349635" y="47895"/>
                  </a:lnTo>
                  <a:lnTo>
                    <a:pt x="309683" y="22164"/>
                  </a:lnTo>
                  <a:lnTo>
                    <a:pt x="288684" y="14554"/>
                  </a:lnTo>
                  <a:close/>
                </a:path>
              </a:pathLst>
            </a:custGeom>
            <a:solidFill>
              <a:srgbClr val="E8521D"/>
            </a:solidFill>
          </p:spPr>
          <p:txBody>
            <a:bodyPr wrap="square" lIns="0" tIns="0" rIns="0" bIns="0" rtlCol="0"/>
            <a:lstStyle/>
            <a:p>
              <a:endParaRPr/>
            </a:p>
          </p:txBody>
        </p:sp>
        <p:sp>
          <p:nvSpPr>
            <p:cNvPr id="74" name="object 74"/>
            <p:cNvSpPr/>
            <p:nvPr/>
          </p:nvSpPr>
          <p:spPr>
            <a:xfrm>
              <a:off x="1895348" y="3921264"/>
              <a:ext cx="269240" cy="272415"/>
            </a:xfrm>
            <a:custGeom>
              <a:avLst/>
              <a:gdLst/>
              <a:ahLst/>
              <a:cxnLst/>
              <a:rect l="l" t="t" r="r" b="b"/>
              <a:pathLst>
                <a:path w="269239" h="272414">
                  <a:moveTo>
                    <a:pt x="134315" y="0"/>
                  </a:moveTo>
                  <a:lnTo>
                    <a:pt x="91909" y="6940"/>
                  </a:lnTo>
                  <a:lnTo>
                    <a:pt x="55045" y="26257"/>
                  </a:lnTo>
                  <a:lnTo>
                    <a:pt x="25951" y="55695"/>
                  </a:lnTo>
                  <a:lnTo>
                    <a:pt x="6859" y="92995"/>
                  </a:lnTo>
                  <a:lnTo>
                    <a:pt x="0" y="135902"/>
                  </a:lnTo>
                  <a:lnTo>
                    <a:pt x="6859" y="178808"/>
                  </a:lnTo>
                  <a:lnTo>
                    <a:pt x="25951" y="216105"/>
                  </a:lnTo>
                  <a:lnTo>
                    <a:pt x="55045" y="245539"/>
                  </a:lnTo>
                  <a:lnTo>
                    <a:pt x="91909" y="264853"/>
                  </a:lnTo>
                  <a:lnTo>
                    <a:pt x="134315" y="271792"/>
                  </a:lnTo>
                  <a:lnTo>
                    <a:pt x="176719" y="264853"/>
                  </a:lnTo>
                  <a:lnTo>
                    <a:pt x="191252" y="257238"/>
                  </a:lnTo>
                  <a:lnTo>
                    <a:pt x="134315" y="257238"/>
                  </a:lnTo>
                  <a:lnTo>
                    <a:pt x="87743" y="247688"/>
                  </a:lnTo>
                  <a:lnTo>
                    <a:pt x="49676" y="221659"/>
                  </a:lnTo>
                  <a:lnTo>
                    <a:pt x="23990" y="183086"/>
                  </a:lnTo>
                  <a:lnTo>
                    <a:pt x="14566" y="135902"/>
                  </a:lnTo>
                  <a:lnTo>
                    <a:pt x="23990" y="88717"/>
                  </a:lnTo>
                  <a:lnTo>
                    <a:pt x="49676" y="50139"/>
                  </a:lnTo>
                  <a:lnTo>
                    <a:pt x="87743" y="24106"/>
                  </a:lnTo>
                  <a:lnTo>
                    <a:pt x="134315" y="14554"/>
                  </a:lnTo>
                  <a:lnTo>
                    <a:pt x="191247" y="14554"/>
                  </a:lnTo>
                  <a:lnTo>
                    <a:pt x="176719" y="6940"/>
                  </a:lnTo>
                  <a:lnTo>
                    <a:pt x="134315" y="0"/>
                  </a:lnTo>
                  <a:close/>
                </a:path>
                <a:path w="269239" h="272414">
                  <a:moveTo>
                    <a:pt x="191247" y="14554"/>
                  </a:moveTo>
                  <a:lnTo>
                    <a:pt x="134315" y="14554"/>
                  </a:lnTo>
                  <a:lnTo>
                    <a:pt x="180881" y="24106"/>
                  </a:lnTo>
                  <a:lnTo>
                    <a:pt x="218949" y="50139"/>
                  </a:lnTo>
                  <a:lnTo>
                    <a:pt x="244637" y="88717"/>
                  </a:lnTo>
                  <a:lnTo>
                    <a:pt x="254063" y="135902"/>
                  </a:lnTo>
                  <a:lnTo>
                    <a:pt x="244637" y="183086"/>
                  </a:lnTo>
                  <a:lnTo>
                    <a:pt x="218949" y="221659"/>
                  </a:lnTo>
                  <a:lnTo>
                    <a:pt x="180881" y="247688"/>
                  </a:lnTo>
                  <a:lnTo>
                    <a:pt x="134315" y="257238"/>
                  </a:lnTo>
                  <a:lnTo>
                    <a:pt x="191252" y="257238"/>
                  </a:lnTo>
                  <a:lnTo>
                    <a:pt x="213580" y="245539"/>
                  </a:lnTo>
                  <a:lnTo>
                    <a:pt x="242670" y="216105"/>
                  </a:lnTo>
                  <a:lnTo>
                    <a:pt x="261759" y="178808"/>
                  </a:lnTo>
                  <a:lnTo>
                    <a:pt x="268617" y="135902"/>
                  </a:lnTo>
                  <a:lnTo>
                    <a:pt x="261759" y="92995"/>
                  </a:lnTo>
                  <a:lnTo>
                    <a:pt x="242670" y="55695"/>
                  </a:lnTo>
                  <a:lnTo>
                    <a:pt x="213580" y="26257"/>
                  </a:lnTo>
                  <a:lnTo>
                    <a:pt x="191247" y="14554"/>
                  </a:lnTo>
                  <a:close/>
                </a:path>
              </a:pathLst>
            </a:custGeom>
            <a:solidFill>
              <a:srgbClr val="E8521D"/>
            </a:solidFill>
          </p:spPr>
          <p:txBody>
            <a:bodyPr wrap="square" lIns="0" tIns="0" rIns="0" bIns="0" rtlCol="0"/>
            <a:lstStyle/>
            <a:p>
              <a:endParaRPr/>
            </a:p>
          </p:txBody>
        </p:sp>
        <p:sp>
          <p:nvSpPr>
            <p:cNvPr id="75" name="object 75"/>
            <p:cNvSpPr/>
            <p:nvPr/>
          </p:nvSpPr>
          <p:spPr>
            <a:xfrm>
              <a:off x="0" y="6023190"/>
              <a:ext cx="423545" cy="13970"/>
            </a:xfrm>
            <a:custGeom>
              <a:avLst/>
              <a:gdLst/>
              <a:ahLst/>
              <a:cxnLst/>
              <a:rect l="l" t="t" r="r" b="b"/>
              <a:pathLst>
                <a:path w="423545" h="13970">
                  <a:moveTo>
                    <a:pt x="0" y="13970"/>
                  </a:moveTo>
                  <a:lnTo>
                    <a:pt x="423214" y="13970"/>
                  </a:lnTo>
                  <a:lnTo>
                    <a:pt x="423214" y="0"/>
                  </a:lnTo>
                  <a:lnTo>
                    <a:pt x="0" y="0"/>
                  </a:lnTo>
                  <a:lnTo>
                    <a:pt x="0" y="13970"/>
                  </a:lnTo>
                  <a:close/>
                </a:path>
              </a:pathLst>
            </a:custGeom>
            <a:solidFill>
              <a:srgbClr val="EEF4FB"/>
            </a:solidFill>
          </p:spPr>
          <p:txBody>
            <a:bodyPr wrap="square" lIns="0" tIns="0" rIns="0" bIns="0" rtlCol="0"/>
            <a:lstStyle/>
            <a:p>
              <a:endParaRPr/>
            </a:p>
          </p:txBody>
        </p:sp>
        <p:sp>
          <p:nvSpPr>
            <p:cNvPr id="76" name="object 76"/>
            <p:cNvSpPr/>
            <p:nvPr/>
          </p:nvSpPr>
          <p:spPr>
            <a:xfrm>
              <a:off x="408660" y="6018110"/>
              <a:ext cx="14604" cy="5080"/>
            </a:xfrm>
            <a:custGeom>
              <a:avLst/>
              <a:gdLst/>
              <a:ahLst/>
              <a:cxnLst/>
              <a:rect l="l" t="t" r="r" b="b"/>
              <a:pathLst>
                <a:path w="14604" h="5079">
                  <a:moveTo>
                    <a:pt x="0" y="5079"/>
                  </a:moveTo>
                  <a:lnTo>
                    <a:pt x="14554" y="5079"/>
                  </a:lnTo>
                  <a:lnTo>
                    <a:pt x="14554" y="0"/>
                  </a:lnTo>
                  <a:lnTo>
                    <a:pt x="0" y="0"/>
                  </a:lnTo>
                  <a:lnTo>
                    <a:pt x="0" y="5079"/>
                  </a:lnTo>
                  <a:close/>
                </a:path>
              </a:pathLst>
            </a:custGeom>
            <a:solidFill>
              <a:srgbClr val="EEF4FB"/>
            </a:solidFill>
          </p:spPr>
          <p:txBody>
            <a:bodyPr wrap="square" lIns="0" tIns="0" rIns="0" bIns="0" rtlCol="0"/>
            <a:lstStyle/>
            <a:p>
              <a:endParaRPr/>
            </a:p>
          </p:txBody>
        </p:sp>
        <p:sp>
          <p:nvSpPr>
            <p:cNvPr id="77" name="object 77"/>
            <p:cNvSpPr/>
            <p:nvPr/>
          </p:nvSpPr>
          <p:spPr>
            <a:xfrm>
              <a:off x="0" y="6004140"/>
              <a:ext cx="423545" cy="13970"/>
            </a:xfrm>
            <a:custGeom>
              <a:avLst/>
              <a:gdLst/>
              <a:ahLst/>
              <a:cxnLst/>
              <a:rect l="l" t="t" r="r" b="b"/>
              <a:pathLst>
                <a:path w="423545" h="13970">
                  <a:moveTo>
                    <a:pt x="0" y="13970"/>
                  </a:moveTo>
                  <a:lnTo>
                    <a:pt x="423214" y="13970"/>
                  </a:lnTo>
                  <a:lnTo>
                    <a:pt x="423214" y="0"/>
                  </a:lnTo>
                  <a:lnTo>
                    <a:pt x="0" y="0"/>
                  </a:lnTo>
                  <a:lnTo>
                    <a:pt x="0" y="13970"/>
                  </a:lnTo>
                  <a:close/>
                </a:path>
              </a:pathLst>
            </a:custGeom>
            <a:solidFill>
              <a:srgbClr val="EEF4FB"/>
            </a:solidFill>
          </p:spPr>
          <p:txBody>
            <a:bodyPr wrap="square" lIns="0" tIns="0" rIns="0" bIns="0" rtlCol="0"/>
            <a:lstStyle/>
            <a:p>
              <a:endParaRPr/>
            </a:p>
          </p:txBody>
        </p:sp>
        <p:sp>
          <p:nvSpPr>
            <p:cNvPr id="78" name="object 78"/>
            <p:cNvSpPr/>
            <p:nvPr/>
          </p:nvSpPr>
          <p:spPr>
            <a:xfrm>
              <a:off x="274523" y="6023051"/>
              <a:ext cx="82550" cy="47625"/>
            </a:xfrm>
            <a:custGeom>
              <a:avLst/>
              <a:gdLst/>
              <a:ahLst/>
              <a:cxnLst/>
              <a:rect l="l" t="t" r="r" b="b"/>
              <a:pathLst>
                <a:path w="82550" h="47625">
                  <a:moveTo>
                    <a:pt x="82461" y="0"/>
                  </a:moveTo>
                  <a:lnTo>
                    <a:pt x="0" y="0"/>
                  </a:lnTo>
                  <a:lnTo>
                    <a:pt x="0" y="47205"/>
                  </a:lnTo>
                  <a:lnTo>
                    <a:pt x="82461" y="47205"/>
                  </a:lnTo>
                  <a:lnTo>
                    <a:pt x="82461" y="32651"/>
                  </a:lnTo>
                  <a:lnTo>
                    <a:pt x="14554" y="32651"/>
                  </a:lnTo>
                  <a:lnTo>
                    <a:pt x="14554" y="14566"/>
                  </a:lnTo>
                  <a:lnTo>
                    <a:pt x="82461" y="14566"/>
                  </a:lnTo>
                  <a:lnTo>
                    <a:pt x="82461" y="0"/>
                  </a:lnTo>
                  <a:close/>
                </a:path>
                <a:path w="82550" h="47625">
                  <a:moveTo>
                    <a:pt x="82461" y="14566"/>
                  </a:moveTo>
                  <a:lnTo>
                    <a:pt x="67894" y="14566"/>
                  </a:lnTo>
                  <a:lnTo>
                    <a:pt x="67894" y="32651"/>
                  </a:lnTo>
                  <a:lnTo>
                    <a:pt x="82461" y="32651"/>
                  </a:lnTo>
                  <a:lnTo>
                    <a:pt x="82461" y="14566"/>
                  </a:lnTo>
                  <a:close/>
                </a:path>
              </a:pathLst>
            </a:custGeom>
            <a:solidFill>
              <a:srgbClr val="EEF4FB"/>
            </a:solidFill>
          </p:spPr>
          <p:txBody>
            <a:bodyPr wrap="square" lIns="0" tIns="0" rIns="0" bIns="0" rtlCol="0"/>
            <a:lstStyle/>
            <a:p>
              <a:endParaRPr/>
            </a:p>
          </p:txBody>
        </p:sp>
        <p:sp>
          <p:nvSpPr>
            <p:cNvPr id="79" name="object 79"/>
            <p:cNvSpPr/>
            <p:nvPr/>
          </p:nvSpPr>
          <p:spPr>
            <a:xfrm>
              <a:off x="0" y="6011329"/>
              <a:ext cx="313055" cy="0"/>
            </a:xfrm>
            <a:custGeom>
              <a:avLst/>
              <a:gdLst/>
              <a:ahLst/>
              <a:cxnLst/>
              <a:rect l="l" t="t" r="r" b="b"/>
              <a:pathLst>
                <a:path w="313055">
                  <a:moveTo>
                    <a:pt x="0" y="0"/>
                  </a:moveTo>
                  <a:lnTo>
                    <a:pt x="312839" y="0"/>
                  </a:lnTo>
                </a:path>
              </a:pathLst>
            </a:custGeom>
            <a:ln w="13969">
              <a:solidFill>
                <a:srgbClr val="EEF4FB"/>
              </a:solidFill>
            </a:ln>
          </p:spPr>
          <p:txBody>
            <a:bodyPr wrap="square" lIns="0" tIns="0" rIns="0" bIns="0" rtlCol="0"/>
            <a:lstStyle/>
            <a:p>
              <a:endParaRPr/>
            </a:p>
          </p:txBody>
        </p:sp>
        <p:sp>
          <p:nvSpPr>
            <p:cNvPr id="80" name="object 80"/>
            <p:cNvSpPr/>
            <p:nvPr/>
          </p:nvSpPr>
          <p:spPr>
            <a:xfrm>
              <a:off x="298272" y="5512854"/>
              <a:ext cx="14604" cy="491490"/>
            </a:xfrm>
            <a:custGeom>
              <a:avLst/>
              <a:gdLst/>
              <a:ahLst/>
              <a:cxnLst/>
              <a:rect l="l" t="t" r="r" b="b"/>
              <a:pathLst>
                <a:path w="14604" h="491489">
                  <a:moveTo>
                    <a:pt x="0" y="491489"/>
                  </a:moveTo>
                  <a:lnTo>
                    <a:pt x="14566" y="491489"/>
                  </a:lnTo>
                  <a:lnTo>
                    <a:pt x="14566" y="0"/>
                  </a:lnTo>
                  <a:lnTo>
                    <a:pt x="0" y="0"/>
                  </a:lnTo>
                  <a:lnTo>
                    <a:pt x="0" y="491489"/>
                  </a:lnTo>
                  <a:close/>
                </a:path>
              </a:pathLst>
            </a:custGeom>
            <a:solidFill>
              <a:srgbClr val="EEF4FB"/>
            </a:solidFill>
          </p:spPr>
          <p:txBody>
            <a:bodyPr wrap="square" lIns="0" tIns="0" rIns="0" bIns="0" rtlCol="0"/>
            <a:lstStyle/>
            <a:p>
              <a:endParaRPr/>
            </a:p>
          </p:txBody>
        </p:sp>
        <p:sp>
          <p:nvSpPr>
            <p:cNvPr id="81" name="object 81"/>
            <p:cNvSpPr/>
            <p:nvPr/>
          </p:nvSpPr>
          <p:spPr>
            <a:xfrm>
              <a:off x="0" y="5505868"/>
              <a:ext cx="313055" cy="0"/>
            </a:xfrm>
            <a:custGeom>
              <a:avLst/>
              <a:gdLst/>
              <a:ahLst/>
              <a:cxnLst/>
              <a:rect l="l" t="t" r="r" b="b"/>
              <a:pathLst>
                <a:path w="313055">
                  <a:moveTo>
                    <a:pt x="0" y="0"/>
                  </a:moveTo>
                  <a:lnTo>
                    <a:pt x="312839" y="0"/>
                  </a:lnTo>
                </a:path>
              </a:pathLst>
            </a:custGeom>
            <a:ln w="13969">
              <a:solidFill>
                <a:srgbClr val="EEF4FB"/>
              </a:solidFill>
            </a:ln>
          </p:spPr>
          <p:txBody>
            <a:bodyPr wrap="square" lIns="0" tIns="0" rIns="0" bIns="0" rtlCol="0"/>
            <a:lstStyle/>
            <a:p>
              <a:endParaRPr/>
            </a:p>
          </p:txBody>
        </p:sp>
        <p:sp>
          <p:nvSpPr>
            <p:cNvPr id="82" name="object 82"/>
            <p:cNvSpPr/>
            <p:nvPr/>
          </p:nvSpPr>
          <p:spPr>
            <a:xfrm>
              <a:off x="298272" y="6011240"/>
              <a:ext cx="191770" cy="0"/>
            </a:xfrm>
            <a:custGeom>
              <a:avLst/>
              <a:gdLst/>
              <a:ahLst/>
              <a:cxnLst/>
              <a:rect l="l" t="t" r="r" b="b"/>
              <a:pathLst>
                <a:path w="191770">
                  <a:moveTo>
                    <a:pt x="0" y="0"/>
                  </a:moveTo>
                  <a:lnTo>
                    <a:pt x="191198" y="0"/>
                  </a:lnTo>
                </a:path>
              </a:pathLst>
            </a:custGeom>
            <a:ln w="13969">
              <a:solidFill>
                <a:srgbClr val="EEF4FB"/>
              </a:solidFill>
            </a:ln>
          </p:spPr>
          <p:txBody>
            <a:bodyPr wrap="square" lIns="0" tIns="0" rIns="0" bIns="0" rtlCol="0"/>
            <a:lstStyle/>
            <a:p>
              <a:endParaRPr/>
            </a:p>
          </p:txBody>
        </p:sp>
        <p:sp>
          <p:nvSpPr>
            <p:cNvPr id="83" name="object 83"/>
            <p:cNvSpPr/>
            <p:nvPr/>
          </p:nvSpPr>
          <p:spPr>
            <a:xfrm>
              <a:off x="298272" y="5514035"/>
              <a:ext cx="14604" cy="490220"/>
            </a:xfrm>
            <a:custGeom>
              <a:avLst/>
              <a:gdLst/>
              <a:ahLst/>
              <a:cxnLst/>
              <a:rect l="l" t="t" r="r" b="b"/>
              <a:pathLst>
                <a:path w="14604" h="490220">
                  <a:moveTo>
                    <a:pt x="0" y="490220"/>
                  </a:moveTo>
                  <a:lnTo>
                    <a:pt x="14566" y="490220"/>
                  </a:lnTo>
                  <a:lnTo>
                    <a:pt x="14566" y="0"/>
                  </a:lnTo>
                  <a:lnTo>
                    <a:pt x="0" y="0"/>
                  </a:lnTo>
                  <a:lnTo>
                    <a:pt x="0" y="490220"/>
                  </a:lnTo>
                  <a:close/>
                </a:path>
              </a:pathLst>
            </a:custGeom>
            <a:solidFill>
              <a:srgbClr val="EEF4FB"/>
            </a:solidFill>
          </p:spPr>
          <p:txBody>
            <a:bodyPr wrap="square" lIns="0" tIns="0" rIns="0" bIns="0" rtlCol="0"/>
            <a:lstStyle/>
            <a:p>
              <a:endParaRPr/>
            </a:p>
          </p:txBody>
        </p:sp>
        <p:sp>
          <p:nvSpPr>
            <p:cNvPr id="84" name="object 84"/>
            <p:cNvSpPr/>
            <p:nvPr/>
          </p:nvSpPr>
          <p:spPr>
            <a:xfrm>
              <a:off x="298272" y="5506415"/>
              <a:ext cx="191770" cy="0"/>
            </a:xfrm>
            <a:custGeom>
              <a:avLst/>
              <a:gdLst/>
              <a:ahLst/>
              <a:cxnLst/>
              <a:rect l="l" t="t" r="r" b="b"/>
              <a:pathLst>
                <a:path w="191770">
                  <a:moveTo>
                    <a:pt x="0" y="0"/>
                  </a:moveTo>
                  <a:lnTo>
                    <a:pt x="191198" y="0"/>
                  </a:lnTo>
                </a:path>
              </a:pathLst>
            </a:custGeom>
            <a:ln w="15239">
              <a:solidFill>
                <a:srgbClr val="EEF4FB"/>
              </a:solidFill>
            </a:ln>
          </p:spPr>
          <p:txBody>
            <a:bodyPr wrap="square" lIns="0" tIns="0" rIns="0" bIns="0" rtlCol="0"/>
            <a:lstStyle/>
            <a:p>
              <a:endParaRPr/>
            </a:p>
          </p:txBody>
        </p:sp>
        <p:sp>
          <p:nvSpPr>
            <p:cNvPr id="85" name="object 85"/>
            <p:cNvSpPr/>
            <p:nvPr/>
          </p:nvSpPr>
          <p:spPr>
            <a:xfrm>
              <a:off x="482193" y="5513425"/>
              <a:ext cx="0" cy="490855"/>
            </a:xfrm>
            <a:custGeom>
              <a:avLst/>
              <a:gdLst/>
              <a:ahLst/>
              <a:cxnLst/>
              <a:rect l="l" t="t" r="r" b="b"/>
              <a:pathLst>
                <a:path h="490854">
                  <a:moveTo>
                    <a:pt x="0" y="0"/>
                  </a:moveTo>
                  <a:lnTo>
                    <a:pt x="0" y="490715"/>
                  </a:lnTo>
                </a:path>
              </a:pathLst>
            </a:custGeom>
            <a:ln w="14554">
              <a:solidFill>
                <a:srgbClr val="EEF4FB"/>
              </a:solidFill>
            </a:ln>
          </p:spPr>
          <p:txBody>
            <a:bodyPr wrap="square" lIns="0" tIns="0" rIns="0" bIns="0" rtlCol="0"/>
            <a:lstStyle/>
            <a:p>
              <a:endParaRPr/>
            </a:p>
          </p:txBody>
        </p:sp>
        <p:sp>
          <p:nvSpPr>
            <p:cNvPr id="86" name="object 86"/>
            <p:cNvSpPr/>
            <p:nvPr/>
          </p:nvSpPr>
          <p:spPr>
            <a:xfrm>
              <a:off x="337362" y="5805500"/>
              <a:ext cx="113030" cy="0"/>
            </a:xfrm>
            <a:custGeom>
              <a:avLst/>
              <a:gdLst/>
              <a:ahLst/>
              <a:cxnLst/>
              <a:rect l="l" t="t" r="r" b="b"/>
              <a:pathLst>
                <a:path w="113029">
                  <a:moveTo>
                    <a:pt x="0" y="0"/>
                  </a:moveTo>
                  <a:lnTo>
                    <a:pt x="113017" y="0"/>
                  </a:lnTo>
                </a:path>
              </a:pathLst>
            </a:custGeom>
            <a:ln w="13970">
              <a:solidFill>
                <a:srgbClr val="EEF4FB"/>
              </a:solidFill>
            </a:ln>
          </p:spPr>
          <p:txBody>
            <a:bodyPr wrap="square" lIns="0" tIns="0" rIns="0" bIns="0" rtlCol="0"/>
            <a:lstStyle/>
            <a:p>
              <a:endParaRPr/>
            </a:p>
          </p:txBody>
        </p:sp>
        <p:sp>
          <p:nvSpPr>
            <p:cNvPr id="87" name="object 87"/>
            <p:cNvSpPr/>
            <p:nvPr/>
          </p:nvSpPr>
          <p:spPr>
            <a:xfrm>
              <a:off x="344646" y="5578805"/>
              <a:ext cx="0" cy="219710"/>
            </a:xfrm>
            <a:custGeom>
              <a:avLst/>
              <a:gdLst/>
              <a:ahLst/>
              <a:cxnLst/>
              <a:rect l="l" t="t" r="r" b="b"/>
              <a:pathLst>
                <a:path h="219710">
                  <a:moveTo>
                    <a:pt x="0" y="0"/>
                  </a:moveTo>
                  <a:lnTo>
                    <a:pt x="0" y="219709"/>
                  </a:lnTo>
                </a:path>
              </a:pathLst>
            </a:custGeom>
            <a:ln w="14566">
              <a:solidFill>
                <a:srgbClr val="EEF4FB"/>
              </a:solidFill>
            </a:ln>
          </p:spPr>
          <p:txBody>
            <a:bodyPr wrap="square" lIns="0" tIns="0" rIns="0" bIns="0" rtlCol="0"/>
            <a:lstStyle/>
            <a:p>
              <a:endParaRPr/>
            </a:p>
          </p:txBody>
        </p:sp>
        <p:sp>
          <p:nvSpPr>
            <p:cNvPr id="88" name="object 88"/>
            <p:cNvSpPr/>
            <p:nvPr/>
          </p:nvSpPr>
          <p:spPr>
            <a:xfrm>
              <a:off x="337362" y="5571185"/>
              <a:ext cx="113030" cy="0"/>
            </a:xfrm>
            <a:custGeom>
              <a:avLst/>
              <a:gdLst/>
              <a:ahLst/>
              <a:cxnLst/>
              <a:rect l="l" t="t" r="r" b="b"/>
              <a:pathLst>
                <a:path w="113029">
                  <a:moveTo>
                    <a:pt x="0" y="0"/>
                  </a:moveTo>
                  <a:lnTo>
                    <a:pt x="113017" y="0"/>
                  </a:lnTo>
                </a:path>
              </a:pathLst>
            </a:custGeom>
            <a:ln w="15240">
              <a:solidFill>
                <a:srgbClr val="EEF4FB"/>
              </a:solidFill>
            </a:ln>
          </p:spPr>
          <p:txBody>
            <a:bodyPr wrap="square" lIns="0" tIns="0" rIns="0" bIns="0" rtlCol="0"/>
            <a:lstStyle/>
            <a:p>
              <a:endParaRPr/>
            </a:p>
          </p:txBody>
        </p:sp>
        <p:sp>
          <p:nvSpPr>
            <p:cNvPr id="89" name="object 89"/>
            <p:cNvSpPr/>
            <p:nvPr/>
          </p:nvSpPr>
          <p:spPr>
            <a:xfrm>
              <a:off x="443102" y="5578741"/>
              <a:ext cx="0" cy="219710"/>
            </a:xfrm>
            <a:custGeom>
              <a:avLst/>
              <a:gdLst/>
              <a:ahLst/>
              <a:cxnLst/>
              <a:rect l="l" t="t" r="r" b="b"/>
              <a:pathLst>
                <a:path h="219710">
                  <a:moveTo>
                    <a:pt x="0" y="0"/>
                  </a:moveTo>
                  <a:lnTo>
                    <a:pt x="0" y="219201"/>
                  </a:lnTo>
                </a:path>
              </a:pathLst>
            </a:custGeom>
            <a:ln w="14554">
              <a:solidFill>
                <a:srgbClr val="EEF4FB"/>
              </a:solidFill>
            </a:ln>
          </p:spPr>
          <p:txBody>
            <a:bodyPr wrap="square" lIns="0" tIns="0" rIns="0" bIns="0" rtlCol="0"/>
            <a:lstStyle/>
            <a:p>
              <a:endParaRPr/>
            </a:p>
          </p:txBody>
        </p:sp>
        <p:sp>
          <p:nvSpPr>
            <p:cNvPr id="90" name="object 90"/>
            <p:cNvSpPr/>
            <p:nvPr/>
          </p:nvSpPr>
          <p:spPr>
            <a:xfrm>
              <a:off x="0" y="5945809"/>
              <a:ext cx="180975" cy="0"/>
            </a:xfrm>
            <a:custGeom>
              <a:avLst/>
              <a:gdLst/>
              <a:ahLst/>
              <a:cxnLst/>
              <a:rect l="l" t="t" r="r" b="b"/>
              <a:pathLst>
                <a:path w="180975">
                  <a:moveTo>
                    <a:pt x="0" y="0"/>
                  </a:moveTo>
                  <a:lnTo>
                    <a:pt x="180441" y="0"/>
                  </a:lnTo>
                </a:path>
              </a:pathLst>
            </a:custGeom>
            <a:ln w="13969">
              <a:solidFill>
                <a:srgbClr val="EEF4FB"/>
              </a:solidFill>
            </a:ln>
          </p:spPr>
          <p:txBody>
            <a:bodyPr wrap="square" lIns="0" tIns="0" rIns="0" bIns="0" rtlCol="0"/>
            <a:lstStyle/>
            <a:p>
              <a:endParaRPr/>
            </a:p>
          </p:txBody>
        </p:sp>
        <p:sp>
          <p:nvSpPr>
            <p:cNvPr id="91" name="object 91"/>
            <p:cNvSpPr/>
            <p:nvPr/>
          </p:nvSpPr>
          <p:spPr>
            <a:xfrm>
              <a:off x="173164" y="5578144"/>
              <a:ext cx="0" cy="360680"/>
            </a:xfrm>
            <a:custGeom>
              <a:avLst/>
              <a:gdLst/>
              <a:ahLst/>
              <a:cxnLst/>
              <a:rect l="l" t="t" r="r" b="b"/>
              <a:pathLst>
                <a:path h="360679">
                  <a:moveTo>
                    <a:pt x="0" y="0"/>
                  </a:moveTo>
                  <a:lnTo>
                    <a:pt x="0" y="360680"/>
                  </a:lnTo>
                </a:path>
              </a:pathLst>
            </a:custGeom>
            <a:ln w="14554">
              <a:solidFill>
                <a:srgbClr val="EEF4FB"/>
              </a:solidFill>
            </a:ln>
          </p:spPr>
          <p:txBody>
            <a:bodyPr wrap="square" lIns="0" tIns="0" rIns="0" bIns="0" rtlCol="0"/>
            <a:lstStyle/>
            <a:p>
              <a:endParaRPr/>
            </a:p>
          </p:txBody>
        </p:sp>
        <p:sp>
          <p:nvSpPr>
            <p:cNvPr id="92" name="object 92"/>
            <p:cNvSpPr/>
            <p:nvPr/>
          </p:nvSpPr>
          <p:spPr>
            <a:xfrm>
              <a:off x="0" y="5571159"/>
              <a:ext cx="180975" cy="0"/>
            </a:xfrm>
            <a:custGeom>
              <a:avLst/>
              <a:gdLst/>
              <a:ahLst/>
              <a:cxnLst/>
              <a:rect l="l" t="t" r="r" b="b"/>
              <a:pathLst>
                <a:path w="180975">
                  <a:moveTo>
                    <a:pt x="0" y="0"/>
                  </a:moveTo>
                  <a:lnTo>
                    <a:pt x="180441" y="0"/>
                  </a:lnTo>
                </a:path>
              </a:pathLst>
            </a:custGeom>
            <a:ln w="13969">
              <a:solidFill>
                <a:srgbClr val="EEF4FB"/>
              </a:solidFill>
            </a:ln>
          </p:spPr>
          <p:txBody>
            <a:bodyPr wrap="square" lIns="0" tIns="0" rIns="0" bIns="0" rtlCol="0"/>
            <a:lstStyle/>
            <a:p>
              <a:endParaRPr/>
            </a:p>
          </p:txBody>
        </p:sp>
        <p:sp>
          <p:nvSpPr>
            <p:cNvPr id="93" name="object 93"/>
            <p:cNvSpPr/>
            <p:nvPr/>
          </p:nvSpPr>
          <p:spPr>
            <a:xfrm>
              <a:off x="215112" y="5938215"/>
              <a:ext cx="48895" cy="15240"/>
            </a:xfrm>
            <a:custGeom>
              <a:avLst/>
              <a:gdLst/>
              <a:ahLst/>
              <a:cxnLst/>
              <a:rect l="l" t="t" r="r" b="b"/>
              <a:pathLst>
                <a:path w="48895" h="15239">
                  <a:moveTo>
                    <a:pt x="0" y="15239"/>
                  </a:moveTo>
                  <a:lnTo>
                    <a:pt x="48501" y="15239"/>
                  </a:lnTo>
                  <a:lnTo>
                    <a:pt x="48501" y="0"/>
                  </a:lnTo>
                  <a:lnTo>
                    <a:pt x="0" y="0"/>
                  </a:lnTo>
                  <a:lnTo>
                    <a:pt x="0" y="15239"/>
                  </a:lnTo>
                  <a:close/>
                </a:path>
              </a:pathLst>
            </a:custGeom>
            <a:solidFill>
              <a:srgbClr val="EEF4FB"/>
            </a:solidFill>
          </p:spPr>
          <p:txBody>
            <a:bodyPr wrap="square" lIns="0" tIns="0" rIns="0" bIns="0" rtlCol="0"/>
            <a:lstStyle/>
            <a:p>
              <a:endParaRPr/>
            </a:p>
          </p:txBody>
        </p:sp>
        <p:sp>
          <p:nvSpPr>
            <p:cNvPr id="94" name="object 94"/>
            <p:cNvSpPr/>
            <p:nvPr/>
          </p:nvSpPr>
          <p:spPr>
            <a:xfrm>
              <a:off x="222389" y="5578805"/>
              <a:ext cx="0" cy="359410"/>
            </a:xfrm>
            <a:custGeom>
              <a:avLst/>
              <a:gdLst/>
              <a:ahLst/>
              <a:cxnLst/>
              <a:rect l="l" t="t" r="r" b="b"/>
              <a:pathLst>
                <a:path h="359410">
                  <a:moveTo>
                    <a:pt x="0" y="0"/>
                  </a:moveTo>
                  <a:lnTo>
                    <a:pt x="0" y="359409"/>
                  </a:lnTo>
                </a:path>
              </a:pathLst>
            </a:custGeom>
            <a:ln w="14554">
              <a:solidFill>
                <a:srgbClr val="EEF4FB"/>
              </a:solidFill>
            </a:ln>
          </p:spPr>
          <p:txBody>
            <a:bodyPr wrap="square" lIns="0" tIns="0" rIns="0" bIns="0" rtlCol="0"/>
            <a:lstStyle/>
            <a:p>
              <a:endParaRPr/>
            </a:p>
          </p:txBody>
        </p:sp>
        <p:sp>
          <p:nvSpPr>
            <p:cNvPr id="95" name="object 95"/>
            <p:cNvSpPr/>
            <p:nvPr/>
          </p:nvSpPr>
          <p:spPr>
            <a:xfrm>
              <a:off x="215112" y="5563565"/>
              <a:ext cx="48895" cy="15240"/>
            </a:xfrm>
            <a:custGeom>
              <a:avLst/>
              <a:gdLst/>
              <a:ahLst/>
              <a:cxnLst/>
              <a:rect l="l" t="t" r="r" b="b"/>
              <a:pathLst>
                <a:path w="48895" h="15239">
                  <a:moveTo>
                    <a:pt x="0" y="15240"/>
                  </a:moveTo>
                  <a:lnTo>
                    <a:pt x="48501" y="15240"/>
                  </a:lnTo>
                  <a:lnTo>
                    <a:pt x="48501" y="0"/>
                  </a:lnTo>
                  <a:lnTo>
                    <a:pt x="0" y="0"/>
                  </a:lnTo>
                  <a:lnTo>
                    <a:pt x="0" y="15240"/>
                  </a:lnTo>
                  <a:close/>
                </a:path>
              </a:pathLst>
            </a:custGeom>
            <a:solidFill>
              <a:srgbClr val="EEF4FB"/>
            </a:solidFill>
          </p:spPr>
          <p:txBody>
            <a:bodyPr wrap="square" lIns="0" tIns="0" rIns="0" bIns="0" rtlCol="0"/>
            <a:lstStyle/>
            <a:p>
              <a:endParaRPr/>
            </a:p>
          </p:txBody>
        </p:sp>
        <p:sp>
          <p:nvSpPr>
            <p:cNvPr id="96" name="object 96"/>
            <p:cNvSpPr/>
            <p:nvPr/>
          </p:nvSpPr>
          <p:spPr>
            <a:xfrm>
              <a:off x="256330" y="5578741"/>
              <a:ext cx="0" cy="360680"/>
            </a:xfrm>
            <a:custGeom>
              <a:avLst/>
              <a:gdLst/>
              <a:ahLst/>
              <a:cxnLst/>
              <a:rect l="l" t="t" r="r" b="b"/>
              <a:pathLst>
                <a:path h="360679">
                  <a:moveTo>
                    <a:pt x="0" y="0"/>
                  </a:moveTo>
                  <a:lnTo>
                    <a:pt x="0" y="360095"/>
                  </a:lnTo>
                </a:path>
              </a:pathLst>
            </a:custGeom>
            <a:ln w="14566">
              <a:solidFill>
                <a:srgbClr val="EEF4FB"/>
              </a:solidFill>
            </a:ln>
          </p:spPr>
          <p:txBody>
            <a:bodyPr wrap="square" lIns="0" tIns="0" rIns="0" bIns="0" rtlCol="0"/>
            <a:lstStyle/>
            <a:p>
              <a:endParaRPr/>
            </a:p>
          </p:txBody>
        </p:sp>
        <p:sp>
          <p:nvSpPr>
            <p:cNvPr id="97" name="object 97"/>
            <p:cNvSpPr/>
            <p:nvPr/>
          </p:nvSpPr>
          <p:spPr>
            <a:xfrm>
              <a:off x="344323" y="5853226"/>
              <a:ext cx="99110" cy="100164"/>
            </a:xfrm>
            <a:prstGeom prst="rect">
              <a:avLst/>
            </a:prstGeom>
            <a:blipFill>
              <a:blip r:embed="rId12" cstate="print"/>
              <a:stretch>
                <a:fillRect/>
              </a:stretch>
            </a:blipFill>
          </p:spPr>
          <p:txBody>
            <a:bodyPr wrap="square" lIns="0" tIns="0" rIns="0" bIns="0" rtlCol="0"/>
            <a:lstStyle/>
            <a:p>
              <a:endParaRPr/>
            </a:p>
          </p:txBody>
        </p:sp>
        <p:sp>
          <p:nvSpPr>
            <p:cNvPr id="98" name="object 98"/>
            <p:cNvSpPr/>
            <p:nvPr/>
          </p:nvSpPr>
          <p:spPr>
            <a:xfrm>
              <a:off x="228785" y="2107819"/>
              <a:ext cx="88265" cy="368935"/>
            </a:xfrm>
            <a:custGeom>
              <a:avLst/>
              <a:gdLst/>
              <a:ahLst/>
              <a:cxnLst/>
              <a:rect l="l" t="t" r="r" b="b"/>
              <a:pathLst>
                <a:path w="88264" h="368935">
                  <a:moveTo>
                    <a:pt x="66357" y="0"/>
                  </a:moveTo>
                  <a:lnTo>
                    <a:pt x="21843" y="0"/>
                  </a:lnTo>
                  <a:lnTo>
                    <a:pt x="13351" y="1718"/>
                  </a:lnTo>
                  <a:lnTo>
                    <a:pt x="6407" y="6400"/>
                  </a:lnTo>
                  <a:lnTo>
                    <a:pt x="1720" y="13340"/>
                  </a:lnTo>
                  <a:lnTo>
                    <a:pt x="0" y="21831"/>
                  </a:lnTo>
                  <a:lnTo>
                    <a:pt x="0" y="346875"/>
                  </a:lnTo>
                  <a:lnTo>
                    <a:pt x="1720" y="355372"/>
                  </a:lnTo>
                  <a:lnTo>
                    <a:pt x="6407" y="362316"/>
                  </a:lnTo>
                  <a:lnTo>
                    <a:pt x="13351" y="367000"/>
                  </a:lnTo>
                  <a:lnTo>
                    <a:pt x="21843" y="368719"/>
                  </a:lnTo>
                  <a:lnTo>
                    <a:pt x="66357" y="368719"/>
                  </a:lnTo>
                  <a:lnTo>
                    <a:pt x="74855" y="367000"/>
                  </a:lnTo>
                  <a:lnTo>
                    <a:pt x="81799" y="362316"/>
                  </a:lnTo>
                  <a:lnTo>
                    <a:pt x="86483" y="355372"/>
                  </a:lnTo>
                  <a:lnTo>
                    <a:pt x="86727" y="354164"/>
                  </a:lnTo>
                  <a:lnTo>
                    <a:pt x="17818" y="354164"/>
                  </a:lnTo>
                  <a:lnTo>
                    <a:pt x="14554" y="350888"/>
                  </a:lnTo>
                  <a:lnTo>
                    <a:pt x="14554" y="17818"/>
                  </a:lnTo>
                  <a:lnTo>
                    <a:pt x="17818" y="14554"/>
                  </a:lnTo>
                  <a:lnTo>
                    <a:pt x="86728" y="14554"/>
                  </a:lnTo>
                  <a:lnTo>
                    <a:pt x="86483" y="13340"/>
                  </a:lnTo>
                  <a:lnTo>
                    <a:pt x="81799" y="6400"/>
                  </a:lnTo>
                  <a:lnTo>
                    <a:pt x="74855" y="1718"/>
                  </a:lnTo>
                  <a:lnTo>
                    <a:pt x="66357" y="0"/>
                  </a:lnTo>
                  <a:close/>
                </a:path>
                <a:path w="88264" h="368935">
                  <a:moveTo>
                    <a:pt x="86728" y="14554"/>
                  </a:moveTo>
                  <a:lnTo>
                    <a:pt x="70383" y="14554"/>
                  </a:lnTo>
                  <a:lnTo>
                    <a:pt x="73634" y="17818"/>
                  </a:lnTo>
                  <a:lnTo>
                    <a:pt x="73634" y="350888"/>
                  </a:lnTo>
                  <a:lnTo>
                    <a:pt x="70383" y="354164"/>
                  </a:lnTo>
                  <a:lnTo>
                    <a:pt x="86727" y="354164"/>
                  </a:lnTo>
                  <a:lnTo>
                    <a:pt x="88201" y="346875"/>
                  </a:lnTo>
                  <a:lnTo>
                    <a:pt x="88201" y="21831"/>
                  </a:lnTo>
                  <a:lnTo>
                    <a:pt x="86728" y="14554"/>
                  </a:lnTo>
                  <a:close/>
                </a:path>
              </a:pathLst>
            </a:custGeom>
            <a:solidFill>
              <a:srgbClr val="EEF4FB"/>
            </a:solidFill>
          </p:spPr>
          <p:txBody>
            <a:bodyPr wrap="square" lIns="0" tIns="0" rIns="0" bIns="0" rtlCol="0"/>
            <a:lstStyle/>
            <a:p>
              <a:endParaRPr/>
            </a:p>
          </p:txBody>
        </p:sp>
        <p:sp>
          <p:nvSpPr>
            <p:cNvPr id="99" name="object 99"/>
            <p:cNvSpPr/>
            <p:nvPr/>
          </p:nvSpPr>
          <p:spPr>
            <a:xfrm>
              <a:off x="302425" y="2374595"/>
              <a:ext cx="333375" cy="0"/>
            </a:xfrm>
            <a:custGeom>
              <a:avLst/>
              <a:gdLst/>
              <a:ahLst/>
              <a:cxnLst/>
              <a:rect l="l" t="t" r="r" b="b"/>
              <a:pathLst>
                <a:path w="333375">
                  <a:moveTo>
                    <a:pt x="0" y="0"/>
                  </a:moveTo>
                  <a:lnTo>
                    <a:pt x="333286" y="0"/>
                  </a:lnTo>
                </a:path>
              </a:pathLst>
            </a:custGeom>
            <a:ln w="15239">
              <a:solidFill>
                <a:srgbClr val="EEF4FB"/>
              </a:solidFill>
            </a:ln>
          </p:spPr>
          <p:txBody>
            <a:bodyPr wrap="square" lIns="0" tIns="0" rIns="0" bIns="0" rtlCol="0"/>
            <a:lstStyle/>
            <a:p>
              <a:endParaRPr/>
            </a:p>
          </p:txBody>
        </p:sp>
        <p:sp>
          <p:nvSpPr>
            <p:cNvPr id="100" name="object 100"/>
            <p:cNvSpPr/>
            <p:nvPr/>
          </p:nvSpPr>
          <p:spPr>
            <a:xfrm>
              <a:off x="309708" y="2239975"/>
              <a:ext cx="0" cy="127000"/>
            </a:xfrm>
            <a:custGeom>
              <a:avLst/>
              <a:gdLst/>
              <a:ahLst/>
              <a:cxnLst/>
              <a:rect l="l" t="t" r="r" b="b"/>
              <a:pathLst>
                <a:path h="127000">
                  <a:moveTo>
                    <a:pt x="0" y="0"/>
                  </a:moveTo>
                  <a:lnTo>
                    <a:pt x="0" y="127000"/>
                  </a:lnTo>
                </a:path>
              </a:pathLst>
            </a:custGeom>
            <a:ln w="14566">
              <a:solidFill>
                <a:srgbClr val="EEF4FB"/>
              </a:solidFill>
            </a:ln>
          </p:spPr>
          <p:txBody>
            <a:bodyPr wrap="square" lIns="0" tIns="0" rIns="0" bIns="0" rtlCol="0"/>
            <a:lstStyle/>
            <a:p>
              <a:endParaRPr/>
            </a:p>
          </p:txBody>
        </p:sp>
        <p:sp>
          <p:nvSpPr>
            <p:cNvPr id="101" name="object 101"/>
            <p:cNvSpPr/>
            <p:nvPr/>
          </p:nvSpPr>
          <p:spPr>
            <a:xfrm>
              <a:off x="302425" y="2232990"/>
              <a:ext cx="333375" cy="0"/>
            </a:xfrm>
            <a:custGeom>
              <a:avLst/>
              <a:gdLst/>
              <a:ahLst/>
              <a:cxnLst/>
              <a:rect l="l" t="t" r="r" b="b"/>
              <a:pathLst>
                <a:path w="333375">
                  <a:moveTo>
                    <a:pt x="0" y="0"/>
                  </a:moveTo>
                  <a:lnTo>
                    <a:pt x="333286" y="0"/>
                  </a:lnTo>
                </a:path>
              </a:pathLst>
            </a:custGeom>
            <a:ln w="13969">
              <a:solidFill>
                <a:srgbClr val="EEF4FB"/>
              </a:solidFill>
            </a:ln>
          </p:spPr>
          <p:txBody>
            <a:bodyPr wrap="square" lIns="0" tIns="0" rIns="0" bIns="0" rtlCol="0"/>
            <a:lstStyle/>
            <a:p>
              <a:endParaRPr/>
            </a:p>
          </p:txBody>
        </p:sp>
        <p:sp>
          <p:nvSpPr>
            <p:cNvPr id="102" name="object 102"/>
            <p:cNvSpPr/>
            <p:nvPr/>
          </p:nvSpPr>
          <p:spPr>
            <a:xfrm>
              <a:off x="628434" y="2240432"/>
              <a:ext cx="0" cy="127000"/>
            </a:xfrm>
            <a:custGeom>
              <a:avLst/>
              <a:gdLst/>
              <a:ahLst/>
              <a:cxnLst/>
              <a:rect l="l" t="t" r="r" b="b"/>
              <a:pathLst>
                <a:path h="127000">
                  <a:moveTo>
                    <a:pt x="0" y="0"/>
                  </a:moveTo>
                  <a:lnTo>
                    <a:pt x="0" y="126796"/>
                  </a:lnTo>
                </a:path>
              </a:pathLst>
            </a:custGeom>
            <a:ln w="14554">
              <a:solidFill>
                <a:srgbClr val="EEF4FB"/>
              </a:solidFill>
            </a:ln>
          </p:spPr>
          <p:txBody>
            <a:bodyPr wrap="square" lIns="0" tIns="0" rIns="0" bIns="0" rtlCol="0"/>
            <a:lstStyle/>
            <a:p>
              <a:endParaRPr/>
            </a:p>
          </p:txBody>
        </p:sp>
        <p:sp>
          <p:nvSpPr>
            <p:cNvPr id="103" name="object 103"/>
            <p:cNvSpPr/>
            <p:nvPr/>
          </p:nvSpPr>
          <p:spPr>
            <a:xfrm>
              <a:off x="0" y="2374468"/>
              <a:ext cx="243840" cy="0"/>
            </a:xfrm>
            <a:custGeom>
              <a:avLst/>
              <a:gdLst/>
              <a:ahLst/>
              <a:cxnLst/>
              <a:rect l="l" t="t" r="r" b="b"/>
              <a:pathLst>
                <a:path w="243840">
                  <a:moveTo>
                    <a:pt x="0" y="0"/>
                  </a:moveTo>
                  <a:lnTo>
                    <a:pt x="243344" y="0"/>
                  </a:lnTo>
                </a:path>
              </a:pathLst>
            </a:custGeom>
            <a:ln w="15239">
              <a:solidFill>
                <a:srgbClr val="EEF4FB"/>
              </a:solidFill>
            </a:ln>
          </p:spPr>
          <p:txBody>
            <a:bodyPr wrap="square" lIns="0" tIns="0" rIns="0" bIns="0" rtlCol="0"/>
            <a:lstStyle/>
            <a:p>
              <a:endParaRPr/>
            </a:p>
          </p:txBody>
        </p:sp>
        <p:sp>
          <p:nvSpPr>
            <p:cNvPr id="104" name="object 104"/>
            <p:cNvSpPr/>
            <p:nvPr/>
          </p:nvSpPr>
          <p:spPr>
            <a:xfrm>
              <a:off x="236067" y="2239848"/>
              <a:ext cx="0" cy="127000"/>
            </a:xfrm>
            <a:custGeom>
              <a:avLst/>
              <a:gdLst/>
              <a:ahLst/>
              <a:cxnLst/>
              <a:rect l="l" t="t" r="r" b="b"/>
              <a:pathLst>
                <a:path h="127000">
                  <a:moveTo>
                    <a:pt x="0" y="0"/>
                  </a:moveTo>
                  <a:lnTo>
                    <a:pt x="0" y="127000"/>
                  </a:lnTo>
                </a:path>
              </a:pathLst>
            </a:custGeom>
            <a:ln w="14554">
              <a:solidFill>
                <a:srgbClr val="EEF4FB"/>
              </a:solidFill>
            </a:ln>
          </p:spPr>
          <p:txBody>
            <a:bodyPr wrap="square" lIns="0" tIns="0" rIns="0" bIns="0" rtlCol="0"/>
            <a:lstStyle/>
            <a:p>
              <a:endParaRPr/>
            </a:p>
          </p:txBody>
        </p:sp>
        <p:sp>
          <p:nvSpPr>
            <p:cNvPr id="105" name="object 105"/>
            <p:cNvSpPr/>
            <p:nvPr/>
          </p:nvSpPr>
          <p:spPr>
            <a:xfrm>
              <a:off x="0" y="2232863"/>
              <a:ext cx="243840" cy="0"/>
            </a:xfrm>
            <a:custGeom>
              <a:avLst/>
              <a:gdLst/>
              <a:ahLst/>
              <a:cxnLst/>
              <a:rect l="l" t="t" r="r" b="b"/>
              <a:pathLst>
                <a:path w="243840">
                  <a:moveTo>
                    <a:pt x="0" y="0"/>
                  </a:moveTo>
                  <a:lnTo>
                    <a:pt x="243344" y="0"/>
                  </a:lnTo>
                </a:path>
              </a:pathLst>
            </a:custGeom>
            <a:ln w="13970">
              <a:solidFill>
                <a:srgbClr val="EEF4FB"/>
              </a:solidFill>
            </a:ln>
          </p:spPr>
          <p:txBody>
            <a:bodyPr wrap="square" lIns="0" tIns="0" rIns="0" bIns="0" rtlCol="0"/>
            <a:lstStyle/>
            <a:p>
              <a:endParaRPr/>
            </a:p>
          </p:txBody>
        </p:sp>
        <p:sp>
          <p:nvSpPr>
            <p:cNvPr id="106" name="object 106"/>
            <p:cNvSpPr/>
            <p:nvPr/>
          </p:nvSpPr>
          <p:spPr>
            <a:xfrm>
              <a:off x="162819" y="2461983"/>
              <a:ext cx="220129" cy="82905"/>
            </a:xfrm>
            <a:prstGeom prst="rect">
              <a:avLst/>
            </a:prstGeom>
            <a:blipFill>
              <a:blip r:embed="rId13" cstate="print"/>
              <a:stretch>
                <a:fillRect/>
              </a:stretch>
            </a:blipFill>
          </p:spPr>
          <p:txBody>
            <a:bodyPr wrap="square" lIns="0" tIns="0" rIns="0" bIns="0" rtlCol="0"/>
            <a:lstStyle/>
            <a:p>
              <a:endParaRPr/>
            </a:p>
          </p:txBody>
        </p:sp>
        <p:sp>
          <p:nvSpPr>
            <p:cNvPr id="107" name="object 107"/>
            <p:cNvSpPr/>
            <p:nvPr/>
          </p:nvSpPr>
          <p:spPr>
            <a:xfrm>
              <a:off x="0" y="2303824"/>
              <a:ext cx="236220" cy="0"/>
            </a:xfrm>
            <a:custGeom>
              <a:avLst/>
              <a:gdLst/>
              <a:ahLst/>
              <a:cxnLst/>
              <a:rect l="l" t="t" r="r" b="b"/>
              <a:pathLst>
                <a:path w="236220">
                  <a:moveTo>
                    <a:pt x="0" y="0"/>
                  </a:moveTo>
                  <a:lnTo>
                    <a:pt x="236067" y="0"/>
                  </a:lnTo>
                </a:path>
              </a:pathLst>
            </a:custGeom>
            <a:ln w="14566">
              <a:solidFill>
                <a:srgbClr val="EEF4FB"/>
              </a:solidFill>
            </a:ln>
          </p:spPr>
          <p:txBody>
            <a:bodyPr wrap="square" lIns="0" tIns="0" rIns="0" bIns="0" rtlCol="0"/>
            <a:lstStyle/>
            <a:p>
              <a:endParaRPr/>
            </a:p>
          </p:txBody>
        </p:sp>
        <p:sp>
          <p:nvSpPr>
            <p:cNvPr id="108" name="object 108"/>
            <p:cNvSpPr/>
            <p:nvPr/>
          </p:nvSpPr>
          <p:spPr>
            <a:xfrm>
              <a:off x="76695" y="2239365"/>
              <a:ext cx="0" cy="135255"/>
            </a:xfrm>
            <a:custGeom>
              <a:avLst/>
              <a:gdLst/>
              <a:ahLst/>
              <a:cxnLst/>
              <a:rect l="l" t="t" r="r" b="b"/>
              <a:pathLst>
                <a:path h="135255">
                  <a:moveTo>
                    <a:pt x="0" y="0"/>
                  </a:moveTo>
                  <a:lnTo>
                    <a:pt x="0" y="135140"/>
                  </a:lnTo>
                </a:path>
              </a:pathLst>
            </a:custGeom>
            <a:ln w="14554">
              <a:solidFill>
                <a:srgbClr val="EEF4FB"/>
              </a:solidFill>
            </a:ln>
          </p:spPr>
          <p:txBody>
            <a:bodyPr wrap="square" lIns="0" tIns="0" rIns="0" bIns="0" rtlCol="0"/>
            <a:lstStyle/>
            <a:p>
              <a:endParaRPr/>
            </a:p>
          </p:txBody>
        </p:sp>
        <p:sp>
          <p:nvSpPr>
            <p:cNvPr id="109" name="object 109"/>
            <p:cNvSpPr/>
            <p:nvPr/>
          </p:nvSpPr>
          <p:spPr>
            <a:xfrm>
              <a:off x="469068" y="2233155"/>
              <a:ext cx="0" cy="141605"/>
            </a:xfrm>
            <a:custGeom>
              <a:avLst/>
              <a:gdLst/>
              <a:ahLst/>
              <a:cxnLst/>
              <a:rect l="l" t="t" r="r" b="b"/>
              <a:pathLst>
                <a:path h="141605">
                  <a:moveTo>
                    <a:pt x="0" y="0"/>
                  </a:moveTo>
                  <a:lnTo>
                    <a:pt x="0" y="141350"/>
                  </a:lnTo>
                </a:path>
              </a:pathLst>
            </a:custGeom>
            <a:ln w="14566">
              <a:solidFill>
                <a:srgbClr val="EEF4FB"/>
              </a:solidFill>
            </a:ln>
          </p:spPr>
          <p:txBody>
            <a:bodyPr wrap="square" lIns="0" tIns="0" rIns="0" bIns="0" rtlCol="0"/>
            <a:lstStyle/>
            <a:p>
              <a:endParaRPr/>
            </a:p>
          </p:txBody>
        </p:sp>
        <p:sp>
          <p:nvSpPr>
            <p:cNvPr id="110" name="object 110"/>
            <p:cNvSpPr/>
            <p:nvPr/>
          </p:nvSpPr>
          <p:spPr>
            <a:xfrm>
              <a:off x="309702" y="2306929"/>
              <a:ext cx="318770" cy="0"/>
            </a:xfrm>
            <a:custGeom>
              <a:avLst/>
              <a:gdLst/>
              <a:ahLst/>
              <a:cxnLst/>
              <a:rect l="l" t="t" r="r" b="b"/>
              <a:pathLst>
                <a:path w="318770">
                  <a:moveTo>
                    <a:pt x="0" y="0"/>
                  </a:moveTo>
                  <a:lnTo>
                    <a:pt x="318731" y="0"/>
                  </a:lnTo>
                </a:path>
              </a:pathLst>
            </a:custGeom>
            <a:ln w="14554">
              <a:solidFill>
                <a:srgbClr val="EEF4FB"/>
              </a:solidFill>
            </a:ln>
          </p:spPr>
          <p:txBody>
            <a:bodyPr wrap="square" lIns="0" tIns="0" rIns="0" bIns="0" rtlCol="0"/>
            <a:lstStyle/>
            <a:p>
              <a:endParaRPr/>
            </a:p>
          </p:txBody>
        </p:sp>
        <p:sp>
          <p:nvSpPr>
            <p:cNvPr id="111" name="object 111"/>
            <p:cNvSpPr/>
            <p:nvPr/>
          </p:nvSpPr>
          <p:spPr>
            <a:xfrm>
              <a:off x="265607" y="2537612"/>
              <a:ext cx="14604" cy="61594"/>
            </a:xfrm>
            <a:custGeom>
              <a:avLst/>
              <a:gdLst/>
              <a:ahLst/>
              <a:cxnLst/>
              <a:rect l="l" t="t" r="r" b="b"/>
              <a:pathLst>
                <a:path w="14604" h="61594">
                  <a:moveTo>
                    <a:pt x="14554" y="61353"/>
                  </a:moveTo>
                  <a:lnTo>
                    <a:pt x="0" y="61353"/>
                  </a:lnTo>
                  <a:lnTo>
                    <a:pt x="0" y="0"/>
                  </a:lnTo>
                  <a:lnTo>
                    <a:pt x="14554" y="0"/>
                  </a:lnTo>
                  <a:lnTo>
                    <a:pt x="14554" y="61353"/>
                  </a:lnTo>
                  <a:close/>
                </a:path>
              </a:pathLst>
            </a:custGeom>
            <a:solidFill>
              <a:srgbClr val="EEF4FB"/>
            </a:solidFill>
          </p:spPr>
          <p:txBody>
            <a:bodyPr wrap="square" lIns="0" tIns="0" rIns="0" bIns="0" rtlCol="0"/>
            <a:lstStyle/>
            <a:p>
              <a:endParaRPr/>
            </a:p>
          </p:txBody>
        </p:sp>
        <p:sp>
          <p:nvSpPr>
            <p:cNvPr id="112" name="object 112"/>
            <p:cNvSpPr/>
            <p:nvPr/>
          </p:nvSpPr>
          <p:spPr>
            <a:xfrm>
              <a:off x="1190675" y="5465775"/>
              <a:ext cx="584200" cy="0"/>
            </a:xfrm>
            <a:custGeom>
              <a:avLst/>
              <a:gdLst/>
              <a:ahLst/>
              <a:cxnLst/>
              <a:rect l="l" t="t" r="r" b="b"/>
              <a:pathLst>
                <a:path w="584200">
                  <a:moveTo>
                    <a:pt x="0" y="0"/>
                  </a:moveTo>
                  <a:lnTo>
                    <a:pt x="583742" y="0"/>
                  </a:lnTo>
                </a:path>
              </a:pathLst>
            </a:custGeom>
            <a:ln w="15239">
              <a:solidFill>
                <a:srgbClr val="EEF4FB"/>
              </a:solidFill>
            </a:ln>
          </p:spPr>
          <p:txBody>
            <a:bodyPr wrap="square" lIns="0" tIns="0" rIns="0" bIns="0" rtlCol="0"/>
            <a:lstStyle/>
            <a:p>
              <a:endParaRPr/>
            </a:p>
          </p:txBody>
        </p:sp>
        <p:sp>
          <p:nvSpPr>
            <p:cNvPr id="113" name="object 113"/>
            <p:cNvSpPr/>
            <p:nvPr/>
          </p:nvSpPr>
          <p:spPr>
            <a:xfrm>
              <a:off x="1197952" y="5120335"/>
              <a:ext cx="0" cy="337820"/>
            </a:xfrm>
            <a:custGeom>
              <a:avLst/>
              <a:gdLst/>
              <a:ahLst/>
              <a:cxnLst/>
              <a:rect l="l" t="t" r="r" b="b"/>
              <a:pathLst>
                <a:path h="337820">
                  <a:moveTo>
                    <a:pt x="0" y="0"/>
                  </a:moveTo>
                  <a:lnTo>
                    <a:pt x="0" y="337820"/>
                  </a:lnTo>
                </a:path>
              </a:pathLst>
            </a:custGeom>
            <a:ln w="14554">
              <a:solidFill>
                <a:srgbClr val="EEF4FB"/>
              </a:solidFill>
            </a:ln>
          </p:spPr>
          <p:txBody>
            <a:bodyPr wrap="square" lIns="0" tIns="0" rIns="0" bIns="0" rtlCol="0"/>
            <a:lstStyle/>
            <a:p>
              <a:endParaRPr/>
            </a:p>
          </p:txBody>
        </p:sp>
        <p:sp>
          <p:nvSpPr>
            <p:cNvPr id="114" name="object 114"/>
            <p:cNvSpPr/>
            <p:nvPr/>
          </p:nvSpPr>
          <p:spPr>
            <a:xfrm>
              <a:off x="1190675" y="5112715"/>
              <a:ext cx="584200" cy="0"/>
            </a:xfrm>
            <a:custGeom>
              <a:avLst/>
              <a:gdLst/>
              <a:ahLst/>
              <a:cxnLst/>
              <a:rect l="l" t="t" r="r" b="b"/>
              <a:pathLst>
                <a:path w="584200">
                  <a:moveTo>
                    <a:pt x="0" y="0"/>
                  </a:moveTo>
                  <a:lnTo>
                    <a:pt x="583742" y="0"/>
                  </a:lnTo>
                </a:path>
              </a:pathLst>
            </a:custGeom>
            <a:ln w="15239">
              <a:solidFill>
                <a:srgbClr val="EEF4FB"/>
              </a:solidFill>
            </a:ln>
          </p:spPr>
          <p:txBody>
            <a:bodyPr wrap="square" lIns="0" tIns="0" rIns="0" bIns="0" rtlCol="0"/>
            <a:lstStyle/>
            <a:p>
              <a:endParaRPr/>
            </a:p>
          </p:txBody>
        </p:sp>
        <p:sp>
          <p:nvSpPr>
            <p:cNvPr id="115" name="object 115"/>
            <p:cNvSpPr/>
            <p:nvPr/>
          </p:nvSpPr>
          <p:spPr>
            <a:xfrm>
              <a:off x="1767135" y="5120144"/>
              <a:ext cx="0" cy="338455"/>
            </a:xfrm>
            <a:custGeom>
              <a:avLst/>
              <a:gdLst/>
              <a:ahLst/>
              <a:cxnLst/>
              <a:rect l="l" t="t" r="r" b="b"/>
              <a:pathLst>
                <a:path h="338454">
                  <a:moveTo>
                    <a:pt x="0" y="0"/>
                  </a:moveTo>
                  <a:lnTo>
                    <a:pt x="0" y="338366"/>
                  </a:lnTo>
                </a:path>
              </a:pathLst>
            </a:custGeom>
            <a:ln w="14566">
              <a:solidFill>
                <a:srgbClr val="EEF4FB"/>
              </a:solidFill>
            </a:ln>
          </p:spPr>
          <p:txBody>
            <a:bodyPr wrap="square" lIns="0" tIns="0" rIns="0" bIns="0" rtlCol="0"/>
            <a:lstStyle/>
            <a:p>
              <a:endParaRPr/>
            </a:p>
          </p:txBody>
        </p:sp>
        <p:sp>
          <p:nvSpPr>
            <p:cNvPr id="116" name="object 116"/>
            <p:cNvSpPr/>
            <p:nvPr/>
          </p:nvSpPr>
          <p:spPr>
            <a:xfrm>
              <a:off x="1349654" y="5055603"/>
              <a:ext cx="266065" cy="64769"/>
            </a:xfrm>
            <a:custGeom>
              <a:avLst/>
              <a:gdLst/>
              <a:ahLst/>
              <a:cxnLst/>
              <a:rect l="l" t="t" r="r" b="b"/>
              <a:pathLst>
                <a:path w="266065" h="64770">
                  <a:moveTo>
                    <a:pt x="227584" y="0"/>
                  </a:moveTo>
                  <a:lnTo>
                    <a:pt x="38188" y="0"/>
                  </a:lnTo>
                  <a:lnTo>
                    <a:pt x="0" y="64541"/>
                  </a:lnTo>
                  <a:lnTo>
                    <a:pt x="265772" y="64541"/>
                  </a:lnTo>
                  <a:lnTo>
                    <a:pt x="257153" y="49974"/>
                  </a:lnTo>
                  <a:lnTo>
                    <a:pt x="25527" y="49974"/>
                  </a:lnTo>
                  <a:lnTo>
                    <a:pt x="46482" y="14566"/>
                  </a:lnTo>
                  <a:lnTo>
                    <a:pt x="236203" y="14566"/>
                  </a:lnTo>
                  <a:lnTo>
                    <a:pt x="227584" y="0"/>
                  </a:lnTo>
                  <a:close/>
                </a:path>
                <a:path w="266065" h="64770">
                  <a:moveTo>
                    <a:pt x="236203" y="14566"/>
                  </a:moveTo>
                  <a:lnTo>
                    <a:pt x="219290" y="14566"/>
                  </a:lnTo>
                  <a:lnTo>
                    <a:pt x="240233" y="49974"/>
                  </a:lnTo>
                  <a:lnTo>
                    <a:pt x="257153" y="49974"/>
                  </a:lnTo>
                  <a:lnTo>
                    <a:pt x="236203" y="14566"/>
                  </a:lnTo>
                  <a:close/>
                </a:path>
              </a:pathLst>
            </a:custGeom>
            <a:solidFill>
              <a:srgbClr val="EEF4FB"/>
            </a:solidFill>
          </p:spPr>
          <p:txBody>
            <a:bodyPr wrap="square" lIns="0" tIns="0" rIns="0" bIns="0" rtlCol="0"/>
            <a:lstStyle/>
            <a:p>
              <a:endParaRPr/>
            </a:p>
          </p:txBody>
        </p:sp>
        <p:sp>
          <p:nvSpPr>
            <p:cNvPr id="117" name="object 117"/>
            <p:cNvSpPr/>
            <p:nvPr/>
          </p:nvSpPr>
          <p:spPr>
            <a:xfrm>
              <a:off x="1346555" y="5151742"/>
              <a:ext cx="272415" cy="275590"/>
            </a:xfrm>
            <a:custGeom>
              <a:avLst/>
              <a:gdLst/>
              <a:ahLst/>
              <a:cxnLst/>
              <a:rect l="l" t="t" r="r" b="b"/>
              <a:pathLst>
                <a:path w="272415" h="275589">
                  <a:moveTo>
                    <a:pt x="135991" y="0"/>
                  </a:moveTo>
                  <a:lnTo>
                    <a:pt x="93055" y="7026"/>
                  </a:lnTo>
                  <a:lnTo>
                    <a:pt x="55730" y="26581"/>
                  </a:lnTo>
                  <a:lnTo>
                    <a:pt x="26274" y="56383"/>
                  </a:lnTo>
                  <a:lnTo>
                    <a:pt x="6944" y="94148"/>
                  </a:lnTo>
                  <a:lnTo>
                    <a:pt x="0" y="137591"/>
                  </a:lnTo>
                  <a:lnTo>
                    <a:pt x="6944" y="181035"/>
                  </a:lnTo>
                  <a:lnTo>
                    <a:pt x="26274" y="218799"/>
                  </a:lnTo>
                  <a:lnTo>
                    <a:pt x="55730" y="248601"/>
                  </a:lnTo>
                  <a:lnTo>
                    <a:pt x="93055" y="268157"/>
                  </a:lnTo>
                  <a:lnTo>
                    <a:pt x="135991" y="275183"/>
                  </a:lnTo>
                  <a:lnTo>
                    <a:pt x="178927" y="268157"/>
                  </a:lnTo>
                  <a:lnTo>
                    <a:pt x="193320" y="260616"/>
                  </a:lnTo>
                  <a:lnTo>
                    <a:pt x="135991" y="260616"/>
                  </a:lnTo>
                  <a:lnTo>
                    <a:pt x="88770" y="250934"/>
                  </a:lnTo>
                  <a:lnTo>
                    <a:pt x="50165" y="224545"/>
                  </a:lnTo>
                  <a:lnTo>
                    <a:pt x="24113" y="185435"/>
                  </a:lnTo>
                  <a:lnTo>
                    <a:pt x="14554" y="137591"/>
                  </a:lnTo>
                  <a:lnTo>
                    <a:pt x="24113" y="89745"/>
                  </a:lnTo>
                  <a:lnTo>
                    <a:pt x="50164" y="50631"/>
                  </a:lnTo>
                  <a:lnTo>
                    <a:pt x="88770" y="24238"/>
                  </a:lnTo>
                  <a:lnTo>
                    <a:pt x="135991" y="14554"/>
                  </a:lnTo>
                  <a:lnTo>
                    <a:pt x="193295" y="14554"/>
                  </a:lnTo>
                  <a:lnTo>
                    <a:pt x="178927" y="7026"/>
                  </a:lnTo>
                  <a:lnTo>
                    <a:pt x="135991" y="0"/>
                  </a:lnTo>
                  <a:close/>
                </a:path>
                <a:path w="272415" h="275589">
                  <a:moveTo>
                    <a:pt x="193295" y="14554"/>
                  </a:moveTo>
                  <a:lnTo>
                    <a:pt x="135991" y="14554"/>
                  </a:lnTo>
                  <a:lnTo>
                    <a:pt x="183210" y="24238"/>
                  </a:lnTo>
                  <a:lnTo>
                    <a:pt x="221811" y="50631"/>
                  </a:lnTo>
                  <a:lnTo>
                    <a:pt x="247859" y="89745"/>
                  </a:lnTo>
                  <a:lnTo>
                    <a:pt x="257416" y="137591"/>
                  </a:lnTo>
                  <a:lnTo>
                    <a:pt x="247859" y="185435"/>
                  </a:lnTo>
                  <a:lnTo>
                    <a:pt x="221811" y="224545"/>
                  </a:lnTo>
                  <a:lnTo>
                    <a:pt x="183210" y="250934"/>
                  </a:lnTo>
                  <a:lnTo>
                    <a:pt x="135991" y="260616"/>
                  </a:lnTo>
                  <a:lnTo>
                    <a:pt x="193320" y="260616"/>
                  </a:lnTo>
                  <a:lnTo>
                    <a:pt x="216252" y="248601"/>
                  </a:lnTo>
                  <a:lnTo>
                    <a:pt x="245708" y="218799"/>
                  </a:lnTo>
                  <a:lnTo>
                    <a:pt x="265038" y="181035"/>
                  </a:lnTo>
                  <a:lnTo>
                    <a:pt x="271983" y="137591"/>
                  </a:lnTo>
                  <a:lnTo>
                    <a:pt x="265038" y="94148"/>
                  </a:lnTo>
                  <a:lnTo>
                    <a:pt x="245708" y="56383"/>
                  </a:lnTo>
                  <a:lnTo>
                    <a:pt x="216252" y="26581"/>
                  </a:lnTo>
                  <a:lnTo>
                    <a:pt x="193295" y="14554"/>
                  </a:lnTo>
                  <a:close/>
                </a:path>
              </a:pathLst>
            </a:custGeom>
            <a:solidFill>
              <a:srgbClr val="EEF4FB"/>
            </a:solidFill>
          </p:spPr>
          <p:txBody>
            <a:bodyPr wrap="square" lIns="0" tIns="0" rIns="0" bIns="0" rtlCol="0"/>
            <a:lstStyle/>
            <a:p>
              <a:endParaRPr/>
            </a:p>
          </p:txBody>
        </p:sp>
        <p:sp>
          <p:nvSpPr>
            <p:cNvPr id="118" name="object 118"/>
            <p:cNvSpPr/>
            <p:nvPr/>
          </p:nvSpPr>
          <p:spPr>
            <a:xfrm>
              <a:off x="1377657" y="5183213"/>
              <a:ext cx="209791" cy="212229"/>
            </a:xfrm>
            <a:prstGeom prst="rect">
              <a:avLst/>
            </a:prstGeom>
            <a:blipFill>
              <a:blip r:embed="rId14" cstate="print"/>
              <a:stretch>
                <a:fillRect/>
              </a:stretch>
            </a:blipFill>
          </p:spPr>
          <p:txBody>
            <a:bodyPr wrap="square" lIns="0" tIns="0" rIns="0" bIns="0" rtlCol="0"/>
            <a:lstStyle/>
            <a:p>
              <a:endParaRPr/>
            </a:p>
          </p:txBody>
        </p:sp>
        <p:sp>
          <p:nvSpPr>
            <p:cNvPr id="119" name="object 119"/>
            <p:cNvSpPr/>
            <p:nvPr/>
          </p:nvSpPr>
          <p:spPr>
            <a:xfrm>
              <a:off x="1648358" y="5152847"/>
              <a:ext cx="65087" cy="65709"/>
            </a:xfrm>
            <a:prstGeom prst="rect">
              <a:avLst/>
            </a:prstGeom>
            <a:blipFill>
              <a:blip r:embed="rId15" cstate="print"/>
              <a:stretch>
                <a:fillRect/>
              </a:stretch>
            </a:blipFill>
          </p:spPr>
          <p:txBody>
            <a:bodyPr wrap="square" lIns="0" tIns="0" rIns="0" bIns="0" rtlCol="0"/>
            <a:lstStyle/>
            <a:p>
              <a:endParaRPr/>
            </a:p>
          </p:txBody>
        </p:sp>
        <p:sp>
          <p:nvSpPr>
            <p:cNvPr id="120" name="object 120"/>
            <p:cNvSpPr/>
            <p:nvPr/>
          </p:nvSpPr>
          <p:spPr>
            <a:xfrm>
              <a:off x="485331" y="2920441"/>
              <a:ext cx="276225" cy="154940"/>
            </a:xfrm>
            <a:custGeom>
              <a:avLst/>
              <a:gdLst/>
              <a:ahLst/>
              <a:cxnLst/>
              <a:rect l="l" t="t" r="r" b="b"/>
              <a:pathLst>
                <a:path w="276225" h="154939">
                  <a:moveTo>
                    <a:pt x="138112" y="0"/>
                  </a:moveTo>
                  <a:lnTo>
                    <a:pt x="99500" y="7385"/>
                  </a:lnTo>
                  <a:lnTo>
                    <a:pt x="64647" y="28264"/>
                  </a:lnTo>
                  <a:lnTo>
                    <a:pt x="35289" y="60717"/>
                  </a:lnTo>
                  <a:lnTo>
                    <a:pt x="13161" y="102828"/>
                  </a:lnTo>
                  <a:lnTo>
                    <a:pt x="0" y="152679"/>
                  </a:lnTo>
                  <a:lnTo>
                    <a:pt x="14376" y="154876"/>
                  </a:lnTo>
                  <a:lnTo>
                    <a:pt x="30620" y="98652"/>
                  </a:lnTo>
                  <a:lnTo>
                    <a:pt x="58680" y="54232"/>
                  </a:lnTo>
                  <a:lnTo>
                    <a:pt x="95522" y="25056"/>
                  </a:lnTo>
                  <a:lnTo>
                    <a:pt x="138112" y="14566"/>
                  </a:lnTo>
                  <a:lnTo>
                    <a:pt x="188702" y="14566"/>
                  </a:lnTo>
                  <a:lnTo>
                    <a:pt x="176717" y="7385"/>
                  </a:lnTo>
                  <a:lnTo>
                    <a:pt x="138112" y="0"/>
                  </a:lnTo>
                  <a:close/>
                </a:path>
                <a:path w="276225" h="154939">
                  <a:moveTo>
                    <a:pt x="188702" y="14566"/>
                  </a:moveTo>
                  <a:lnTo>
                    <a:pt x="138112" y="14566"/>
                  </a:lnTo>
                  <a:lnTo>
                    <a:pt x="180700" y="25056"/>
                  </a:lnTo>
                  <a:lnTo>
                    <a:pt x="217536" y="54232"/>
                  </a:lnTo>
                  <a:lnTo>
                    <a:pt x="245588" y="98652"/>
                  </a:lnTo>
                  <a:lnTo>
                    <a:pt x="261823" y="154876"/>
                  </a:lnTo>
                  <a:lnTo>
                    <a:pt x="276212" y="152679"/>
                  </a:lnTo>
                  <a:lnTo>
                    <a:pt x="263045" y="102828"/>
                  </a:lnTo>
                  <a:lnTo>
                    <a:pt x="240918" y="60717"/>
                  </a:lnTo>
                  <a:lnTo>
                    <a:pt x="211564" y="28264"/>
                  </a:lnTo>
                  <a:lnTo>
                    <a:pt x="188702" y="14566"/>
                  </a:lnTo>
                  <a:close/>
                </a:path>
              </a:pathLst>
            </a:custGeom>
            <a:solidFill>
              <a:srgbClr val="EEF4FB"/>
            </a:solidFill>
          </p:spPr>
          <p:txBody>
            <a:bodyPr wrap="square" lIns="0" tIns="0" rIns="0" bIns="0" rtlCol="0"/>
            <a:lstStyle/>
            <a:p>
              <a:endParaRPr/>
            </a:p>
          </p:txBody>
        </p:sp>
        <p:sp>
          <p:nvSpPr>
            <p:cNvPr id="121" name="object 121"/>
            <p:cNvSpPr/>
            <p:nvPr/>
          </p:nvSpPr>
          <p:spPr>
            <a:xfrm>
              <a:off x="431679" y="3064510"/>
              <a:ext cx="86461" cy="160185"/>
            </a:xfrm>
            <a:prstGeom prst="rect">
              <a:avLst/>
            </a:prstGeom>
            <a:blipFill>
              <a:blip r:embed="rId16" cstate="print"/>
              <a:stretch>
                <a:fillRect/>
              </a:stretch>
            </a:blipFill>
          </p:spPr>
          <p:txBody>
            <a:bodyPr wrap="square" lIns="0" tIns="0" rIns="0" bIns="0" rtlCol="0"/>
            <a:lstStyle/>
            <a:p>
              <a:endParaRPr/>
            </a:p>
          </p:txBody>
        </p:sp>
        <p:sp>
          <p:nvSpPr>
            <p:cNvPr id="122" name="object 122"/>
            <p:cNvSpPr/>
            <p:nvPr/>
          </p:nvSpPr>
          <p:spPr>
            <a:xfrm>
              <a:off x="728732" y="3064510"/>
              <a:ext cx="86474" cy="160185"/>
            </a:xfrm>
            <a:prstGeom prst="rect">
              <a:avLst/>
            </a:prstGeom>
            <a:blipFill>
              <a:blip r:embed="rId17" cstate="print"/>
              <a:stretch>
                <a:fillRect/>
              </a:stretch>
            </a:blipFill>
          </p:spPr>
          <p:txBody>
            <a:bodyPr wrap="square" lIns="0" tIns="0" rIns="0" bIns="0" rtlCol="0"/>
            <a:lstStyle/>
            <a:p>
              <a:endParaRPr/>
            </a:p>
          </p:txBody>
        </p:sp>
        <p:sp>
          <p:nvSpPr>
            <p:cNvPr id="123" name="object 123"/>
            <p:cNvSpPr/>
            <p:nvPr/>
          </p:nvSpPr>
          <p:spPr>
            <a:xfrm>
              <a:off x="0" y="2701620"/>
              <a:ext cx="411480" cy="248285"/>
            </a:xfrm>
            <a:custGeom>
              <a:avLst/>
              <a:gdLst/>
              <a:ahLst/>
              <a:cxnLst/>
              <a:rect l="l" t="t" r="r" b="b"/>
              <a:pathLst>
                <a:path w="411480" h="248285">
                  <a:moveTo>
                    <a:pt x="411365" y="0"/>
                  </a:moveTo>
                  <a:lnTo>
                    <a:pt x="0" y="0"/>
                  </a:lnTo>
                  <a:lnTo>
                    <a:pt x="0" y="247992"/>
                  </a:lnTo>
                  <a:lnTo>
                    <a:pt x="328091" y="247992"/>
                  </a:lnTo>
                  <a:lnTo>
                    <a:pt x="332978" y="233438"/>
                  </a:lnTo>
                  <a:lnTo>
                    <a:pt x="3568" y="233438"/>
                  </a:lnTo>
                  <a:lnTo>
                    <a:pt x="3568" y="14554"/>
                  </a:lnTo>
                  <a:lnTo>
                    <a:pt x="406478" y="14554"/>
                  </a:lnTo>
                  <a:lnTo>
                    <a:pt x="411365" y="0"/>
                  </a:lnTo>
                  <a:close/>
                </a:path>
                <a:path w="411480" h="248285">
                  <a:moveTo>
                    <a:pt x="406478" y="14554"/>
                  </a:moveTo>
                  <a:lnTo>
                    <a:pt x="391109" y="14554"/>
                  </a:lnTo>
                  <a:lnTo>
                    <a:pt x="317627" y="233438"/>
                  </a:lnTo>
                  <a:lnTo>
                    <a:pt x="332978" y="233438"/>
                  </a:lnTo>
                  <a:lnTo>
                    <a:pt x="406478" y="14554"/>
                  </a:lnTo>
                  <a:close/>
                </a:path>
              </a:pathLst>
            </a:custGeom>
            <a:solidFill>
              <a:srgbClr val="EEF4FB"/>
            </a:solidFill>
          </p:spPr>
          <p:txBody>
            <a:bodyPr wrap="square" lIns="0" tIns="0" rIns="0" bIns="0" rtlCol="0"/>
            <a:lstStyle/>
            <a:p>
              <a:endParaRPr/>
            </a:p>
          </p:txBody>
        </p:sp>
        <p:sp>
          <p:nvSpPr>
            <p:cNvPr id="124" name="object 124"/>
            <p:cNvSpPr/>
            <p:nvPr/>
          </p:nvSpPr>
          <p:spPr>
            <a:xfrm>
              <a:off x="0" y="2955988"/>
              <a:ext cx="339420" cy="103225"/>
            </a:xfrm>
            <a:prstGeom prst="rect">
              <a:avLst/>
            </a:prstGeom>
            <a:blipFill>
              <a:blip r:embed="rId18" cstate="print"/>
              <a:stretch>
                <a:fillRect/>
              </a:stretch>
            </a:blipFill>
          </p:spPr>
          <p:txBody>
            <a:bodyPr wrap="square" lIns="0" tIns="0" rIns="0" bIns="0" rtlCol="0"/>
            <a:lstStyle/>
            <a:p>
              <a:endParaRPr/>
            </a:p>
          </p:txBody>
        </p:sp>
        <p:sp>
          <p:nvSpPr>
            <p:cNvPr id="125" name="object 125"/>
            <p:cNvSpPr/>
            <p:nvPr/>
          </p:nvSpPr>
          <p:spPr>
            <a:xfrm>
              <a:off x="0" y="5363845"/>
              <a:ext cx="280670" cy="15240"/>
            </a:xfrm>
            <a:custGeom>
              <a:avLst/>
              <a:gdLst/>
              <a:ahLst/>
              <a:cxnLst/>
              <a:rect l="l" t="t" r="r" b="b"/>
              <a:pathLst>
                <a:path w="280670" h="15239">
                  <a:moveTo>
                    <a:pt x="0" y="15239"/>
                  </a:moveTo>
                  <a:lnTo>
                    <a:pt x="280162" y="15239"/>
                  </a:lnTo>
                  <a:lnTo>
                    <a:pt x="280162" y="0"/>
                  </a:lnTo>
                  <a:lnTo>
                    <a:pt x="0" y="0"/>
                  </a:lnTo>
                  <a:lnTo>
                    <a:pt x="0" y="15239"/>
                  </a:lnTo>
                  <a:close/>
                </a:path>
              </a:pathLst>
            </a:custGeom>
            <a:solidFill>
              <a:srgbClr val="005DA3"/>
            </a:solidFill>
          </p:spPr>
          <p:txBody>
            <a:bodyPr wrap="square" lIns="0" tIns="0" rIns="0" bIns="0" rtlCol="0"/>
            <a:lstStyle/>
            <a:p>
              <a:endParaRPr/>
            </a:p>
          </p:txBody>
        </p:sp>
        <p:sp>
          <p:nvSpPr>
            <p:cNvPr id="126" name="object 126"/>
            <p:cNvSpPr/>
            <p:nvPr/>
          </p:nvSpPr>
          <p:spPr>
            <a:xfrm>
              <a:off x="272878" y="4707254"/>
              <a:ext cx="0" cy="656590"/>
            </a:xfrm>
            <a:custGeom>
              <a:avLst/>
              <a:gdLst/>
              <a:ahLst/>
              <a:cxnLst/>
              <a:rect l="l" t="t" r="r" b="b"/>
              <a:pathLst>
                <a:path h="656589">
                  <a:moveTo>
                    <a:pt x="0" y="0"/>
                  </a:moveTo>
                  <a:lnTo>
                    <a:pt x="0" y="656589"/>
                  </a:lnTo>
                </a:path>
              </a:pathLst>
            </a:custGeom>
            <a:ln w="14566">
              <a:solidFill>
                <a:srgbClr val="005DA3"/>
              </a:solidFill>
            </a:ln>
          </p:spPr>
          <p:txBody>
            <a:bodyPr wrap="square" lIns="0" tIns="0" rIns="0" bIns="0" rtlCol="0"/>
            <a:lstStyle/>
            <a:p>
              <a:endParaRPr/>
            </a:p>
          </p:txBody>
        </p:sp>
        <p:sp>
          <p:nvSpPr>
            <p:cNvPr id="127" name="object 127"/>
            <p:cNvSpPr/>
            <p:nvPr/>
          </p:nvSpPr>
          <p:spPr>
            <a:xfrm>
              <a:off x="0" y="4700270"/>
              <a:ext cx="280670" cy="0"/>
            </a:xfrm>
            <a:custGeom>
              <a:avLst/>
              <a:gdLst/>
              <a:ahLst/>
              <a:cxnLst/>
              <a:rect l="l" t="t" r="r" b="b"/>
              <a:pathLst>
                <a:path w="280670">
                  <a:moveTo>
                    <a:pt x="0" y="0"/>
                  </a:moveTo>
                  <a:lnTo>
                    <a:pt x="280162" y="0"/>
                  </a:lnTo>
                </a:path>
              </a:pathLst>
            </a:custGeom>
            <a:ln w="13969">
              <a:solidFill>
                <a:srgbClr val="005DA3"/>
              </a:solidFill>
            </a:ln>
          </p:spPr>
          <p:txBody>
            <a:bodyPr wrap="square" lIns="0" tIns="0" rIns="0" bIns="0" rtlCol="0"/>
            <a:lstStyle/>
            <a:p>
              <a:endParaRPr/>
            </a:p>
          </p:txBody>
        </p:sp>
        <p:sp>
          <p:nvSpPr>
            <p:cNvPr id="128" name="object 128"/>
            <p:cNvSpPr/>
            <p:nvPr/>
          </p:nvSpPr>
          <p:spPr>
            <a:xfrm>
              <a:off x="0" y="5318188"/>
              <a:ext cx="227329" cy="0"/>
            </a:xfrm>
            <a:custGeom>
              <a:avLst/>
              <a:gdLst/>
              <a:ahLst/>
              <a:cxnLst/>
              <a:rect l="l" t="t" r="r" b="b"/>
              <a:pathLst>
                <a:path w="227329">
                  <a:moveTo>
                    <a:pt x="0" y="0"/>
                  </a:moveTo>
                  <a:lnTo>
                    <a:pt x="227126" y="0"/>
                  </a:lnTo>
                </a:path>
              </a:pathLst>
            </a:custGeom>
            <a:ln w="15239">
              <a:solidFill>
                <a:srgbClr val="005DA3"/>
              </a:solidFill>
            </a:ln>
          </p:spPr>
          <p:txBody>
            <a:bodyPr wrap="square" lIns="0" tIns="0" rIns="0" bIns="0" rtlCol="0"/>
            <a:lstStyle/>
            <a:p>
              <a:endParaRPr/>
            </a:p>
          </p:txBody>
        </p:sp>
        <p:sp>
          <p:nvSpPr>
            <p:cNvPr id="129" name="object 129"/>
            <p:cNvSpPr/>
            <p:nvPr/>
          </p:nvSpPr>
          <p:spPr>
            <a:xfrm>
              <a:off x="219843" y="4913058"/>
              <a:ext cx="0" cy="397510"/>
            </a:xfrm>
            <a:custGeom>
              <a:avLst/>
              <a:gdLst/>
              <a:ahLst/>
              <a:cxnLst/>
              <a:rect l="l" t="t" r="r" b="b"/>
              <a:pathLst>
                <a:path h="397510">
                  <a:moveTo>
                    <a:pt x="0" y="0"/>
                  </a:moveTo>
                  <a:lnTo>
                    <a:pt x="0" y="397510"/>
                  </a:lnTo>
                </a:path>
              </a:pathLst>
            </a:custGeom>
            <a:ln w="14566">
              <a:solidFill>
                <a:srgbClr val="005DA3"/>
              </a:solidFill>
            </a:ln>
          </p:spPr>
          <p:txBody>
            <a:bodyPr wrap="square" lIns="0" tIns="0" rIns="0" bIns="0" rtlCol="0"/>
            <a:lstStyle/>
            <a:p>
              <a:endParaRPr/>
            </a:p>
          </p:txBody>
        </p:sp>
        <p:sp>
          <p:nvSpPr>
            <p:cNvPr id="130" name="object 130"/>
            <p:cNvSpPr/>
            <p:nvPr/>
          </p:nvSpPr>
          <p:spPr>
            <a:xfrm>
              <a:off x="0" y="4906073"/>
              <a:ext cx="227329" cy="0"/>
            </a:xfrm>
            <a:custGeom>
              <a:avLst/>
              <a:gdLst/>
              <a:ahLst/>
              <a:cxnLst/>
              <a:rect l="l" t="t" r="r" b="b"/>
              <a:pathLst>
                <a:path w="227329">
                  <a:moveTo>
                    <a:pt x="0" y="0"/>
                  </a:moveTo>
                  <a:lnTo>
                    <a:pt x="227126" y="0"/>
                  </a:lnTo>
                </a:path>
              </a:pathLst>
            </a:custGeom>
            <a:ln w="13969">
              <a:solidFill>
                <a:srgbClr val="005DA3"/>
              </a:solidFill>
            </a:ln>
          </p:spPr>
          <p:txBody>
            <a:bodyPr wrap="square" lIns="0" tIns="0" rIns="0" bIns="0" rtlCol="0"/>
            <a:lstStyle/>
            <a:p>
              <a:endParaRPr/>
            </a:p>
          </p:txBody>
        </p:sp>
        <p:sp>
          <p:nvSpPr>
            <p:cNvPr id="131" name="object 131"/>
            <p:cNvSpPr/>
            <p:nvPr/>
          </p:nvSpPr>
          <p:spPr>
            <a:xfrm>
              <a:off x="0" y="4873256"/>
              <a:ext cx="194945" cy="0"/>
            </a:xfrm>
            <a:custGeom>
              <a:avLst/>
              <a:gdLst/>
              <a:ahLst/>
              <a:cxnLst/>
              <a:rect l="l" t="t" r="r" b="b"/>
              <a:pathLst>
                <a:path w="194945">
                  <a:moveTo>
                    <a:pt x="0" y="0"/>
                  </a:moveTo>
                  <a:lnTo>
                    <a:pt x="194614" y="0"/>
                  </a:lnTo>
                </a:path>
              </a:pathLst>
            </a:custGeom>
            <a:ln w="28752">
              <a:solidFill>
                <a:srgbClr val="005DA3"/>
              </a:solidFill>
            </a:ln>
          </p:spPr>
          <p:txBody>
            <a:bodyPr wrap="square" lIns="0" tIns="0" rIns="0" bIns="0" rtlCol="0"/>
            <a:lstStyle/>
            <a:p>
              <a:endParaRPr/>
            </a:p>
          </p:txBody>
        </p:sp>
        <p:sp>
          <p:nvSpPr>
            <p:cNvPr id="132" name="object 132"/>
            <p:cNvSpPr/>
            <p:nvPr/>
          </p:nvSpPr>
          <p:spPr>
            <a:xfrm>
              <a:off x="12029" y="4752289"/>
              <a:ext cx="63500" cy="64769"/>
            </a:xfrm>
            <a:custGeom>
              <a:avLst/>
              <a:gdLst/>
              <a:ahLst/>
              <a:cxnLst/>
              <a:rect l="l" t="t" r="r" b="b"/>
              <a:pathLst>
                <a:path w="63500" h="64770">
                  <a:moveTo>
                    <a:pt x="31470" y="0"/>
                  </a:moveTo>
                  <a:lnTo>
                    <a:pt x="19229" y="2547"/>
                  </a:lnTo>
                  <a:lnTo>
                    <a:pt x="9224" y="9490"/>
                  </a:lnTo>
                  <a:lnTo>
                    <a:pt x="2475" y="19781"/>
                  </a:lnTo>
                  <a:lnTo>
                    <a:pt x="0" y="32372"/>
                  </a:lnTo>
                  <a:lnTo>
                    <a:pt x="2475" y="44963"/>
                  </a:lnTo>
                  <a:lnTo>
                    <a:pt x="9224" y="55254"/>
                  </a:lnTo>
                  <a:lnTo>
                    <a:pt x="19229" y="62197"/>
                  </a:lnTo>
                  <a:lnTo>
                    <a:pt x="31470" y="64744"/>
                  </a:lnTo>
                  <a:lnTo>
                    <a:pt x="43712" y="62197"/>
                  </a:lnTo>
                  <a:lnTo>
                    <a:pt x="53716" y="55254"/>
                  </a:lnTo>
                  <a:lnTo>
                    <a:pt x="57045" y="50177"/>
                  </a:lnTo>
                  <a:lnTo>
                    <a:pt x="22148" y="50177"/>
                  </a:lnTo>
                  <a:lnTo>
                    <a:pt x="14554" y="42202"/>
                  </a:lnTo>
                  <a:lnTo>
                    <a:pt x="14554" y="22555"/>
                  </a:lnTo>
                  <a:lnTo>
                    <a:pt x="22148" y="14566"/>
                  </a:lnTo>
                  <a:lnTo>
                    <a:pt x="57045" y="14566"/>
                  </a:lnTo>
                  <a:lnTo>
                    <a:pt x="53716" y="9490"/>
                  </a:lnTo>
                  <a:lnTo>
                    <a:pt x="43712" y="2547"/>
                  </a:lnTo>
                  <a:lnTo>
                    <a:pt x="31470" y="0"/>
                  </a:lnTo>
                  <a:close/>
                </a:path>
                <a:path w="63500" h="64770">
                  <a:moveTo>
                    <a:pt x="57045" y="14566"/>
                  </a:moveTo>
                  <a:lnTo>
                    <a:pt x="40805" y="14566"/>
                  </a:lnTo>
                  <a:lnTo>
                    <a:pt x="48386" y="22555"/>
                  </a:lnTo>
                  <a:lnTo>
                    <a:pt x="48386" y="42202"/>
                  </a:lnTo>
                  <a:lnTo>
                    <a:pt x="40805" y="50177"/>
                  </a:lnTo>
                  <a:lnTo>
                    <a:pt x="57045" y="50177"/>
                  </a:lnTo>
                  <a:lnTo>
                    <a:pt x="60465" y="44963"/>
                  </a:lnTo>
                  <a:lnTo>
                    <a:pt x="62941" y="32372"/>
                  </a:lnTo>
                  <a:lnTo>
                    <a:pt x="60465" y="19781"/>
                  </a:lnTo>
                  <a:lnTo>
                    <a:pt x="57045" y="14566"/>
                  </a:lnTo>
                  <a:close/>
                </a:path>
              </a:pathLst>
            </a:custGeom>
            <a:solidFill>
              <a:srgbClr val="005DA3"/>
            </a:solidFill>
          </p:spPr>
          <p:txBody>
            <a:bodyPr wrap="square" lIns="0" tIns="0" rIns="0" bIns="0" rtlCol="0"/>
            <a:lstStyle/>
            <a:p>
              <a:endParaRPr/>
            </a:p>
          </p:txBody>
        </p:sp>
        <p:sp>
          <p:nvSpPr>
            <p:cNvPr id="133" name="object 133"/>
            <p:cNvSpPr/>
            <p:nvPr/>
          </p:nvSpPr>
          <p:spPr>
            <a:xfrm>
              <a:off x="87391" y="4752289"/>
              <a:ext cx="63500" cy="64769"/>
            </a:xfrm>
            <a:custGeom>
              <a:avLst/>
              <a:gdLst/>
              <a:ahLst/>
              <a:cxnLst/>
              <a:rect l="l" t="t" r="r" b="b"/>
              <a:pathLst>
                <a:path w="63500" h="64770">
                  <a:moveTo>
                    <a:pt x="31470" y="0"/>
                  </a:moveTo>
                  <a:lnTo>
                    <a:pt x="19229" y="2547"/>
                  </a:lnTo>
                  <a:lnTo>
                    <a:pt x="9224" y="9490"/>
                  </a:lnTo>
                  <a:lnTo>
                    <a:pt x="2475" y="19781"/>
                  </a:lnTo>
                  <a:lnTo>
                    <a:pt x="0" y="32372"/>
                  </a:lnTo>
                  <a:lnTo>
                    <a:pt x="2475" y="44963"/>
                  </a:lnTo>
                  <a:lnTo>
                    <a:pt x="9224" y="55254"/>
                  </a:lnTo>
                  <a:lnTo>
                    <a:pt x="19229" y="62197"/>
                  </a:lnTo>
                  <a:lnTo>
                    <a:pt x="31470" y="64744"/>
                  </a:lnTo>
                  <a:lnTo>
                    <a:pt x="43712" y="62197"/>
                  </a:lnTo>
                  <a:lnTo>
                    <a:pt x="53716" y="55254"/>
                  </a:lnTo>
                  <a:lnTo>
                    <a:pt x="57045" y="50177"/>
                  </a:lnTo>
                  <a:lnTo>
                    <a:pt x="22148" y="50177"/>
                  </a:lnTo>
                  <a:lnTo>
                    <a:pt x="14554" y="42202"/>
                  </a:lnTo>
                  <a:lnTo>
                    <a:pt x="14554" y="22555"/>
                  </a:lnTo>
                  <a:lnTo>
                    <a:pt x="22148" y="14566"/>
                  </a:lnTo>
                  <a:lnTo>
                    <a:pt x="57045" y="14566"/>
                  </a:lnTo>
                  <a:lnTo>
                    <a:pt x="53716" y="9490"/>
                  </a:lnTo>
                  <a:lnTo>
                    <a:pt x="43712" y="2547"/>
                  </a:lnTo>
                  <a:lnTo>
                    <a:pt x="31470" y="0"/>
                  </a:lnTo>
                  <a:close/>
                </a:path>
                <a:path w="63500" h="64770">
                  <a:moveTo>
                    <a:pt x="57045" y="14566"/>
                  </a:moveTo>
                  <a:lnTo>
                    <a:pt x="40792" y="14566"/>
                  </a:lnTo>
                  <a:lnTo>
                    <a:pt x="48386" y="22555"/>
                  </a:lnTo>
                  <a:lnTo>
                    <a:pt x="48386" y="42202"/>
                  </a:lnTo>
                  <a:lnTo>
                    <a:pt x="40792" y="50177"/>
                  </a:lnTo>
                  <a:lnTo>
                    <a:pt x="57045" y="50177"/>
                  </a:lnTo>
                  <a:lnTo>
                    <a:pt x="60465" y="44963"/>
                  </a:lnTo>
                  <a:lnTo>
                    <a:pt x="62941" y="32372"/>
                  </a:lnTo>
                  <a:lnTo>
                    <a:pt x="60465" y="19781"/>
                  </a:lnTo>
                  <a:lnTo>
                    <a:pt x="57045" y="14566"/>
                  </a:lnTo>
                  <a:close/>
                </a:path>
              </a:pathLst>
            </a:custGeom>
            <a:solidFill>
              <a:srgbClr val="005DA3"/>
            </a:solidFill>
          </p:spPr>
          <p:txBody>
            <a:bodyPr wrap="square" lIns="0" tIns="0" rIns="0" bIns="0" rtlCol="0"/>
            <a:lstStyle/>
            <a:p>
              <a:endParaRPr/>
            </a:p>
          </p:txBody>
        </p:sp>
        <p:sp>
          <p:nvSpPr>
            <p:cNvPr id="134" name="object 134"/>
            <p:cNvSpPr/>
            <p:nvPr/>
          </p:nvSpPr>
          <p:spPr>
            <a:xfrm>
              <a:off x="162745" y="4752289"/>
              <a:ext cx="63500" cy="64769"/>
            </a:xfrm>
            <a:custGeom>
              <a:avLst/>
              <a:gdLst/>
              <a:ahLst/>
              <a:cxnLst/>
              <a:rect l="l" t="t" r="r" b="b"/>
              <a:pathLst>
                <a:path w="63500" h="64770">
                  <a:moveTo>
                    <a:pt x="31470" y="0"/>
                  </a:moveTo>
                  <a:lnTo>
                    <a:pt x="19229" y="2547"/>
                  </a:lnTo>
                  <a:lnTo>
                    <a:pt x="9224" y="9490"/>
                  </a:lnTo>
                  <a:lnTo>
                    <a:pt x="2475" y="19781"/>
                  </a:lnTo>
                  <a:lnTo>
                    <a:pt x="0" y="32372"/>
                  </a:lnTo>
                  <a:lnTo>
                    <a:pt x="2475" y="44963"/>
                  </a:lnTo>
                  <a:lnTo>
                    <a:pt x="9224" y="55254"/>
                  </a:lnTo>
                  <a:lnTo>
                    <a:pt x="19229" y="62197"/>
                  </a:lnTo>
                  <a:lnTo>
                    <a:pt x="31470" y="64744"/>
                  </a:lnTo>
                  <a:lnTo>
                    <a:pt x="43706" y="62197"/>
                  </a:lnTo>
                  <a:lnTo>
                    <a:pt x="53711" y="55254"/>
                  </a:lnTo>
                  <a:lnTo>
                    <a:pt x="57042" y="50177"/>
                  </a:lnTo>
                  <a:lnTo>
                    <a:pt x="22148" y="50177"/>
                  </a:lnTo>
                  <a:lnTo>
                    <a:pt x="14554" y="42202"/>
                  </a:lnTo>
                  <a:lnTo>
                    <a:pt x="14554" y="22555"/>
                  </a:lnTo>
                  <a:lnTo>
                    <a:pt x="22148" y="14566"/>
                  </a:lnTo>
                  <a:lnTo>
                    <a:pt x="57042" y="14566"/>
                  </a:lnTo>
                  <a:lnTo>
                    <a:pt x="53711" y="9490"/>
                  </a:lnTo>
                  <a:lnTo>
                    <a:pt x="43706" y="2547"/>
                  </a:lnTo>
                  <a:lnTo>
                    <a:pt x="31470" y="0"/>
                  </a:lnTo>
                  <a:close/>
                </a:path>
                <a:path w="63500" h="64770">
                  <a:moveTo>
                    <a:pt x="57042" y="14566"/>
                  </a:moveTo>
                  <a:lnTo>
                    <a:pt x="40805" y="14566"/>
                  </a:lnTo>
                  <a:lnTo>
                    <a:pt x="48386" y="22555"/>
                  </a:lnTo>
                  <a:lnTo>
                    <a:pt x="48386" y="42202"/>
                  </a:lnTo>
                  <a:lnTo>
                    <a:pt x="40805" y="50177"/>
                  </a:lnTo>
                  <a:lnTo>
                    <a:pt x="57042" y="50177"/>
                  </a:lnTo>
                  <a:lnTo>
                    <a:pt x="60463" y="44963"/>
                  </a:lnTo>
                  <a:lnTo>
                    <a:pt x="62941" y="32372"/>
                  </a:lnTo>
                  <a:lnTo>
                    <a:pt x="60463" y="19781"/>
                  </a:lnTo>
                  <a:lnTo>
                    <a:pt x="57042" y="14566"/>
                  </a:lnTo>
                  <a:close/>
                </a:path>
              </a:pathLst>
            </a:custGeom>
            <a:solidFill>
              <a:srgbClr val="005DA3"/>
            </a:solidFill>
          </p:spPr>
          <p:txBody>
            <a:bodyPr wrap="square" lIns="0" tIns="0" rIns="0" bIns="0" rtlCol="0"/>
            <a:lstStyle/>
            <a:p>
              <a:endParaRPr/>
            </a:p>
          </p:txBody>
        </p:sp>
        <p:sp>
          <p:nvSpPr>
            <p:cNvPr id="135" name="object 135"/>
            <p:cNvSpPr/>
            <p:nvPr/>
          </p:nvSpPr>
          <p:spPr>
            <a:xfrm>
              <a:off x="57670" y="4693615"/>
              <a:ext cx="144780" cy="13970"/>
            </a:xfrm>
            <a:custGeom>
              <a:avLst/>
              <a:gdLst/>
              <a:ahLst/>
              <a:cxnLst/>
              <a:rect l="l" t="t" r="r" b="b"/>
              <a:pathLst>
                <a:path w="144780" h="13970">
                  <a:moveTo>
                    <a:pt x="0" y="13970"/>
                  </a:moveTo>
                  <a:lnTo>
                    <a:pt x="144589" y="13970"/>
                  </a:lnTo>
                  <a:lnTo>
                    <a:pt x="144589" y="0"/>
                  </a:lnTo>
                  <a:lnTo>
                    <a:pt x="0" y="0"/>
                  </a:lnTo>
                  <a:lnTo>
                    <a:pt x="0" y="13970"/>
                  </a:lnTo>
                  <a:close/>
                </a:path>
              </a:pathLst>
            </a:custGeom>
            <a:solidFill>
              <a:srgbClr val="005DA3"/>
            </a:solidFill>
          </p:spPr>
          <p:txBody>
            <a:bodyPr wrap="square" lIns="0" tIns="0" rIns="0" bIns="0" rtlCol="0"/>
            <a:lstStyle/>
            <a:p>
              <a:endParaRPr/>
            </a:p>
          </p:txBody>
        </p:sp>
        <p:sp>
          <p:nvSpPr>
            <p:cNvPr id="136" name="object 136"/>
            <p:cNvSpPr/>
            <p:nvPr/>
          </p:nvSpPr>
          <p:spPr>
            <a:xfrm>
              <a:off x="57670" y="4692345"/>
              <a:ext cx="14604" cy="1270"/>
            </a:xfrm>
            <a:custGeom>
              <a:avLst/>
              <a:gdLst/>
              <a:ahLst/>
              <a:cxnLst/>
              <a:rect l="l" t="t" r="r" b="b"/>
              <a:pathLst>
                <a:path w="14605" h="1270">
                  <a:moveTo>
                    <a:pt x="0" y="1269"/>
                  </a:moveTo>
                  <a:lnTo>
                    <a:pt x="14566" y="1269"/>
                  </a:lnTo>
                  <a:lnTo>
                    <a:pt x="14566" y="0"/>
                  </a:lnTo>
                  <a:lnTo>
                    <a:pt x="0" y="0"/>
                  </a:lnTo>
                  <a:lnTo>
                    <a:pt x="0" y="1269"/>
                  </a:lnTo>
                  <a:close/>
                </a:path>
              </a:pathLst>
            </a:custGeom>
            <a:solidFill>
              <a:srgbClr val="005DA3"/>
            </a:solidFill>
          </p:spPr>
          <p:txBody>
            <a:bodyPr wrap="square" lIns="0" tIns="0" rIns="0" bIns="0" rtlCol="0"/>
            <a:lstStyle/>
            <a:p>
              <a:endParaRPr/>
            </a:p>
          </p:txBody>
        </p:sp>
        <p:sp>
          <p:nvSpPr>
            <p:cNvPr id="137" name="object 137"/>
            <p:cNvSpPr/>
            <p:nvPr/>
          </p:nvSpPr>
          <p:spPr>
            <a:xfrm>
              <a:off x="57670" y="4677105"/>
              <a:ext cx="144780" cy="15240"/>
            </a:xfrm>
            <a:custGeom>
              <a:avLst/>
              <a:gdLst/>
              <a:ahLst/>
              <a:cxnLst/>
              <a:rect l="l" t="t" r="r" b="b"/>
              <a:pathLst>
                <a:path w="144780" h="15239">
                  <a:moveTo>
                    <a:pt x="0" y="15239"/>
                  </a:moveTo>
                  <a:lnTo>
                    <a:pt x="144589" y="15239"/>
                  </a:lnTo>
                  <a:lnTo>
                    <a:pt x="144589" y="0"/>
                  </a:lnTo>
                  <a:lnTo>
                    <a:pt x="0" y="0"/>
                  </a:lnTo>
                  <a:lnTo>
                    <a:pt x="0" y="15239"/>
                  </a:lnTo>
                  <a:close/>
                </a:path>
              </a:pathLst>
            </a:custGeom>
            <a:solidFill>
              <a:srgbClr val="005DA3"/>
            </a:solidFill>
          </p:spPr>
          <p:txBody>
            <a:bodyPr wrap="square" lIns="0" tIns="0" rIns="0" bIns="0" rtlCol="0"/>
            <a:lstStyle/>
            <a:p>
              <a:endParaRPr/>
            </a:p>
          </p:txBody>
        </p:sp>
        <p:sp>
          <p:nvSpPr>
            <p:cNvPr id="138" name="object 138"/>
            <p:cNvSpPr/>
            <p:nvPr/>
          </p:nvSpPr>
          <p:spPr>
            <a:xfrm>
              <a:off x="187718" y="4691875"/>
              <a:ext cx="14604" cy="1905"/>
            </a:xfrm>
            <a:custGeom>
              <a:avLst/>
              <a:gdLst/>
              <a:ahLst/>
              <a:cxnLst/>
              <a:rect l="l" t="t" r="r" b="b"/>
              <a:pathLst>
                <a:path w="14605" h="1904">
                  <a:moveTo>
                    <a:pt x="14541" y="0"/>
                  </a:moveTo>
                  <a:lnTo>
                    <a:pt x="0" y="0"/>
                  </a:lnTo>
                  <a:lnTo>
                    <a:pt x="0" y="1409"/>
                  </a:lnTo>
                  <a:lnTo>
                    <a:pt x="14541" y="1409"/>
                  </a:lnTo>
                  <a:lnTo>
                    <a:pt x="14541" y="0"/>
                  </a:lnTo>
                  <a:close/>
                </a:path>
              </a:pathLst>
            </a:custGeom>
            <a:solidFill>
              <a:srgbClr val="005DA3"/>
            </a:solidFill>
          </p:spPr>
          <p:txBody>
            <a:bodyPr wrap="square" lIns="0" tIns="0" rIns="0" bIns="0" rtlCol="0"/>
            <a:lstStyle/>
            <a:p>
              <a:endParaRPr/>
            </a:p>
          </p:txBody>
        </p:sp>
        <p:sp>
          <p:nvSpPr>
            <p:cNvPr id="139" name="object 139"/>
            <p:cNvSpPr/>
            <p:nvPr/>
          </p:nvSpPr>
          <p:spPr>
            <a:xfrm>
              <a:off x="36220" y="4759566"/>
              <a:ext cx="14604" cy="25400"/>
            </a:xfrm>
            <a:custGeom>
              <a:avLst/>
              <a:gdLst/>
              <a:ahLst/>
              <a:cxnLst/>
              <a:rect l="l" t="t" r="r" b="b"/>
              <a:pathLst>
                <a:path w="14605" h="25400">
                  <a:moveTo>
                    <a:pt x="14554" y="25082"/>
                  </a:moveTo>
                  <a:lnTo>
                    <a:pt x="0" y="25082"/>
                  </a:lnTo>
                  <a:lnTo>
                    <a:pt x="0" y="0"/>
                  </a:lnTo>
                  <a:lnTo>
                    <a:pt x="14554" y="0"/>
                  </a:lnTo>
                  <a:lnTo>
                    <a:pt x="14554" y="25082"/>
                  </a:lnTo>
                  <a:close/>
                </a:path>
              </a:pathLst>
            </a:custGeom>
            <a:solidFill>
              <a:srgbClr val="005DA3"/>
            </a:solidFill>
          </p:spPr>
          <p:txBody>
            <a:bodyPr wrap="square" lIns="0" tIns="0" rIns="0" bIns="0" rtlCol="0"/>
            <a:lstStyle/>
            <a:p>
              <a:endParaRPr/>
            </a:p>
          </p:txBody>
        </p:sp>
        <p:sp>
          <p:nvSpPr>
            <p:cNvPr id="140" name="object 140"/>
            <p:cNvSpPr/>
            <p:nvPr/>
          </p:nvSpPr>
          <p:spPr>
            <a:xfrm>
              <a:off x="111569" y="4759566"/>
              <a:ext cx="14604" cy="25400"/>
            </a:xfrm>
            <a:custGeom>
              <a:avLst/>
              <a:gdLst/>
              <a:ahLst/>
              <a:cxnLst/>
              <a:rect l="l" t="t" r="r" b="b"/>
              <a:pathLst>
                <a:path w="14605" h="25400">
                  <a:moveTo>
                    <a:pt x="14566" y="25082"/>
                  </a:moveTo>
                  <a:lnTo>
                    <a:pt x="0" y="25082"/>
                  </a:lnTo>
                  <a:lnTo>
                    <a:pt x="0" y="0"/>
                  </a:lnTo>
                  <a:lnTo>
                    <a:pt x="14566" y="0"/>
                  </a:lnTo>
                  <a:lnTo>
                    <a:pt x="14566" y="25082"/>
                  </a:lnTo>
                  <a:close/>
                </a:path>
              </a:pathLst>
            </a:custGeom>
            <a:solidFill>
              <a:srgbClr val="005DA3"/>
            </a:solidFill>
          </p:spPr>
          <p:txBody>
            <a:bodyPr wrap="square" lIns="0" tIns="0" rIns="0" bIns="0" rtlCol="0"/>
            <a:lstStyle/>
            <a:p>
              <a:endParaRPr/>
            </a:p>
          </p:txBody>
        </p:sp>
        <p:sp>
          <p:nvSpPr>
            <p:cNvPr id="141" name="object 141"/>
            <p:cNvSpPr/>
            <p:nvPr/>
          </p:nvSpPr>
          <p:spPr>
            <a:xfrm>
              <a:off x="186944" y="4759566"/>
              <a:ext cx="14604" cy="25400"/>
            </a:xfrm>
            <a:custGeom>
              <a:avLst/>
              <a:gdLst/>
              <a:ahLst/>
              <a:cxnLst/>
              <a:rect l="l" t="t" r="r" b="b"/>
              <a:pathLst>
                <a:path w="14605" h="25400">
                  <a:moveTo>
                    <a:pt x="14554" y="25082"/>
                  </a:moveTo>
                  <a:lnTo>
                    <a:pt x="0" y="25082"/>
                  </a:lnTo>
                  <a:lnTo>
                    <a:pt x="0" y="0"/>
                  </a:lnTo>
                  <a:lnTo>
                    <a:pt x="14554" y="0"/>
                  </a:lnTo>
                  <a:lnTo>
                    <a:pt x="14554" y="25082"/>
                  </a:lnTo>
                  <a:close/>
                </a:path>
              </a:pathLst>
            </a:custGeom>
            <a:solidFill>
              <a:srgbClr val="005DA3"/>
            </a:solidFill>
          </p:spPr>
          <p:txBody>
            <a:bodyPr wrap="square" lIns="0" tIns="0" rIns="0" bIns="0" rtlCol="0"/>
            <a:lstStyle/>
            <a:p>
              <a:endParaRPr/>
            </a:p>
          </p:txBody>
        </p:sp>
        <p:sp>
          <p:nvSpPr>
            <p:cNvPr id="142" name="object 142"/>
            <p:cNvSpPr/>
            <p:nvPr/>
          </p:nvSpPr>
          <p:spPr>
            <a:xfrm>
              <a:off x="0" y="5363908"/>
              <a:ext cx="288290" cy="24765"/>
            </a:xfrm>
            <a:custGeom>
              <a:avLst/>
              <a:gdLst/>
              <a:ahLst/>
              <a:cxnLst/>
              <a:rect l="l" t="t" r="r" b="b"/>
              <a:pathLst>
                <a:path w="288290" h="24764">
                  <a:moveTo>
                    <a:pt x="0" y="24168"/>
                  </a:moveTo>
                  <a:lnTo>
                    <a:pt x="287909" y="24168"/>
                  </a:lnTo>
                  <a:lnTo>
                    <a:pt x="287909" y="0"/>
                  </a:lnTo>
                  <a:lnTo>
                    <a:pt x="0" y="0"/>
                  </a:lnTo>
                  <a:lnTo>
                    <a:pt x="0" y="24168"/>
                  </a:lnTo>
                  <a:close/>
                </a:path>
              </a:pathLst>
            </a:custGeom>
            <a:solidFill>
              <a:srgbClr val="005DA3"/>
            </a:solidFill>
          </p:spPr>
          <p:txBody>
            <a:bodyPr wrap="square" lIns="0" tIns="0" rIns="0" bIns="0" rtlCol="0"/>
            <a:lstStyle/>
            <a:p>
              <a:endParaRPr/>
            </a:p>
          </p:txBody>
        </p:sp>
        <p:sp>
          <p:nvSpPr>
            <p:cNvPr id="143" name="object 143"/>
            <p:cNvSpPr/>
            <p:nvPr/>
          </p:nvSpPr>
          <p:spPr>
            <a:xfrm>
              <a:off x="138696" y="5373522"/>
              <a:ext cx="50165" cy="30480"/>
            </a:xfrm>
            <a:custGeom>
              <a:avLst/>
              <a:gdLst/>
              <a:ahLst/>
              <a:cxnLst/>
              <a:rect l="l" t="t" r="r" b="b"/>
              <a:pathLst>
                <a:path w="50164" h="30479">
                  <a:moveTo>
                    <a:pt x="49949" y="0"/>
                  </a:moveTo>
                  <a:lnTo>
                    <a:pt x="0" y="0"/>
                  </a:lnTo>
                  <a:lnTo>
                    <a:pt x="0" y="29984"/>
                  </a:lnTo>
                  <a:lnTo>
                    <a:pt x="49949" y="29984"/>
                  </a:lnTo>
                  <a:lnTo>
                    <a:pt x="49949" y="15417"/>
                  </a:lnTo>
                  <a:lnTo>
                    <a:pt x="14566" y="15417"/>
                  </a:lnTo>
                  <a:lnTo>
                    <a:pt x="14566" y="14554"/>
                  </a:lnTo>
                  <a:lnTo>
                    <a:pt x="49949" y="14554"/>
                  </a:lnTo>
                  <a:lnTo>
                    <a:pt x="49949" y="0"/>
                  </a:lnTo>
                  <a:close/>
                </a:path>
                <a:path w="50164" h="30479">
                  <a:moveTo>
                    <a:pt x="49949" y="14554"/>
                  </a:moveTo>
                  <a:lnTo>
                    <a:pt x="35394" y="14554"/>
                  </a:lnTo>
                  <a:lnTo>
                    <a:pt x="35394" y="15417"/>
                  </a:lnTo>
                  <a:lnTo>
                    <a:pt x="49949" y="15417"/>
                  </a:lnTo>
                  <a:lnTo>
                    <a:pt x="49949" y="14554"/>
                  </a:lnTo>
                  <a:close/>
                </a:path>
              </a:pathLst>
            </a:custGeom>
            <a:solidFill>
              <a:srgbClr val="005DA3"/>
            </a:solidFill>
          </p:spPr>
          <p:txBody>
            <a:bodyPr wrap="square" lIns="0" tIns="0" rIns="0" bIns="0" rtlCol="0"/>
            <a:lstStyle/>
            <a:p>
              <a:endParaRPr/>
            </a:p>
          </p:txBody>
        </p:sp>
        <p:sp>
          <p:nvSpPr>
            <p:cNvPr id="144" name="object 144"/>
            <p:cNvSpPr/>
            <p:nvPr/>
          </p:nvSpPr>
          <p:spPr>
            <a:xfrm>
              <a:off x="0" y="4843995"/>
              <a:ext cx="273050" cy="0"/>
            </a:xfrm>
            <a:custGeom>
              <a:avLst/>
              <a:gdLst/>
              <a:ahLst/>
              <a:cxnLst/>
              <a:rect l="l" t="t" r="r" b="b"/>
              <a:pathLst>
                <a:path w="273050">
                  <a:moveTo>
                    <a:pt x="0" y="0"/>
                  </a:moveTo>
                  <a:lnTo>
                    <a:pt x="272884" y="0"/>
                  </a:lnTo>
                </a:path>
              </a:pathLst>
            </a:custGeom>
            <a:ln w="14554">
              <a:solidFill>
                <a:srgbClr val="005DA3"/>
              </a:solidFill>
            </a:ln>
          </p:spPr>
          <p:txBody>
            <a:bodyPr wrap="square" lIns="0" tIns="0" rIns="0" bIns="0" rtlCol="0"/>
            <a:lstStyle/>
            <a:p>
              <a:endParaRPr/>
            </a:p>
          </p:txBody>
        </p:sp>
        <p:sp>
          <p:nvSpPr>
            <p:cNvPr id="145" name="object 145"/>
            <p:cNvSpPr/>
            <p:nvPr/>
          </p:nvSpPr>
          <p:spPr>
            <a:xfrm>
              <a:off x="1738795" y="4943170"/>
              <a:ext cx="318770" cy="0"/>
            </a:xfrm>
            <a:custGeom>
              <a:avLst/>
              <a:gdLst/>
              <a:ahLst/>
              <a:cxnLst/>
              <a:rect l="l" t="t" r="r" b="b"/>
              <a:pathLst>
                <a:path w="318769">
                  <a:moveTo>
                    <a:pt x="0" y="0"/>
                  </a:moveTo>
                  <a:lnTo>
                    <a:pt x="318769" y="0"/>
                  </a:lnTo>
                </a:path>
              </a:pathLst>
            </a:custGeom>
            <a:ln w="13970">
              <a:solidFill>
                <a:srgbClr val="EEF4FB"/>
              </a:solidFill>
            </a:ln>
          </p:spPr>
          <p:txBody>
            <a:bodyPr wrap="square" lIns="0" tIns="0" rIns="0" bIns="0" rtlCol="0"/>
            <a:lstStyle/>
            <a:p>
              <a:endParaRPr/>
            </a:p>
          </p:txBody>
        </p:sp>
        <p:sp>
          <p:nvSpPr>
            <p:cNvPr id="146" name="object 146"/>
            <p:cNvSpPr/>
            <p:nvPr/>
          </p:nvSpPr>
          <p:spPr>
            <a:xfrm>
              <a:off x="1746072" y="4746955"/>
              <a:ext cx="0" cy="189230"/>
            </a:xfrm>
            <a:custGeom>
              <a:avLst/>
              <a:gdLst/>
              <a:ahLst/>
              <a:cxnLst/>
              <a:rect l="l" t="t" r="r" b="b"/>
              <a:pathLst>
                <a:path h="189229">
                  <a:moveTo>
                    <a:pt x="0" y="0"/>
                  </a:moveTo>
                  <a:lnTo>
                    <a:pt x="0" y="189229"/>
                  </a:lnTo>
                </a:path>
              </a:pathLst>
            </a:custGeom>
            <a:ln w="14554">
              <a:solidFill>
                <a:srgbClr val="EEF4FB"/>
              </a:solidFill>
            </a:ln>
          </p:spPr>
          <p:txBody>
            <a:bodyPr wrap="square" lIns="0" tIns="0" rIns="0" bIns="0" rtlCol="0"/>
            <a:lstStyle/>
            <a:p>
              <a:endParaRPr/>
            </a:p>
          </p:txBody>
        </p:sp>
        <p:sp>
          <p:nvSpPr>
            <p:cNvPr id="147" name="object 147"/>
            <p:cNvSpPr/>
            <p:nvPr/>
          </p:nvSpPr>
          <p:spPr>
            <a:xfrm>
              <a:off x="1738795" y="4739970"/>
              <a:ext cx="318770" cy="0"/>
            </a:xfrm>
            <a:custGeom>
              <a:avLst/>
              <a:gdLst/>
              <a:ahLst/>
              <a:cxnLst/>
              <a:rect l="l" t="t" r="r" b="b"/>
              <a:pathLst>
                <a:path w="318769">
                  <a:moveTo>
                    <a:pt x="0" y="0"/>
                  </a:moveTo>
                  <a:lnTo>
                    <a:pt x="318769" y="0"/>
                  </a:lnTo>
                </a:path>
              </a:pathLst>
            </a:custGeom>
            <a:ln w="13970">
              <a:solidFill>
                <a:srgbClr val="EEF4FB"/>
              </a:solidFill>
            </a:ln>
          </p:spPr>
          <p:txBody>
            <a:bodyPr wrap="square" lIns="0" tIns="0" rIns="0" bIns="0" rtlCol="0"/>
            <a:lstStyle/>
            <a:p>
              <a:endParaRPr/>
            </a:p>
          </p:txBody>
        </p:sp>
        <p:sp>
          <p:nvSpPr>
            <p:cNvPr id="148" name="object 148"/>
            <p:cNvSpPr/>
            <p:nvPr/>
          </p:nvSpPr>
          <p:spPr>
            <a:xfrm>
              <a:off x="2050281" y="4747424"/>
              <a:ext cx="0" cy="189230"/>
            </a:xfrm>
            <a:custGeom>
              <a:avLst/>
              <a:gdLst/>
              <a:ahLst/>
              <a:cxnLst/>
              <a:rect l="l" t="t" r="r" b="b"/>
              <a:pathLst>
                <a:path h="189229">
                  <a:moveTo>
                    <a:pt x="0" y="0"/>
                  </a:moveTo>
                  <a:lnTo>
                    <a:pt x="0" y="188645"/>
                  </a:lnTo>
                </a:path>
              </a:pathLst>
            </a:custGeom>
            <a:ln w="14566">
              <a:solidFill>
                <a:srgbClr val="EEF4FB"/>
              </a:solidFill>
            </a:ln>
          </p:spPr>
          <p:txBody>
            <a:bodyPr wrap="square" lIns="0" tIns="0" rIns="0" bIns="0" rtlCol="0"/>
            <a:lstStyle/>
            <a:p>
              <a:endParaRPr/>
            </a:p>
          </p:txBody>
        </p:sp>
        <p:sp>
          <p:nvSpPr>
            <p:cNvPr id="149" name="object 149"/>
            <p:cNvSpPr/>
            <p:nvPr/>
          </p:nvSpPr>
          <p:spPr>
            <a:xfrm>
              <a:off x="1857006" y="4772875"/>
              <a:ext cx="82321" cy="137756"/>
            </a:xfrm>
            <a:prstGeom prst="rect">
              <a:avLst/>
            </a:prstGeom>
            <a:blipFill>
              <a:blip r:embed="rId19" cstate="print"/>
              <a:stretch>
                <a:fillRect/>
              </a:stretch>
            </a:blipFill>
          </p:spPr>
          <p:txBody>
            <a:bodyPr wrap="square" lIns="0" tIns="0" rIns="0" bIns="0" rtlCol="0"/>
            <a:lstStyle/>
            <a:p>
              <a:endParaRPr/>
            </a:p>
          </p:txBody>
        </p:sp>
        <p:sp>
          <p:nvSpPr>
            <p:cNvPr id="150" name="object 150"/>
            <p:cNvSpPr/>
            <p:nvPr/>
          </p:nvSpPr>
          <p:spPr>
            <a:xfrm>
              <a:off x="1790547" y="4566373"/>
              <a:ext cx="215252" cy="173786"/>
            </a:xfrm>
            <a:prstGeom prst="rect">
              <a:avLst/>
            </a:prstGeom>
            <a:blipFill>
              <a:blip r:embed="rId20" cstate="print"/>
              <a:stretch>
                <a:fillRect/>
              </a:stretch>
            </a:blipFill>
          </p:spPr>
          <p:txBody>
            <a:bodyPr wrap="square" lIns="0" tIns="0" rIns="0" bIns="0" rtlCol="0"/>
            <a:lstStyle/>
            <a:p>
              <a:endParaRPr/>
            </a:p>
          </p:txBody>
        </p:sp>
        <p:sp>
          <p:nvSpPr>
            <p:cNvPr id="151" name="object 151"/>
            <p:cNvSpPr/>
            <p:nvPr/>
          </p:nvSpPr>
          <p:spPr>
            <a:xfrm>
              <a:off x="994930" y="4912690"/>
              <a:ext cx="628650" cy="0"/>
            </a:xfrm>
            <a:custGeom>
              <a:avLst/>
              <a:gdLst/>
              <a:ahLst/>
              <a:cxnLst/>
              <a:rect l="l" t="t" r="r" b="b"/>
              <a:pathLst>
                <a:path w="628650">
                  <a:moveTo>
                    <a:pt x="0" y="0"/>
                  </a:moveTo>
                  <a:lnTo>
                    <a:pt x="628129" y="0"/>
                  </a:lnTo>
                </a:path>
              </a:pathLst>
            </a:custGeom>
            <a:ln w="13969">
              <a:solidFill>
                <a:srgbClr val="EEF4FB"/>
              </a:solidFill>
            </a:ln>
          </p:spPr>
          <p:txBody>
            <a:bodyPr wrap="square" lIns="0" tIns="0" rIns="0" bIns="0" rtlCol="0"/>
            <a:lstStyle/>
            <a:p>
              <a:endParaRPr/>
            </a:p>
          </p:txBody>
        </p:sp>
        <p:sp>
          <p:nvSpPr>
            <p:cNvPr id="152" name="object 152"/>
            <p:cNvSpPr/>
            <p:nvPr/>
          </p:nvSpPr>
          <p:spPr>
            <a:xfrm>
              <a:off x="1002214" y="4138625"/>
              <a:ext cx="0" cy="767080"/>
            </a:xfrm>
            <a:custGeom>
              <a:avLst/>
              <a:gdLst/>
              <a:ahLst/>
              <a:cxnLst/>
              <a:rect l="l" t="t" r="r" b="b"/>
              <a:pathLst>
                <a:path h="767079">
                  <a:moveTo>
                    <a:pt x="0" y="0"/>
                  </a:moveTo>
                  <a:lnTo>
                    <a:pt x="0" y="767080"/>
                  </a:lnTo>
                </a:path>
              </a:pathLst>
            </a:custGeom>
            <a:ln w="14566">
              <a:solidFill>
                <a:srgbClr val="EEF4FB"/>
              </a:solidFill>
            </a:ln>
          </p:spPr>
          <p:txBody>
            <a:bodyPr wrap="square" lIns="0" tIns="0" rIns="0" bIns="0" rtlCol="0"/>
            <a:lstStyle/>
            <a:p>
              <a:endParaRPr/>
            </a:p>
          </p:txBody>
        </p:sp>
        <p:sp>
          <p:nvSpPr>
            <p:cNvPr id="153" name="object 153"/>
            <p:cNvSpPr/>
            <p:nvPr/>
          </p:nvSpPr>
          <p:spPr>
            <a:xfrm>
              <a:off x="994930" y="4131640"/>
              <a:ext cx="628650" cy="0"/>
            </a:xfrm>
            <a:custGeom>
              <a:avLst/>
              <a:gdLst/>
              <a:ahLst/>
              <a:cxnLst/>
              <a:rect l="l" t="t" r="r" b="b"/>
              <a:pathLst>
                <a:path w="628650">
                  <a:moveTo>
                    <a:pt x="0" y="0"/>
                  </a:moveTo>
                  <a:lnTo>
                    <a:pt x="628129" y="0"/>
                  </a:lnTo>
                </a:path>
              </a:pathLst>
            </a:custGeom>
            <a:ln w="13969">
              <a:solidFill>
                <a:srgbClr val="EEF4FB"/>
              </a:solidFill>
            </a:ln>
          </p:spPr>
          <p:txBody>
            <a:bodyPr wrap="square" lIns="0" tIns="0" rIns="0" bIns="0" rtlCol="0"/>
            <a:lstStyle/>
            <a:p>
              <a:endParaRPr/>
            </a:p>
          </p:txBody>
        </p:sp>
        <p:sp>
          <p:nvSpPr>
            <p:cNvPr id="154" name="object 154"/>
            <p:cNvSpPr/>
            <p:nvPr/>
          </p:nvSpPr>
          <p:spPr>
            <a:xfrm>
              <a:off x="1615782" y="4138701"/>
              <a:ext cx="0" cy="767080"/>
            </a:xfrm>
            <a:custGeom>
              <a:avLst/>
              <a:gdLst/>
              <a:ahLst/>
              <a:cxnLst/>
              <a:rect l="l" t="t" r="r" b="b"/>
              <a:pathLst>
                <a:path h="767079">
                  <a:moveTo>
                    <a:pt x="0" y="0"/>
                  </a:moveTo>
                  <a:lnTo>
                    <a:pt x="0" y="766635"/>
                  </a:lnTo>
                </a:path>
              </a:pathLst>
            </a:custGeom>
            <a:ln w="14554">
              <a:solidFill>
                <a:srgbClr val="EEF4FB"/>
              </a:solidFill>
            </a:ln>
          </p:spPr>
          <p:txBody>
            <a:bodyPr wrap="square" lIns="0" tIns="0" rIns="0" bIns="0" rtlCol="0"/>
            <a:lstStyle/>
            <a:p>
              <a:endParaRPr/>
            </a:p>
          </p:txBody>
        </p:sp>
        <p:sp>
          <p:nvSpPr>
            <p:cNvPr id="155" name="object 155"/>
            <p:cNvSpPr/>
            <p:nvPr/>
          </p:nvSpPr>
          <p:spPr>
            <a:xfrm>
              <a:off x="1008633" y="4904765"/>
              <a:ext cx="601345" cy="33655"/>
            </a:xfrm>
            <a:custGeom>
              <a:avLst/>
              <a:gdLst/>
              <a:ahLst/>
              <a:cxnLst/>
              <a:rect l="l" t="t" r="r" b="b"/>
              <a:pathLst>
                <a:path w="601344" h="33654">
                  <a:moveTo>
                    <a:pt x="600735" y="0"/>
                  </a:moveTo>
                  <a:lnTo>
                    <a:pt x="0" y="0"/>
                  </a:lnTo>
                  <a:lnTo>
                    <a:pt x="13728" y="33489"/>
                  </a:lnTo>
                  <a:lnTo>
                    <a:pt x="587006" y="33489"/>
                  </a:lnTo>
                  <a:lnTo>
                    <a:pt x="592978" y="18923"/>
                  </a:lnTo>
                  <a:lnTo>
                    <a:pt x="23494" y="18923"/>
                  </a:lnTo>
                  <a:lnTo>
                    <a:pt x="21704" y="14566"/>
                  </a:lnTo>
                  <a:lnTo>
                    <a:pt x="594763" y="14566"/>
                  </a:lnTo>
                  <a:lnTo>
                    <a:pt x="600735" y="0"/>
                  </a:lnTo>
                  <a:close/>
                </a:path>
                <a:path w="601344" h="33654">
                  <a:moveTo>
                    <a:pt x="594763" y="14566"/>
                  </a:moveTo>
                  <a:lnTo>
                    <a:pt x="579031" y="14566"/>
                  </a:lnTo>
                  <a:lnTo>
                    <a:pt x="577240" y="18923"/>
                  </a:lnTo>
                  <a:lnTo>
                    <a:pt x="592978" y="18923"/>
                  </a:lnTo>
                  <a:lnTo>
                    <a:pt x="594763" y="14566"/>
                  </a:lnTo>
                  <a:close/>
                </a:path>
              </a:pathLst>
            </a:custGeom>
            <a:solidFill>
              <a:srgbClr val="EEF4FB"/>
            </a:solidFill>
          </p:spPr>
          <p:txBody>
            <a:bodyPr wrap="square" lIns="0" tIns="0" rIns="0" bIns="0" rtlCol="0"/>
            <a:lstStyle/>
            <a:p>
              <a:endParaRPr/>
            </a:p>
          </p:txBody>
        </p:sp>
        <p:sp>
          <p:nvSpPr>
            <p:cNvPr id="156" name="object 156"/>
            <p:cNvSpPr/>
            <p:nvPr/>
          </p:nvSpPr>
          <p:spPr>
            <a:xfrm>
              <a:off x="1002220" y="4272667"/>
              <a:ext cx="614045" cy="0"/>
            </a:xfrm>
            <a:custGeom>
              <a:avLst/>
              <a:gdLst/>
              <a:ahLst/>
              <a:cxnLst/>
              <a:rect l="l" t="t" r="r" b="b"/>
              <a:pathLst>
                <a:path w="614044">
                  <a:moveTo>
                    <a:pt x="0" y="0"/>
                  </a:moveTo>
                  <a:lnTo>
                    <a:pt x="613575" y="0"/>
                  </a:lnTo>
                </a:path>
              </a:pathLst>
            </a:custGeom>
            <a:ln w="14566">
              <a:solidFill>
                <a:srgbClr val="EEF4FB"/>
              </a:solidFill>
            </a:ln>
          </p:spPr>
          <p:txBody>
            <a:bodyPr wrap="square" lIns="0" tIns="0" rIns="0" bIns="0" rtlCol="0"/>
            <a:lstStyle/>
            <a:p>
              <a:endParaRPr/>
            </a:p>
          </p:txBody>
        </p:sp>
        <p:sp>
          <p:nvSpPr>
            <p:cNvPr id="157" name="object 157"/>
            <p:cNvSpPr/>
            <p:nvPr/>
          </p:nvSpPr>
          <p:spPr>
            <a:xfrm>
              <a:off x="1166266" y="4406900"/>
              <a:ext cx="285750" cy="288925"/>
            </a:xfrm>
            <a:custGeom>
              <a:avLst/>
              <a:gdLst/>
              <a:ahLst/>
              <a:cxnLst/>
              <a:rect l="l" t="t" r="r" b="b"/>
              <a:pathLst>
                <a:path w="285750" h="288925">
                  <a:moveTo>
                    <a:pt x="142735" y="0"/>
                  </a:moveTo>
                  <a:lnTo>
                    <a:pt x="97669" y="7374"/>
                  </a:lnTo>
                  <a:lnTo>
                    <a:pt x="58493" y="27900"/>
                  </a:lnTo>
                  <a:lnTo>
                    <a:pt x="27576" y="59181"/>
                  </a:lnTo>
                  <a:lnTo>
                    <a:pt x="7289" y="98821"/>
                  </a:lnTo>
                  <a:lnTo>
                    <a:pt x="0" y="144424"/>
                  </a:lnTo>
                  <a:lnTo>
                    <a:pt x="7289" y="190028"/>
                  </a:lnTo>
                  <a:lnTo>
                    <a:pt x="27576" y="229671"/>
                  </a:lnTo>
                  <a:lnTo>
                    <a:pt x="58493" y="260956"/>
                  </a:lnTo>
                  <a:lnTo>
                    <a:pt x="97669" y="281485"/>
                  </a:lnTo>
                  <a:lnTo>
                    <a:pt x="142735" y="288861"/>
                  </a:lnTo>
                  <a:lnTo>
                    <a:pt x="187806" y="281485"/>
                  </a:lnTo>
                  <a:lnTo>
                    <a:pt x="201529" y="274294"/>
                  </a:lnTo>
                  <a:lnTo>
                    <a:pt x="142735" y="274294"/>
                  </a:lnTo>
                  <a:lnTo>
                    <a:pt x="92890" y="264073"/>
                  </a:lnTo>
                  <a:lnTo>
                    <a:pt x="52141" y="236215"/>
                  </a:lnTo>
                  <a:lnTo>
                    <a:pt x="24643" y="194929"/>
                  </a:lnTo>
                  <a:lnTo>
                    <a:pt x="14554" y="144424"/>
                  </a:lnTo>
                  <a:lnTo>
                    <a:pt x="24643" y="93921"/>
                  </a:lnTo>
                  <a:lnTo>
                    <a:pt x="52141" y="52639"/>
                  </a:lnTo>
                  <a:lnTo>
                    <a:pt x="92890" y="24786"/>
                  </a:lnTo>
                  <a:lnTo>
                    <a:pt x="142735" y="14566"/>
                  </a:lnTo>
                  <a:lnTo>
                    <a:pt x="201533" y="14566"/>
                  </a:lnTo>
                  <a:lnTo>
                    <a:pt x="187806" y="7374"/>
                  </a:lnTo>
                  <a:lnTo>
                    <a:pt x="142735" y="0"/>
                  </a:lnTo>
                  <a:close/>
                </a:path>
                <a:path w="285750" h="288925">
                  <a:moveTo>
                    <a:pt x="201533" y="14566"/>
                  </a:moveTo>
                  <a:lnTo>
                    <a:pt x="142735" y="14566"/>
                  </a:lnTo>
                  <a:lnTo>
                    <a:pt x="192577" y="24786"/>
                  </a:lnTo>
                  <a:lnTo>
                    <a:pt x="233322" y="52639"/>
                  </a:lnTo>
                  <a:lnTo>
                    <a:pt x="260816" y="93921"/>
                  </a:lnTo>
                  <a:lnTo>
                    <a:pt x="270903" y="144424"/>
                  </a:lnTo>
                  <a:lnTo>
                    <a:pt x="260816" y="194929"/>
                  </a:lnTo>
                  <a:lnTo>
                    <a:pt x="233322" y="236215"/>
                  </a:lnTo>
                  <a:lnTo>
                    <a:pt x="192577" y="264073"/>
                  </a:lnTo>
                  <a:lnTo>
                    <a:pt x="142735" y="274294"/>
                  </a:lnTo>
                  <a:lnTo>
                    <a:pt x="201529" y="274294"/>
                  </a:lnTo>
                  <a:lnTo>
                    <a:pt x="226982" y="260956"/>
                  </a:lnTo>
                  <a:lnTo>
                    <a:pt x="257897" y="229671"/>
                  </a:lnTo>
                  <a:lnTo>
                    <a:pt x="278182" y="190028"/>
                  </a:lnTo>
                  <a:lnTo>
                    <a:pt x="285470" y="144424"/>
                  </a:lnTo>
                  <a:lnTo>
                    <a:pt x="278182" y="98821"/>
                  </a:lnTo>
                  <a:lnTo>
                    <a:pt x="257897" y="59181"/>
                  </a:lnTo>
                  <a:lnTo>
                    <a:pt x="226982" y="27900"/>
                  </a:lnTo>
                  <a:lnTo>
                    <a:pt x="201533" y="14566"/>
                  </a:lnTo>
                  <a:close/>
                </a:path>
              </a:pathLst>
            </a:custGeom>
            <a:solidFill>
              <a:srgbClr val="EEF4FB"/>
            </a:solidFill>
          </p:spPr>
          <p:txBody>
            <a:bodyPr wrap="square" lIns="0" tIns="0" rIns="0" bIns="0" rtlCol="0"/>
            <a:lstStyle/>
            <a:p>
              <a:endParaRPr/>
            </a:p>
          </p:txBody>
        </p:sp>
        <p:sp>
          <p:nvSpPr>
            <p:cNvPr id="158" name="object 158"/>
            <p:cNvSpPr/>
            <p:nvPr/>
          </p:nvSpPr>
          <p:spPr>
            <a:xfrm>
              <a:off x="1110157" y="4350093"/>
              <a:ext cx="398145" cy="402590"/>
            </a:xfrm>
            <a:custGeom>
              <a:avLst/>
              <a:gdLst/>
              <a:ahLst/>
              <a:cxnLst/>
              <a:rect l="l" t="t" r="r" b="b"/>
              <a:pathLst>
                <a:path w="398144" h="402589">
                  <a:moveTo>
                    <a:pt x="198843" y="0"/>
                  </a:moveTo>
                  <a:lnTo>
                    <a:pt x="153307" y="5324"/>
                  </a:lnTo>
                  <a:lnTo>
                    <a:pt x="111475" y="20484"/>
                  </a:lnTo>
                  <a:lnTo>
                    <a:pt x="74552" y="44265"/>
                  </a:lnTo>
                  <a:lnTo>
                    <a:pt x="43740" y="75448"/>
                  </a:lnTo>
                  <a:lnTo>
                    <a:pt x="20242" y="112817"/>
                  </a:lnTo>
                  <a:lnTo>
                    <a:pt x="5261" y="155154"/>
                  </a:lnTo>
                  <a:lnTo>
                    <a:pt x="0" y="201244"/>
                  </a:lnTo>
                  <a:lnTo>
                    <a:pt x="5261" y="247328"/>
                  </a:lnTo>
                  <a:lnTo>
                    <a:pt x="20242" y="289663"/>
                  </a:lnTo>
                  <a:lnTo>
                    <a:pt x="43740" y="327029"/>
                  </a:lnTo>
                  <a:lnTo>
                    <a:pt x="74552" y="358211"/>
                  </a:lnTo>
                  <a:lnTo>
                    <a:pt x="111475" y="381991"/>
                  </a:lnTo>
                  <a:lnTo>
                    <a:pt x="153307" y="397151"/>
                  </a:lnTo>
                  <a:lnTo>
                    <a:pt x="198843" y="402475"/>
                  </a:lnTo>
                  <a:lnTo>
                    <a:pt x="244384" y="397151"/>
                  </a:lnTo>
                  <a:lnTo>
                    <a:pt x="269854" y="387921"/>
                  </a:lnTo>
                  <a:lnTo>
                    <a:pt x="198843" y="387921"/>
                  </a:lnTo>
                  <a:lnTo>
                    <a:pt x="149910" y="381241"/>
                  </a:lnTo>
                  <a:lnTo>
                    <a:pt x="105903" y="362397"/>
                  </a:lnTo>
                  <a:lnTo>
                    <a:pt x="68594" y="333182"/>
                  </a:lnTo>
                  <a:lnTo>
                    <a:pt x="39752" y="295390"/>
                  </a:lnTo>
                  <a:lnTo>
                    <a:pt x="21148" y="250812"/>
                  </a:lnTo>
                  <a:lnTo>
                    <a:pt x="14554" y="201244"/>
                  </a:lnTo>
                  <a:lnTo>
                    <a:pt x="21148" y="151675"/>
                  </a:lnTo>
                  <a:lnTo>
                    <a:pt x="39752" y="107098"/>
                  </a:lnTo>
                  <a:lnTo>
                    <a:pt x="68594" y="69305"/>
                  </a:lnTo>
                  <a:lnTo>
                    <a:pt x="105903" y="40090"/>
                  </a:lnTo>
                  <a:lnTo>
                    <a:pt x="149910" y="21246"/>
                  </a:lnTo>
                  <a:lnTo>
                    <a:pt x="198843" y="14566"/>
                  </a:lnTo>
                  <a:lnTo>
                    <a:pt x="269888" y="14566"/>
                  </a:lnTo>
                  <a:lnTo>
                    <a:pt x="244384" y="5324"/>
                  </a:lnTo>
                  <a:lnTo>
                    <a:pt x="198843" y="0"/>
                  </a:lnTo>
                  <a:close/>
                </a:path>
                <a:path w="398144" h="402589">
                  <a:moveTo>
                    <a:pt x="269888" y="14566"/>
                  </a:moveTo>
                  <a:lnTo>
                    <a:pt x="198843" y="14566"/>
                  </a:lnTo>
                  <a:lnTo>
                    <a:pt x="247780" y="21246"/>
                  </a:lnTo>
                  <a:lnTo>
                    <a:pt x="291786" y="40090"/>
                  </a:lnTo>
                  <a:lnTo>
                    <a:pt x="329091" y="69305"/>
                  </a:lnTo>
                  <a:lnTo>
                    <a:pt x="357928" y="107098"/>
                  </a:lnTo>
                  <a:lnTo>
                    <a:pt x="376528" y="151675"/>
                  </a:lnTo>
                  <a:lnTo>
                    <a:pt x="383120" y="201244"/>
                  </a:lnTo>
                  <a:lnTo>
                    <a:pt x="376528" y="250812"/>
                  </a:lnTo>
                  <a:lnTo>
                    <a:pt x="357928" y="295390"/>
                  </a:lnTo>
                  <a:lnTo>
                    <a:pt x="329091" y="333182"/>
                  </a:lnTo>
                  <a:lnTo>
                    <a:pt x="291786" y="362397"/>
                  </a:lnTo>
                  <a:lnTo>
                    <a:pt x="247780" y="381241"/>
                  </a:lnTo>
                  <a:lnTo>
                    <a:pt x="198843" y="387921"/>
                  </a:lnTo>
                  <a:lnTo>
                    <a:pt x="269854" y="387921"/>
                  </a:lnTo>
                  <a:lnTo>
                    <a:pt x="323140" y="358211"/>
                  </a:lnTo>
                  <a:lnTo>
                    <a:pt x="353951" y="327029"/>
                  </a:lnTo>
                  <a:lnTo>
                    <a:pt x="377447" y="289663"/>
                  </a:lnTo>
                  <a:lnTo>
                    <a:pt x="392427" y="247328"/>
                  </a:lnTo>
                  <a:lnTo>
                    <a:pt x="397687" y="201244"/>
                  </a:lnTo>
                  <a:lnTo>
                    <a:pt x="392427" y="155154"/>
                  </a:lnTo>
                  <a:lnTo>
                    <a:pt x="377447" y="112817"/>
                  </a:lnTo>
                  <a:lnTo>
                    <a:pt x="353951" y="75448"/>
                  </a:lnTo>
                  <a:lnTo>
                    <a:pt x="323140" y="44265"/>
                  </a:lnTo>
                  <a:lnTo>
                    <a:pt x="286217" y="20484"/>
                  </a:lnTo>
                  <a:lnTo>
                    <a:pt x="269888" y="14566"/>
                  </a:lnTo>
                  <a:close/>
                </a:path>
              </a:pathLst>
            </a:custGeom>
            <a:solidFill>
              <a:srgbClr val="EEF4FB"/>
            </a:solidFill>
          </p:spPr>
          <p:txBody>
            <a:bodyPr wrap="square" lIns="0" tIns="0" rIns="0" bIns="0" rtlCol="0"/>
            <a:lstStyle/>
            <a:p>
              <a:endParaRPr/>
            </a:p>
          </p:txBody>
        </p:sp>
        <p:sp>
          <p:nvSpPr>
            <p:cNvPr id="159" name="object 159"/>
            <p:cNvSpPr/>
            <p:nvPr/>
          </p:nvSpPr>
          <p:spPr>
            <a:xfrm>
              <a:off x="1031684" y="4238955"/>
              <a:ext cx="217170" cy="0"/>
            </a:xfrm>
            <a:custGeom>
              <a:avLst/>
              <a:gdLst/>
              <a:ahLst/>
              <a:cxnLst/>
              <a:rect l="l" t="t" r="r" b="b"/>
              <a:pathLst>
                <a:path w="217169">
                  <a:moveTo>
                    <a:pt x="0" y="0"/>
                  </a:moveTo>
                  <a:lnTo>
                    <a:pt x="217055" y="0"/>
                  </a:lnTo>
                </a:path>
              </a:pathLst>
            </a:custGeom>
            <a:ln w="15239">
              <a:solidFill>
                <a:srgbClr val="EEF4FB"/>
              </a:solidFill>
            </a:ln>
          </p:spPr>
          <p:txBody>
            <a:bodyPr wrap="square" lIns="0" tIns="0" rIns="0" bIns="0" rtlCol="0"/>
            <a:lstStyle/>
            <a:p>
              <a:endParaRPr/>
            </a:p>
          </p:txBody>
        </p:sp>
        <p:sp>
          <p:nvSpPr>
            <p:cNvPr id="160" name="object 160"/>
            <p:cNvSpPr/>
            <p:nvPr/>
          </p:nvSpPr>
          <p:spPr>
            <a:xfrm>
              <a:off x="1031684" y="4172915"/>
              <a:ext cx="14604" cy="58419"/>
            </a:xfrm>
            <a:custGeom>
              <a:avLst/>
              <a:gdLst/>
              <a:ahLst/>
              <a:cxnLst/>
              <a:rect l="l" t="t" r="r" b="b"/>
              <a:pathLst>
                <a:path w="14605" h="58420">
                  <a:moveTo>
                    <a:pt x="0" y="58419"/>
                  </a:moveTo>
                  <a:lnTo>
                    <a:pt x="14554" y="58419"/>
                  </a:lnTo>
                  <a:lnTo>
                    <a:pt x="14554" y="0"/>
                  </a:lnTo>
                  <a:lnTo>
                    <a:pt x="0" y="0"/>
                  </a:lnTo>
                  <a:lnTo>
                    <a:pt x="0" y="58419"/>
                  </a:lnTo>
                  <a:close/>
                </a:path>
              </a:pathLst>
            </a:custGeom>
            <a:solidFill>
              <a:srgbClr val="EEF4FB"/>
            </a:solidFill>
          </p:spPr>
          <p:txBody>
            <a:bodyPr wrap="square" lIns="0" tIns="0" rIns="0" bIns="0" rtlCol="0"/>
            <a:lstStyle/>
            <a:p>
              <a:endParaRPr/>
            </a:p>
          </p:txBody>
        </p:sp>
        <p:sp>
          <p:nvSpPr>
            <p:cNvPr id="161" name="object 161"/>
            <p:cNvSpPr/>
            <p:nvPr/>
          </p:nvSpPr>
          <p:spPr>
            <a:xfrm>
              <a:off x="1031684" y="4165295"/>
              <a:ext cx="217170" cy="0"/>
            </a:xfrm>
            <a:custGeom>
              <a:avLst/>
              <a:gdLst/>
              <a:ahLst/>
              <a:cxnLst/>
              <a:rect l="l" t="t" r="r" b="b"/>
              <a:pathLst>
                <a:path w="217169">
                  <a:moveTo>
                    <a:pt x="0" y="0"/>
                  </a:moveTo>
                  <a:lnTo>
                    <a:pt x="217055" y="0"/>
                  </a:lnTo>
                </a:path>
              </a:pathLst>
            </a:custGeom>
            <a:ln w="15240">
              <a:solidFill>
                <a:srgbClr val="EEF4FB"/>
              </a:solidFill>
            </a:ln>
          </p:spPr>
          <p:txBody>
            <a:bodyPr wrap="square" lIns="0" tIns="0" rIns="0" bIns="0" rtlCol="0"/>
            <a:lstStyle/>
            <a:p>
              <a:endParaRPr/>
            </a:p>
          </p:txBody>
        </p:sp>
        <p:sp>
          <p:nvSpPr>
            <p:cNvPr id="162" name="object 162"/>
            <p:cNvSpPr/>
            <p:nvPr/>
          </p:nvSpPr>
          <p:spPr>
            <a:xfrm>
              <a:off x="1234173" y="4172686"/>
              <a:ext cx="14604" cy="59055"/>
            </a:xfrm>
            <a:custGeom>
              <a:avLst/>
              <a:gdLst/>
              <a:ahLst/>
              <a:cxnLst/>
              <a:rect l="l" t="t" r="r" b="b"/>
              <a:pathLst>
                <a:path w="14605" h="59054">
                  <a:moveTo>
                    <a:pt x="14566" y="0"/>
                  </a:moveTo>
                  <a:lnTo>
                    <a:pt x="0" y="0"/>
                  </a:lnTo>
                  <a:lnTo>
                    <a:pt x="0" y="58724"/>
                  </a:lnTo>
                  <a:lnTo>
                    <a:pt x="14566" y="58724"/>
                  </a:lnTo>
                  <a:lnTo>
                    <a:pt x="14566" y="0"/>
                  </a:lnTo>
                  <a:close/>
                </a:path>
              </a:pathLst>
            </a:custGeom>
            <a:solidFill>
              <a:srgbClr val="EEF4FB"/>
            </a:solidFill>
          </p:spPr>
          <p:txBody>
            <a:bodyPr wrap="square" lIns="0" tIns="0" rIns="0" bIns="0" rtlCol="0"/>
            <a:lstStyle/>
            <a:p>
              <a:endParaRPr/>
            </a:p>
          </p:txBody>
        </p:sp>
        <p:sp>
          <p:nvSpPr>
            <p:cNvPr id="163" name="object 163"/>
            <p:cNvSpPr/>
            <p:nvPr/>
          </p:nvSpPr>
          <p:spPr>
            <a:xfrm>
              <a:off x="1523517" y="4171327"/>
              <a:ext cx="62865" cy="63500"/>
            </a:xfrm>
            <a:custGeom>
              <a:avLst/>
              <a:gdLst/>
              <a:ahLst/>
              <a:cxnLst/>
              <a:rect l="l" t="t" r="r" b="b"/>
              <a:pathLst>
                <a:path w="62865" h="63500">
                  <a:moveTo>
                    <a:pt x="31407" y="0"/>
                  </a:moveTo>
                  <a:lnTo>
                    <a:pt x="19191" y="2495"/>
                  </a:lnTo>
                  <a:lnTo>
                    <a:pt x="9207" y="9297"/>
                  </a:lnTo>
                  <a:lnTo>
                    <a:pt x="2471" y="19379"/>
                  </a:lnTo>
                  <a:lnTo>
                    <a:pt x="0" y="31711"/>
                  </a:lnTo>
                  <a:lnTo>
                    <a:pt x="2471" y="44037"/>
                  </a:lnTo>
                  <a:lnTo>
                    <a:pt x="9207" y="54114"/>
                  </a:lnTo>
                  <a:lnTo>
                    <a:pt x="19191" y="60915"/>
                  </a:lnTo>
                  <a:lnTo>
                    <a:pt x="31407" y="63411"/>
                  </a:lnTo>
                  <a:lnTo>
                    <a:pt x="43622" y="60915"/>
                  </a:lnTo>
                  <a:lnTo>
                    <a:pt x="53606" y="54114"/>
                  </a:lnTo>
                  <a:lnTo>
                    <a:pt x="57129" y="48844"/>
                  </a:lnTo>
                  <a:lnTo>
                    <a:pt x="22110" y="48844"/>
                  </a:lnTo>
                  <a:lnTo>
                    <a:pt x="14554" y="41160"/>
                  </a:lnTo>
                  <a:lnTo>
                    <a:pt x="14554" y="22250"/>
                  </a:lnTo>
                  <a:lnTo>
                    <a:pt x="22110" y="14554"/>
                  </a:lnTo>
                  <a:lnTo>
                    <a:pt x="57118" y="14554"/>
                  </a:lnTo>
                  <a:lnTo>
                    <a:pt x="53606" y="9297"/>
                  </a:lnTo>
                  <a:lnTo>
                    <a:pt x="43622" y="2495"/>
                  </a:lnTo>
                  <a:lnTo>
                    <a:pt x="31407" y="0"/>
                  </a:lnTo>
                  <a:close/>
                </a:path>
                <a:path w="62865" h="63500">
                  <a:moveTo>
                    <a:pt x="57118" y="14554"/>
                  </a:moveTo>
                  <a:lnTo>
                    <a:pt x="40703" y="14554"/>
                  </a:lnTo>
                  <a:lnTo>
                    <a:pt x="48259" y="22250"/>
                  </a:lnTo>
                  <a:lnTo>
                    <a:pt x="48259" y="41160"/>
                  </a:lnTo>
                  <a:lnTo>
                    <a:pt x="40703" y="48844"/>
                  </a:lnTo>
                  <a:lnTo>
                    <a:pt x="57129" y="48844"/>
                  </a:lnTo>
                  <a:lnTo>
                    <a:pt x="60342" y="44037"/>
                  </a:lnTo>
                  <a:lnTo>
                    <a:pt x="62814" y="31711"/>
                  </a:lnTo>
                  <a:lnTo>
                    <a:pt x="60342" y="19379"/>
                  </a:lnTo>
                  <a:lnTo>
                    <a:pt x="57118" y="14554"/>
                  </a:lnTo>
                  <a:close/>
                </a:path>
              </a:pathLst>
            </a:custGeom>
            <a:solidFill>
              <a:srgbClr val="EEF4FB"/>
            </a:solidFill>
          </p:spPr>
          <p:txBody>
            <a:bodyPr wrap="square" lIns="0" tIns="0" rIns="0" bIns="0" rtlCol="0"/>
            <a:lstStyle/>
            <a:p>
              <a:endParaRPr/>
            </a:p>
          </p:txBody>
        </p:sp>
        <p:sp>
          <p:nvSpPr>
            <p:cNvPr id="164" name="object 164"/>
            <p:cNvSpPr/>
            <p:nvPr/>
          </p:nvSpPr>
          <p:spPr>
            <a:xfrm>
              <a:off x="1439062" y="4171327"/>
              <a:ext cx="62865" cy="63500"/>
            </a:xfrm>
            <a:custGeom>
              <a:avLst/>
              <a:gdLst/>
              <a:ahLst/>
              <a:cxnLst/>
              <a:rect l="l" t="t" r="r" b="b"/>
              <a:pathLst>
                <a:path w="62865" h="63500">
                  <a:moveTo>
                    <a:pt x="31407" y="0"/>
                  </a:moveTo>
                  <a:lnTo>
                    <a:pt x="19191" y="2495"/>
                  </a:lnTo>
                  <a:lnTo>
                    <a:pt x="9207" y="9297"/>
                  </a:lnTo>
                  <a:lnTo>
                    <a:pt x="2471" y="19379"/>
                  </a:lnTo>
                  <a:lnTo>
                    <a:pt x="0" y="31711"/>
                  </a:lnTo>
                  <a:lnTo>
                    <a:pt x="2471" y="44037"/>
                  </a:lnTo>
                  <a:lnTo>
                    <a:pt x="9207" y="54114"/>
                  </a:lnTo>
                  <a:lnTo>
                    <a:pt x="19191" y="60915"/>
                  </a:lnTo>
                  <a:lnTo>
                    <a:pt x="31407" y="63411"/>
                  </a:lnTo>
                  <a:lnTo>
                    <a:pt x="43622" y="60915"/>
                  </a:lnTo>
                  <a:lnTo>
                    <a:pt x="53606" y="54114"/>
                  </a:lnTo>
                  <a:lnTo>
                    <a:pt x="57129" y="48844"/>
                  </a:lnTo>
                  <a:lnTo>
                    <a:pt x="22110" y="48844"/>
                  </a:lnTo>
                  <a:lnTo>
                    <a:pt x="14554" y="41160"/>
                  </a:lnTo>
                  <a:lnTo>
                    <a:pt x="14554" y="22250"/>
                  </a:lnTo>
                  <a:lnTo>
                    <a:pt x="22110" y="14554"/>
                  </a:lnTo>
                  <a:lnTo>
                    <a:pt x="57118" y="14554"/>
                  </a:lnTo>
                  <a:lnTo>
                    <a:pt x="53606" y="9297"/>
                  </a:lnTo>
                  <a:lnTo>
                    <a:pt x="43622" y="2495"/>
                  </a:lnTo>
                  <a:lnTo>
                    <a:pt x="31407" y="0"/>
                  </a:lnTo>
                  <a:close/>
                </a:path>
                <a:path w="62865" h="63500">
                  <a:moveTo>
                    <a:pt x="57118" y="14554"/>
                  </a:moveTo>
                  <a:lnTo>
                    <a:pt x="40703" y="14554"/>
                  </a:lnTo>
                  <a:lnTo>
                    <a:pt x="48259" y="22250"/>
                  </a:lnTo>
                  <a:lnTo>
                    <a:pt x="48259" y="41160"/>
                  </a:lnTo>
                  <a:lnTo>
                    <a:pt x="40703" y="48844"/>
                  </a:lnTo>
                  <a:lnTo>
                    <a:pt x="57129" y="48844"/>
                  </a:lnTo>
                  <a:lnTo>
                    <a:pt x="60342" y="44037"/>
                  </a:lnTo>
                  <a:lnTo>
                    <a:pt x="62814" y="31711"/>
                  </a:lnTo>
                  <a:lnTo>
                    <a:pt x="60342" y="19379"/>
                  </a:lnTo>
                  <a:lnTo>
                    <a:pt x="57118" y="14554"/>
                  </a:lnTo>
                  <a:close/>
                </a:path>
              </a:pathLst>
            </a:custGeom>
            <a:solidFill>
              <a:srgbClr val="EEF4FB"/>
            </a:solidFill>
          </p:spPr>
          <p:txBody>
            <a:bodyPr wrap="square" lIns="0" tIns="0" rIns="0" bIns="0" rtlCol="0"/>
            <a:lstStyle/>
            <a:p>
              <a:endParaRPr/>
            </a:p>
          </p:txBody>
        </p:sp>
        <p:sp>
          <p:nvSpPr>
            <p:cNvPr id="165" name="object 165"/>
            <p:cNvSpPr/>
            <p:nvPr/>
          </p:nvSpPr>
          <p:spPr>
            <a:xfrm>
              <a:off x="1354620" y="4171327"/>
              <a:ext cx="62865" cy="63500"/>
            </a:xfrm>
            <a:custGeom>
              <a:avLst/>
              <a:gdLst/>
              <a:ahLst/>
              <a:cxnLst/>
              <a:rect l="l" t="t" r="r" b="b"/>
              <a:pathLst>
                <a:path w="62865" h="63500">
                  <a:moveTo>
                    <a:pt x="31407" y="0"/>
                  </a:moveTo>
                  <a:lnTo>
                    <a:pt x="19191" y="2495"/>
                  </a:lnTo>
                  <a:lnTo>
                    <a:pt x="9207" y="9297"/>
                  </a:lnTo>
                  <a:lnTo>
                    <a:pt x="2471" y="19379"/>
                  </a:lnTo>
                  <a:lnTo>
                    <a:pt x="0" y="31711"/>
                  </a:lnTo>
                  <a:lnTo>
                    <a:pt x="2471" y="44037"/>
                  </a:lnTo>
                  <a:lnTo>
                    <a:pt x="9207" y="54114"/>
                  </a:lnTo>
                  <a:lnTo>
                    <a:pt x="19191" y="60915"/>
                  </a:lnTo>
                  <a:lnTo>
                    <a:pt x="31407" y="63411"/>
                  </a:lnTo>
                  <a:lnTo>
                    <a:pt x="43622" y="60915"/>
                  </a:lnTo>
                  <a:lnTo>
                    <a:pt x="53606" y="54114"/>
                  </a:lnTo>
                  <a:lnTo>
                    <a:pt x="57129" y="48844"/>
                  </a:lnTo>
                  <a:lnTo>
                    <a:pt x="22110" y="48844"/>
                  </a:lnTo>
                  <a:lnTo>
                    <a:pt x="14554" y="41160"/>
                  </a:lnTo>
                  <a:lnTo>
                    <a:pt x="14554" y="22250"/>
                  </a:lnTo>
                  <a:lnTo>
                    <a:pt x="22110" y="14554"/>
                  </a:lnTo>
                  <a:lnTo>
                    <a:pt x="57118" y="14554"/>
                  </a:lnTo>
                  <a:lnTo>
                    <a:pt x="53606" y="9297"/>
                  </a:lnTo>
                  <a:lnTo>
                    <a:pt x="43622" y="2495"/>
                  </a:lnTo>
                  <a:lnTo>
                    <a:pt x="31407" y="0"/>
                  </a:lnTo>
                  <a:close/>
                </a:path>
                <a:path w="62865" h="63500">
                  <a:moveTo>
                    <a:pt x="57118" y="14554"/>
                  </a:moveTo>
                  <a:lnTo>
                    <a:pt x="40703" y="14554"/>
                  </a:lnTo>
                  <a:lnTo>
                    <a:pt x="48259" y="22250"/>
                  </a:lnTo>
                  <a:lnTo>
                    <a:pt x="48259" y="41160"/>
                  </a:lnTo>
                  <a:lnTo>
                    <a:pt x="40703" y="48844"/>
                  </a:lnTo>
                  <a:lnTo>
                    <a:pt x="57129" y="48844"/>
                  </a:lnTo>
                  <a:lnTo>
                    <a:pt x="60342" y="44037"/>
                  </a:lnTo>
                  <a:lnTo>
                    <a:pt x="62814" y="31711"/>
                  </a:lnTo>
                  <a:lnTo>
                    <a:pt x="60342" y="19379"/>
                  </a:lnTo>
                  <a:lnTo>
                    <a:pt x="57118" y="14554"/>
                  </a:lnTo>
                  <a:close/>
                </a:path>
              </a:pathLst>
            </a:custGeom>
            <a:solidFill>
              <a:srgbClr val="EEF4FB"/>
            </a:solidFill>
          </p:spPr>
          <p:txBody>
            <a:bodyPr wrap="square" lIns="0" tIns="0" rIns="0" bIns="0" rtlCol="0"/>
            <a:lstStyle/>
            <a:p>
              <a:endParaRPr/>
            </a:p>
          </p:txBody>
        </p:sp>
        <p:sp>
          <p:nvSpPr>
            <p:cNvPr id="166" name="object 166"/>
            <p:cNvSpPr/>
            <p:nvPr/>
          </p:nvSpPr>
          <p:spPr>
            <a:xfrm>
              <a:off x="1056843" y="4923688"/>
              <a:ext cx="62865" cy="36830"/>
            </a:xfrm>
            <a:custGeom>
              <a:avLst/>
              <a:gdLst/>
              <a:ahLst/>
              <a:cxnLst/>
              <a:rect l="l" t="t" r="r" b="b"/>
              <a:pathLst>
                <a:path w="62865" h="36829">
                  <a:moveTo>
                    <a:pt x="62814" y="0"/>
                  </a:moveTo>
                  <a:lnTo>
                    <a:pt x="0" y="0"/>
                  </a:lnTo>
                  <a:lnTo>
                    <a:pt x="0" y="36550"/>
                  </a:lnTo>
                  <a:lnTo>
                    <a:pt x="62814" y="36550"/>
                  </a:lnTo>
                  <a:lnTo>
                    <a:pt x="62814" y="21996"/>
                  </a:lnTo>
                  <a:lnTo>
                    <a:pt x="14554" y="21996"/>
                  </a:lnTo>
                  <a:lnTo>
                    <a:pt x="14554" y="14566"/>
                  </a:lnTo>
                  <a:lnTo>
                    <a:pt x="62814" y="14566"/>
                  </a:lnTo>
                  <a:lnTo>
                    <a:pt x="62814" y="0"/>
                  </a:lnTo>
                  <a:close/>
                </a:path>
                <a:path w="62865" h="36829">
                  <a:moveTo>
                    <a:pt x="62814" y="14566"/>
                  </a:moveTo>
                  <a:lnTo>
                    <a:pt x="48247" y="14566"/>
                  </a:lnTo>
                  <a:lnTo>
                    <a:pt x="48247" y="21996"/>
                  </a:lnTo>
                  <a:lnTo>
                    <a:pt x="62814" y="21996"/>
                  </a:lnTo>
                  <a:lnTo>
                    <a:pt x="62814" y="14566"/>
                  </a:lnTo>
                  <a:close/>
                </a:path>
              </a:pathLst>
            </a:custGeom>
            <a:solidFill>
              <a:srgbClr val="EEF4FB"/>
            </a:solidFill>
          </p:spPr>
          <p:txBody>
            <a:bodyPr wrap="square" lIns="0" tIns="0" rIns="0" bIns="0" rtlCol="0"/>
            <a:lstStyle/>
            <a:p>
              <a:endParaRPr/>
            </a:p>
          </p:txBody>
        </p:sp>
        <p:sp>
          <p:nvSpPr>
            <p:cNvPr id="167" name="object 167"/>
            <p:cNvSpPr/>
            <p:nvPr/>
          </p:nvSpPr>
          <p:spPr>
            <a:xfrm>
              <a:off x="1498358" y="4923688"/>
              <a:ext cx="62865" cy="36830"/>
            </a:xfrm>
            <a:custGeom>
              <a:avLst/>
              <a:gdLst/>
              <a:ahLst/>
              <a:cxnLst/>
              <a:rect l="l" t="t" r="r" b="b"/>
              <a:pathLst>
                <a:path w="62865" h="36829">
                  <a:moveTo>
                    <a:pt x="62814" y="0"/>
                  </a:moveTo>
                  <a:lnTo>
                    <a:pt x="0" y="0"/>
                  </a:lnTo>
                  <a:lnTo>
                    <a:pt x="0" y="36550"/>
                  </a:lnTo>
                  <a:lnTo>
                    <a:pt x="62814" y="36550"/>
                  </a:lnTo>
                  <a:lnTo>
                    <a:pt x="62814" y="21996"/>
                  </a:lnTo>
                  <a:lnTo>
                    <a:pt x="14554" y="21996"/>
                  </a:lnTo>
                  <a:lnTo>
                    <a:pt x="14554" y="14566"/>
                  </a:lnTo>
                  <a:lnTo>
                    <a:pt x="62814" y="14566"/>
                  </a:lnTo>
                  <a:lnTo>
                    <a:pt x="62814" y="0"/>
                  </a:lnTo>
                  <a:close/>
                </a:path>
                <a:path w="62865" h="36829">
                  <a:moveTo>
                    <a:pt x="62814" y="14566"/>
                  </a:moveTo>
                  <a:lnTo>
                    <a:pt x="48247" y="14566"/>
                  </a:lnTo>
                  <a:lnTo>
                    <a:pt x="48247" y="21996"/>
                  </a:lnTo>
                  <a:lnTo>
                    <a:pt x="62814" y="21996"/>
                  </a:lnTo>
                  <a:lnTo>
                    <a:pt x="62814" y="14566"/>
                  </a:lnTo>
                  <a:close/>
                </a:path>
              </a:pathLst>
            </a:custGeom>
            <a:solidFill>
              <a:srgbClr val="EEF4FB"/>
            </a:solidFill>
          </p:spPr>
          <p:txBody>
            <a:bodyPr wrap="square" lIns="0" tIns="0" rIns="0" bIns="0" rtlCol="0"/>
            <a:lstStyle/>
            <a:p>
              <a:endParaRPr/>
            </a:p>
          </p:txBody>
        </p:sp>
        <p:sp>
          <p:nvSpPr>
            <p:cNvPr id="168" name="object 168"/>
            <p:cNvSpPr/>
            <p:nvPr/>
          </p:nvSpPr>
          <p:spPr>
            <a:xfrm>
              <a:off x="593915" y="6130620"/>
              <a:ext cx="438150" cy="0"/>
            </a:xfrm>
            <a:custGeom>
              <a:avLst/>
              <a:gdLst/>
              <a:ahLst/>
              <a:cxnLst/>
              <a:rect l="l" t="t" r="r" b="b"/>
              <a:pathLst>
                <a:path w="438150">
                  <a:moveTo>
                    <a:pt x="0" y="0"/>
                  </a:moveTo>
                  <a:lnTo>
                    <a:pt x="437984" y="0"/>
                  </a:lnTo>
                </a:path>
              </a:pathLst>
            </a:custGeom>
            <a:ln w="13970">
              <a:solidFill>
                <a:srgbClr val="EEF4FB"/>
              </a:solidFill>
            </a:ln>
          </p:spPr>
          <p:txBody>
            <a:bodyPr wrap="square" lIns="0" tIns="0" rIns="0" bIns="0" rtlCol="0"/>
            <a:lstStyle/>
            <a:p>
              <a:endParaRPr/>
            </a:p>
          </p:txBody>
        </p:sp>
        <p:sp>
          <p:nvSpPr>
            <p:cNvPr id="169" name="object 169"/>
            <p:cNvSpPr/>
            <p:nvPr/>
          </p:nvSpPr>
          <p:spPr>
            <a:xfrm>
              <a:off x="601192" y="5420055"/>
              <a:ext cx="0" cy="703580"/>
            </a:xfrm>
            <a:custGeom>
              <a:avLst/>
              <a:gdLst/>
              <a:ahLst/>
              <a:cxnLst/>
              <a:rect l="l" t="t" r="r" b="b"/>
              <a:pathLst>
                <a:path h="703579">
                  <a:moveTo>
                    <a:pt x="0" y="0"/>
                  </a:moveTo>
                  <a:lnTo>
                    <a:pt x="0" y="703579"/>
                  </a:lnTo>
                </a:path>
              </a:pathLst>
            </a:custGeom>
            <a:ln w="14554">
              <a:solidFill>
                <a:srgbClr val="EEF4FB"/>
              </a:solidFill>
            </a:ln>
          </p:spPr>
          <p:txBody>
            <a:bodyPr wrap="square" lIns="0" tIns="0" rIns="0" bIns="0" rtlCol="0"/>
            <a:lstStyle/>
            <a:p>
              <a:endParaRPr/>
            </a:p>
          </p:txBody>
        </p:sp>
        <p:sp>
          <p:nvSpPr>
            <p:cNvPr id="170" name="object 170"/>
            <p:cNvSpPr/>
            <p:nvPr/>
          </p:nvSpPr>
          <p:spPr>
            <a:xfrm>
              <a:off x="593915" y="5412435"/>
              <a:ext cx="438150" cy="0"/>
            </a:xfrm>
            <a:custGeom>
              <a:avLst/>
              <a:gdLst/>
              <a:ahLst/>
              <a:cxnLst/>
              <a:rect l="l" t="t" r="r" b="b"/>
              <a:pathLst>
                <a:path w="438150">
                  <a:moveTo>
                    <a:pt x="0" y="0"/>
                  </a:moveTo>
                  <a:lnTo>
                    <a:pt x="437984" y="0"/>
                  </a:lnTo>
                </a:path>
              </a:pathLst>
            </a:custGeom>
            <a:ln w="15240">
              <a:solidFill>
                <a:srgbClr val="EEF4FB"/>
              </a:solidFill>
            </a:ln>
          </p:spPr>
          <p:txBody>
            <a:bodyPr wrap="square" lIns="0" tIns="0" rIns="0" bIns="0" rtlCol="0"/>
            <a:lstStyle/>
            <a:p>
              <a:endParaRPr/>
            </a:p>
          </p:txBody>
        </p:sp>
        <p:sp>
          <p:nvSpPr>
            <p:cNvPr id="171" name="object 171"/>
            <p:cNvSpPr/>
            <p:nvPr/>
          </p:nvSpPr>
          <p:spPr>
            <a:xfrm>
              <a:off x="1024623" y="5419471"/>
              <a:ext cx="0" cy="704215"/>
            </a:xfrm>
            <a:custGeom>
              <a:avLst/>
              <a:gdLst/>
              <a:ahLst/>
              <a:cxnLst/>
              <a:rect l="l" t="t" r="r" b="b"/>
              <a:pathLst>
                <a:path h="704214">
                  <a:moveTo>
                    <a:pt x="0" y="0"/>
                  </a:moveTo>
                  <a:lnTo>
                    <a:pt x="0" y="703859"/>
                  </a:lnTo>
                </a:path>
              </a:pathLst>
            </a:custGeom>
            <a:ln w="14554">
              <a:solidFill>
                <a:srgbClr val="EEF4FB"/>
              </a:solidFill>
            </a:ln>
          </p:spPr>
          <p:txBody>
            <a:bodyPr wrap="square" lIns="0" tIns="0" rIns="0" bIns="0" rtlCol="0"/>
            <a:lstStyle/>
            <a:p>
              <a:endParaRPr/>
            </a:p>
          </p:txBody>
        </p:sp>
        <p:sp>
          <p:nvSpPr>
            <p:cNvPr id="172" name="object 172"/>
            <p:cNvSpPr/>
            <p:nvPr/>
          </p:nvSpPr>
          <p:spPr>
            <a:xfrm>
              <a:off x="615632" y="6042355"/>
              <a:ext cx="394970" cy="0"/>
            </a:xfrm>
            <a:custGeom>
              <a:avLst/>
              <a:gdLst/>
              <a:ahLst/>
              <a:cxnLst/>
              <a:rect l="l" t="t" r="r" b="b"/>
              <a:pathLst>
                <a:path w="394969">
                  <a:moveTo>
                    <a:pt x="0" y="0"/>
                  </a:moveTo>
                  <a:lnTo>
                    <a:pt x="394538" y="0"/>
                  </a:lnTo>
                </a:path>
              </a:pathLst>
            </a:custGeom>
            <a:ln w="15240">
              <a:solidFill>
                <a:srgbClr val="EEF4FB"/>
              </a:solidFill>
            </a:ln>
          </p:spPr>
          <p:txBody>
            <a:bodyPr wrap="square" lIns="0" tIns="0" rIns="0" bIns="0" rtlCol="0"/>
            <a:lstStyle/>
            <a:p>
              <a:endParaRPr/>
            </a:p>
          </p:txBody>
        </p:sp>
        <p:sp>
          <p:nvSpPr>
            <p:cNvPr id="173" name="object 173"/>
            <p:cNvSpPr/>
            <p:nvPr/>
          </p:nvSpPr>
          <p:spPr>
            <a:xfrm>
              <a:off x="622915" y="5507685"/>
              <a:ext cx="0" cy="527050"/>
            </a:xfrm>
            <a:custGeom>
              <a:avLst/>
              <a:gdLst/>
              <a:ahLst/>
              <a:cxnLst/>
              <a:rect l="l" t="t" r="r" b="b"/>
              <a:pathLst>
                <a:path h="527050">
                  <a:moveTo>
                    <a:pt x="0" y="0"/>
                  </a:moveTo>
                  <a:lnTo>
                    <a:pt x="0" y="527050"/>
                  </a:lnTo>
                </a:path>
              </a:pathLst>
            </a:custGeom>
            <a:ln w="14566">
              <a:solidFill>
                <a:srgbClr val="EEF4FB"/>
              </a:solidFill>
            </a:ln>
          </p:spPr>
          <p:txBody>
            <a:bodyPr wrap="square" lIns="0" tIns="0" rIns="0" bIns="0" rtlCol="0"/>
            <a:lstStyle/>
            <a:p>
              <a:endParaRPr/>
            </a:p>
          </p:txBody>
        </p:sp>
        <p:sp>
          <p:nvSpPr>
            <p:cNvPr id="174" name="object 174"/>
            <p:cNvSpPr/>
            <p:nvPr/>
          </p:nvSpPr>
          <p:spPr>
            <a:xfrm>
              <a:off x="615632" y="5500700"/>
              <a:ext cx="394970" cy="0"/>
            </a:xfrm>
            <a:custGeom>
              <a:avLst/>
              <a:gdLst/>
              <a:ahLst/>
              <a:cxnLst/>
              <a:rect l="l" t="t" r="r" b="b"/>
              <a:pathLst>
                <a:path w="394969">
                  <a:moveTo>
                    <a:pt x="0" y="0"/>
                  </a:moveTo>
                  <a:lnTo>
                    <a:pt x="394538" y="0"/>
                  </a:lnTo>
                </a:path>
              </a:pathLst>
            </a:custGeom>
            <a:ln w="13969">
              <a:solidFill>
                <a:srgbClr val="EEF4FB"/>
              </a:solidFill>
            </a:ln>
          </p:spPr>
          <p:txBody>
            <a:bodyPr wrap="square" lIns="0" tIns="0" rIns="0" bIns="0" rtlCol="0"/>
            <a:lstStyle/>
            <a:p>
              <a:endParaRPr/>
            </a:p>
          </p:txBody>
        </p:sp>
        <p:sp>
          <p:nvSpPr>
            <p:cNvPr id="175" name="object 175"/>
            <p:cNvSpPr/>
            <p:nvPr/>
          </p:nvSpPr>
          <p:spPr>
            <a:xfrm>
              <a:off x="1002899" y="5507647"/>
              <a:ext cx="0" cy="527685"/>
            </a:xfrm>
            <a:custGeom>
              <a:avLst/>
              <a:gdLst/>
              <a:ahLst/>
              <a:cxnLst/>
              <a:rect l="l" t="t" r="r" b="b"/>
              <a:pathLst>
                <a:path h="527685">
                  <a:moveTo>
                    <a:pt x="0" y="0"/>
                  </a:moveTo>
                  <a:lnTo>
                    <a:pt x="0" y="527519"/>
                  </a:lnTo>
                </a:path>
              </a:pathLst>
            </a:custGeom>
            <a:ln w="14541">
              <a:solidFill>
                <a:srgbClr val="EEF4FB"/>
              </a:solidFill>
            </a:ln>
          </p:spPr>
          <p:txBody>
            <a:bodyPr wrap="square" lIns="0" tIns="0" rIns="0" bIns="0" rtlCol="0"/>
            <a:lstStyle/>
            <a:p>
              <a:endParaRPr/>
            </a:p>
          </p:txBody>
        </p:sp>
        <p:sp>
          <p:nvSpPr>
            <p:cNvPr id="176" name="object 176"/>
            <p:cNvSpPr/>
            <p:nvPr/>
          </p:nvSpPr>
          <p:spPr>
            <a:xfrm>
              <a:off x="703529" y="5451805"/>
              <a:ext cx="219075" cy="15240"/>
            </a:xfrm>
            <a:custGeom>
              <a:avLst/>
              <a:gdLst/>
              <a:ahLst/>
              <a:cxnLst/>
              <a:rect l="l" t="t" r="r" b="b"/>
              <a:pathLst>
                <a:path w="219075" h="15239">
                  <a:moveTo>
                    <a:pt x="0" y="15239"/>
                  </a:moveTo>
                  <a:lnTo>
                    <a:pt x="218770" y="15239"/>
                  </a:lnTo>
                  <a:lnTo>
                    <a:pt x="218770" y="0"/>
                  </a:lnTo>
                  <a:lnTo>
                    <a:pt x="0" y="0"/>
                  </a:lnTo>
                  <a:lnTo>
                    <a:pt x="0" y="15239"/>
                  </a:lnTo>
                  <a:close/>
                </a:path>
              </a:pathLst>
            </a:custGeom>
            <a:solidFill>
              <a:srgbClr val="EEF4FB"/>
            </a:solidFill>
          </p:spPr>
          <p:txBody>
            <a:bodyPr wrap="square" lIns="0" tIns="0" rIns="0" bIns="0" rtlCol="0"/>
            <a:lstStyle/>
            <a:p>
              <a:endParaRPr/>
            </a:p>
          </p:txBody>
        </p:sp>
        <p:sp>
          <p:nvSpPr>
            <p:cNvPr id="177" name="object 177"/>
            <p:cNvSpPr/>
            <p:nvPr/>
          </p:nvSpPr>
          <p:spPr>
            <a:xfrm>
              <a:off x="703529" y="5449265"/>
              <a:ext cx="14604" cy="2540"/>
            </a:xfrm>
            <a:custGeom>
              <a:avLst/>
              <a:gdLst/>
              <a:ahLst/>
              <a:cxnLst/>
              <a:rect l="l" t="t" r="r" b="b"/>
              <a:pathLst>
                <a:path w="14604" h="2539">
                  <a:moveTo>
                    <a:pt x="0" y="2540"/>
                  </a:moveTo>
                  <a:lnTo>
                    <a:pt x="14554" y="2540"/>
                  </a:lnTo>
                  <a:lnTo>
                    <a:pt x="14554" y="0"/>
                  </a:lnTo>
                  <a:lnTo>
                    <a:pt x="0" y="0"/>
                  </a:lnTo>
                  <a:lnTo>
                    <a:pt x="0" y="2540"/>
                  </a:lnTo>
                  <a:close/>
                </a:path>
              </a:pathLst>
            </a:custGeom>
            <a:solidFill>
              <a:srgbClr val="EEF4FB"/>
            </a:solidFill>
          </p:spPr>
          <p:txBody>
            <a:bodyPr wrap="square" lIns="0" tIns="0" rIns="0" bIns="0" rtlCol="0"/>
            <a:lstStyle/>
            <a:p>
              <a:endParaRPr/>
            </a:p>
          </p:txBody>
        </p:sp>
        <p:sp>
          <p:nvSpPr>
            <p:cNvPr id="178" name="object 178"/>
            <p:cNvSpPr/>
            <p:nvPr/>
          </p:nvSpPr>
          <p:spPr>
            <a:xfrm>
              <a:off x="703529" y="5434025"/>
              <a:ext cx="219075" cy="15240"/>
            </a:xfrm>
            <a:custGeom>
              <a:avLst/>
              <a:gdLst/>
              <a:ahLst/>
              <a:cxnLst/>
              <a:rect l="l" t="t" r="r" b="b"/>
              <a:pathLst>
                <a:path w="219075" h="15239">
                  <a:moveTo>
                    <a:pt x="0" y="15239"/>
                  </a:moveTo>
                  <a:lnTo>
                    <a:pt x="218770" y="15239"/>
                  </a:lnTo>
                  <a:lnTo>
                    <a:pt x="218770" y="0"/>
                  </a:lnTo>
                  <a:lnTo>
                    <a:pt x="0" y="0"/>
                  </a:lnTo>
                  <a:lnTo>
                    <a:pt x="0" y="15239"/>
                  </a:lnTo>
                  <a:close/>
                </a:path>
              </a:pathLst>
            </a:custGeom>
            <a:solidFill>
              <a:srgbClr val="EEF4FB"/>
            </a:solidFill>
          </p:spPr>
          <p:txBody>
            <a:bodyPr wrap="square" lIns="0" tIns="0" rIns="0" bIns="0" rtlCol="0"/>
            <a:lstStyle/>
            <a:p>
              <a:endParaRPr/>
            </a:p>
          </p:txBody>
        </p:sp>
        <p:sp>
          <p:nvSpPr>
            <p:cNvPr id="179" name="object 179"/>
            <p:cNvSpPr/>
            <p:nvPr/>
          </p:nvSpPr>
          <p:spPr>
            <a:xfrm>
              <a:off x="907732" y="5449036"/>
              <a:ext cx="14604" cy="3810"/>
            </a:xfrm>
            <a:custGeom>
              <a:avLst/>
              <a:gdLst/>
              <a:ahLst/>
              <a:cxnLst/>
              <a:rect l="l" t="t" r="r" b="b"/>
              <a:pathLst>
                <a:path w="14605" h="3810">
                  <a:moveTo>
                    <a:pt x="14566" y="0"/>
                  </a:moveTo>
                  <a:lnTo>
                    <a:pt x="0" y="0"/>
                  </a:lnTo>
                  <a:lnTo>
                    <a:pt x="0" y="3187"/>
                  </a:lnTo>
                  <a:lnTo>
                    <a:pt x="14566" y="3187"/>
                  </a:lnTo>
                  <a:lnTo>
                    <a:pt x="14566" y="0"/>
                  </a:lnTo>
                  <a:close/>
                </a:path>
              </a:pathLst>
            </a:custGeom>
            <a:solidFill>
              <a:srgbClr val="EEF4FB"/>
            </a:solidFill>
          </p:spPr>
          <p:txBody>
            <a:bodyPr wrap="square" lIns="0" tIns="0" rIns="0" bIns="0" rtlCol="0"/>
            <a:lstStyle/>
            <a:p>
              <a:endParaRPr/>
            </a:p>
          </p:txBody>
        </p:sp>
        <p:sp>
          <p:nvSpPr>
            <p:cNvPr id="180" name="object 180"/>
            <p:cNvSpPr/>
            <p:nvPr/>
          </p:nvSpPr>
          <p:spPr>
            <a:xfrm>
              <a:off x="967990" y="5429351"/>
              <a:ext cx="42545" cy="42545"/>
            </a:xfrm>
            <a:custGeom>
              <a:avLst/>
              <a:gdLst/>
              <a:ahLst/>
              <a:cxnLst/>
              <a:rect l="l" t="t" r="r" b="b"/>
              <a:pathLst>
                <a:path w="42544" h="42545">
                  <a:moveTo>
                    <a:pt x="21094" y="0"/>
                  </a:moveTo>
                  <a:lnTo>
                    <a:pt x="12890" y="1675"/>
                  </a:lnTo>
                  <a:lnTo>
                    <a:pt x="6184" y="6240"/>
                  </a:lnTo>
                  <a:lnTo>
                    <a:pt x="1660" y="13003"/>
                  </a:lnTo>
                  <a:lnTo>
                    <a:pt x="0" y="21272"/>
                  </a:lnTo>
                  <a:lnTo>
                    <a:pt x="1660" y="29539"/>
                  </a:lnTo>
                  <a:lnTo>
                    <a:pt x="6184" y="36298"/>
                  </a:lnTo>
                  <a:lnTo>
                    <a:pt x="12890" y="40858"/>
                  </a:lnTo>
                  <a:lnTo>
                    <a:pt x="21094" y="42532"/>
                  </a:lnTo>
                  <a:lnTo>
                    <a:pt x="29298" y="40858"/>
                  </a:lnTo>
                  <a:lnTo>
                    <a:pt x="36004" y="36298"/>
                  </a:lnTo>
                  <a:lnTo>
                    <a:pt x="40529" y="29539"/>
                  </a:lnTo>
                  <a:lnTo>
                    <a:pt x="40845" y="27965"/>
                  </a:lnTo>
                  <a:lnTo>
                    <a:pt x="17487" y="27965"/>
                  </a:lnTo>
                  <a:lnTo>
                    <a:pt x="14554" y="24968"/>
                  </a:lnTo>
                  <a:lnTo>
                    <a:pt x="14554" y="17576"/>
                  </a:lnTo>
                  <a:lnTo>
                    <a:pt x="17487" y="14566"/>
                  </a:lnTo>
                  <a:lnTo>
                    <a:pt x="40843" y="14566"/>
                  </a:lnTo>
                  <a:lnTo>
                    <a:pt x="40529" y="13003"/>
                  </a:lnTo>
                  <a:lnTo>
                    <a:pt x="36004" y="6240"/>
                  </a:lnTo>
                  <a:lnTo>
                    <a:pt x="29298" y="1675"/>
                  </a:lnTo>
                  <a:lnTo>
                    <a:pt x="21094" y="0"/>
                  </a:lnTo>
                  <a:close/>
                </a:path>
                <a:path w="42544" h="42545">
                  <a:moveTo>
                    <a:pt x="40843" y="14566"/>
                  </a:moveTo>
                  <a:lnTo>
                    <a:pt x="24701" y="14566"/>
                  </a:lnTo>
                  <a:lnTo>
                    <a:pt x="27622" y="17576"/>
                  </a:lnTo>
                  <a:lnTo>
                    <a:pt x="27622" y="24968"/>
                  </a:lnTo>
                  <a:lnTo>
                    <a:pt x="24701" y="27965"/>
                  </a:lnTo>
                  <a:lnTo>
                    <a:pt x="40845" y="27965"/>
                  </a:lnTo>
                  <a:lnTo>
                    <a:pt x="42189" y="21272"/>
                  </a:lnTo>
                  <a:lnTo>
                    <a:pt x="40843" y="14566"/>
                  </a:lnTo>
                  <a:close/>
                </a:path>
              </a:pathLst>
            </a:custGeom>
            <a:solidFill>
              <a:srgbClr val="EEF4FB"/>
            </a:solidFill>
          </p:spPr>
          <p:txBody>
            <a:bodyPr wrap="square" lIns="0" tIns="0" rIns="0" bIns="0" rtlCol="0"/>
            <a:lstStyle/>
            <a:p>
              <a:endParaRPr/>
            </a:p>
          </p:txBody>
        </p:sp>
        <p:sp>
          <p:nvSpPr>
            <p:cNvPr id="181" name="object 181"/>
            <p:cNvSpPr/>
            <p:nvPr/>
          </p:nvSpPr>
          <p:spPr>
            <a:xfrm>
              <a:off x="779730" y="6053048"/>
              <a:ext cx="66344" cy="66992"/>
            </a:xfrm>
            <a:prstGeom prst="rect">
              <a:avLst/>
            </a:prstGeom>
            <a:blipFill>
              <a:blip r:embed="rId21" cstate="print"/>
              <a:stretch>
                <a:fillRect/>
              </a:stretch>
            </a:blipFill>
          </p:spPr>
          <p:txBody>
            <a:bodyPr wrap="square" lIns="0" tIns="0" rIns="0" bIns="0" rtlCol="0"/>
            <a:lstStyle/>
            <a:p>
              <a:endParaRPr/>
            </a:p>
          </p:txBody>
        </p:sp>
        <p:sp>
          <p:nvSpPr>
            <p:cNvPr id="182" name="object 182"/>
            <p:cNvSpPr/>
            <p:nvPr/>
          </p:nvSpPr>
          <p:spPr>
            <a:xfrm>
              <a:off x="374180" y="3814140"/>
              <a:ext cx="723900" cy="0"/>
            </a:xfrm>
            <a:custGeom>
              <a:avLst/>
              <a:gdLst/>
              <a:ahLst/>
              <a:cxnLst/>
              <a:rect l="l" t="t" r="r" b="b"/>
              <a:pathLst>
                <a:path w="723900">
                  <a:moveTo>
                    <a:pt x="0" y="0"/>
                  </a:moveTo>
                  <a:lnTo>
                    <a:pt x="723468" y="0"/>
                  </a:lnTo>
                </a:path>
              </a:pathLst>
            </a:custGeom>
            <a:ln w="13969">
              <a:solidFill>
                <a:srgbClr val="EEF4FB"/>
              </a:solidFill>
            </a:ln>
          </p:spPr>
          <p:txBody>
            <a:bodyPr wrap="square" lIns="0" tIns="0" rIns="0" bIns="0" rtlCol="0"/>
            <a:lstStyle/>
            <a:p>
              <a:endParaRPr/>
            </a:p>
          </p:txBody>
        </p:sp>
        <p:sp>
          <p:nvSpPr>
            <p:cNvPr id="183" name="object 183"/>
            <p:cNvSpPr/>
            <p:nvPr/>
          </p:nvSpPr>
          <p:spPr>
            <a:xfrm>
              <a:off x="381457" y="3360115"/>
              <a:ext cx="0" cy="447040"/>
            </a:xfrm>
            <a:custGeom>
              <a:avLst/>
              <a:gdLst/>
              <a:ahLst/>
              <a:cxnLst/>
              <a:rect l="l" t="t" r="r" b="b"/>
              <a:pathLst>
                <a:path h="447039">
                  <a:moveTo>
                    <a:pt x="0" y="0"/>
                  </a:moveTo>
                  <a:lnTo>
                    <a:pt x="0" y="447040"/>
                  </a:lnTo>
                </a:path>
              </a:pathLst>
            </a:custGeom>
            <a:ln w="14554">
              <a:solidFill>
                <a:srgbClr val="EEF4FB"/>
              </a:solidFill>
            </a:ln>
          </p:spPr>
          <p:txBody>
            <a:bodyPr wrap="square" lIns="0" tIns="0" rIns="0" bIns="0" rtlCol="0"/>
            <a:lstStyle/>
            <a:p>
              <a:endParaRPr/>
            </a:p>
          </p:txBody>
        </p:sp>
        <p:sp>
          <p:nvSpPr>
            <p:cNvPr id="184" name="object 184"/>
            <p:cNvSpPr/>
            <p:nvPr/>
          </p:nvSpPr>
          <p:spPr>
            <a:xfrm>
              <a:off x="374180" y="3352495"/>
              <a:ext cx="723900" cy="0"/>
            </a:xfrm>
            <a:custGeom>
              <a:avLst/>
              <a:gdLst/>
              <a:ahLst/>
              <a:cxnLst/>
              <a:rect l="l" t="t" r="r" b="b"/>
              <a:pathLst>
                <a:path w="723900">
                  <a:moveTo>
                    <a:pt x="0" y="0"/>
                  </a:moveTo>
                  <a:lnTo>
                    <a:pt x="723468" y="0"/>
                  </a:lnTo>
                </a:path>
              </a:pathLst>
            </a:custGeom>
            <a:ln w="15239">
              <a:solidFill>
                <a:srgbClr val="EEF4FB"/>
              </a:solidFill>
            </a:ln>
          </p:spPr>
          <p:txBody>
            <a:bodyPr wrap="square" lIns="0" tIns="0" rIns="0" bIns="0" rtlCol="0"/>
            <a:lstStyle/>
            <a:p>
              <a:endParaRPr/>
            </a:p>
          </p:txBody>
        </p:sp>
        <p:sp>
          <p:nvSpPr>
            <p:cNvPr id="185" name="object 185"/>
            <p:cNvSpPr/>
            <p:nvPr/>
          </p:nvSpPr>
          <p:spPr>
            <a:xfrm>
              <a:off x="1090364" y="3360013"/>
              <a:ext cx="0" cy="447675"/>
            </a:xfrm>
            <a:custGeom>
              <a:avLst/>
              <a:gdLst/>
              <a:ahLst/>
              <a:cxnLst/>
              <a:rect l="l" t="t" r="r" b="b"/>
              <a:pathLst>
                <a:path h="447675">
                  <a:moveTo>
                    <a:pt x="0" y="0"/>
                  </a:moveTo>
                  <a:lnTo>
                    <a:pt x="0" y="447078"/>
                  </a:lnTo>
                </a:path>
              </a:pathLst>
            </a:custGeom>
            <a:ln w="14566">
              <a:solidFill>
                <a:srgbClr val="EEF4FB"/>
              </a:solidFill>
            </a:ln>
          </p:spPr>
          <p:txBody>
            <a:bodyPr wrap="square" lIns="0" tIns="0" rIns="0" bIns="0" rtlCol="0"/>
            <a:lstStyle/>
            <a:p>
              <a:endParaRPr/>
            </a:p>
          </p:txBody>
        </p:sp>
        <p:sp>
          <p:nvSpPr>
            <p:cNvPr id="186" name="object 186"/>
            <p:cNvSpPr/>
            <p:nvPr/>
          </p:nvSpPr>
          <p:spPr>
            <a:xfrm>
              <a:off x="393369" y="3795090"/>
              <a:ext cx="685165" cy="0"/>
            </a:xfrm>
            <a:custGeom>
              <a:avLst/>
              <a:gdLst/>
              <a:ahLst/>
              <a:cxnLst/>
              <a:rect l="l" t="t" r="r" b="b"/>
              <a:pathLst>
                <a:path w="685165">
                  <a:moveTo>
                    <a:pt x="0" y="0"/>
                  </a:moveTo>
                  <a:lnTo>
                    <a:pt x="685076" y="0"/>
                  </a:lnTo>
                </a:path>
              </a:pathLst>
            </a:custGeom>
            <a:ln w="13969">
              <a:solidFill>
                <a:srgbClr val="EEF4FB"/>
              </a:solidFill>
            </a:ln>
          </p:spPr>
          <p:txBody>
            <a:bodyPr wrap="square" lIns="0" tIns="0" rIns="0" bIns="0" rtlCol="0"/>
            <a:lstStyle/>
            <a:p>
              <a:endParaRPr/>
            </a:p>
          </p:txBody>
        </p:sp>
        <p:sp>
          <p:nvSpPr>
            <p:cNvPr id="187" name="object 187"/>
            <p:cNvSpPr/>
            <p:nvPr/>
          </p:nvSpPr>
          <p:spPr>
            <a:xfrm>
              <a:off x="400646" y="3379165"/>
              <a:ext cx="0" cy="408940"/>
            </a:xfrm>
            <a:custGeom>
              <a:avLst/>
              <a:gdLst/>
              <a:ahLst/>
              <a:cxnLst/>
              <a:rect l="l" t="t" r="r" b="b"/>
              <a:pathLst>
                <a:path h="408939">
                  <a:moveTo>
                    <a:pt x="0" y="0"/>
                  </a:moveTo>
                  <a:lnTo>
                    <a:pt x="0" y="408940"/>
                  </a:lnTo>
                </a:path>
              </a:pathLst>
            </a:custGeom>
            <a:ln w="14554">
              <a:solidFill>
                <a:srgbClr val="EEF4FB"/>
              </a:solidFill>
            </a:ln>
          </p:spPr>
          <p:txBody>
            <a:bodyPr wrap="square" lIns="0" tIns="0" rIns="0" bIns="0" rtlCol="0"/>
            <a:lstStyle/>
            <a:p>
              <a:endParaRPr/>
            </a:p>
          </p:txBody>
        </p:sp>
        <p:sp>
          <p:nvSpPr>
            <p:cNvPr id="188" name="object 188"/>
            <p:cNvSpPr/>
            <p:nvPr/>
          </p:nvSpPr>
          <p:spPr>
            <a:xfrm>
              <a:off x="393369" y="3372180"/>
              <a:ext cx="685165" cy="0"/>
            </a:xfrm>
            <a:custGeom>
              <a:avLst/>
              <a:gdLst/>
              <a:ahLst/>
              <a:cxnLst/>
              <a:rect l="l" t="t" r="r" b="b"/>
              <a:pathLst>
                <a:path w="685165">
                  <a:moveTo>
                    <a:pt x="0" y="0"/>
                  </a:moveTo>
                  <a:lnTo>
                    <a:pt x="685076" y="0"/>
                  </a:lnTo>
                </a:path>
              </a:pathLst>
            </a:custGeom>
            <a:ln w="13969">
              <a:solidFill>
                <a:srgbClr val="EEF4FB"/>
              </a:solidFill>
            </a:ln>
          </p:spPr>
          <p:txBody>
            <a:bodyPr wrap="square" lIns="0" tIns="0" rIns="0" bIns="0" rtlCol="0"/>
            <a:lstStyle/>
            <a:p>
              <a:endParaRPr/>
            </a:p>
          </p:txBody>
        </p:sp>
        <p:sp>
          <p:nvSpPr>
            <p:cNvPr id="189" name="object 189"/>
            <p:cNvSpPr/>
            <p:nvPr/>
          </p:nvSpPr>
          <p:spPr>
            <a:xfrm>
              <a:off x="1071162" y="3379444"/>
              <a:ext cx="0" cy="408305"/>
            </a:xfrm>
            <a:custGeom>
              <a:avLst/>
              <a:gdLst/>
              <a:ahLst/>
              <a:cxnLst/>
              <a:rect l="l" t="t" r="r" b="b"/>
              <a:pathLst>
                <a:path h="408304">
                  <a:moveTo>
                    <a:pt x="0" y="0"/>
                  </a:moveTo>
                  <a:lnTo>
                    <a:pt x="0" y="408203"/>
                  </a:lnTo>
                </a:path>
              </a:pathLst>
            </a:custGeom>
            <a:ln w="14566">
              <a:solidFill>
                <a:srgbClr val="EEF4FB"/>
              </a:solidFill>
            </a:ln>
          </p:spPr>
          <p:txBody>
            <a:bodyPr wrap="square" lIns="0" tIns="0" rIns="0" bIns="0" rtlCol="0"/>
            <a:lstStyle/>
            <a:p>
              <a:endParaRPr/>
            </a:p>
          </p:txBody>
        </p:sp>
        <p:sp>
          <p:nvSpPr>
            <p:cNvPr id="190" name="object 190"/>
            <p:cNvSpPr/>
            <p:nvPr/>
          </p:nvSpPr>
          <p:spPr>
            <a:xfrm>
              <a:off x="683094" y="3871290"/>
              <a:ext cx="106045" cy="0"/>
            </a:xfrm>
            <a:custGeom>
              <a:avLst/>
              <a:gdLst/>
              <a:ahLst/>
              <a:cxnLst/>
              <a:rect l="l" t="t" r="r" b="b"/>
              <a:pathLst>
                <a:path w="106045">
                  <a:moveTo>
                    <a:pt x="0" y="0"/>
                  </a:moveTo>
                  <a:lnTo>
                    <a:pt x="105625" y="0"/>
                  </a:lnTo>
                </a:path>
              </a:pathLst>
            </a:custGeom>
            <a:ln w="13969">
              <a:solidFill>
                <a:srgbClr val="EEF4FB"/>
              </a:solidFill>
            </a:ln>
          </p:spPr>
          <p:txBody>
            <a:bodyPr wrap="square" lIns="0" tIns="0" rIns="0" bIns="0" rtlCol="0"/>
            <a:lstStyle/>
            <a:p>
              <a:endParaRPr/>
            </a:p>
          </p:txBody>
        </p:sp>
        <p:sp>
          <p:nvSpPr>
            <p:cNvPr id="191" name="object 191"/>
            <p:cNvSpPr/>
            <p:nvPr/>
          </p:nvSpPr>
          <p:spPr>
            <a:xfrm>
              <a:off x="683094" y="3821125"/>
              <a:ext cx="14604" cy="43180"/>
            </a:xfrm>
            <a:custGeom>
              <a:avLst/>
              <a:gdLst/>
              <a:ahLst/>
              <a:cxnLst/>
              <a:rect l="l" t="t" r="r" b="b"/>
              <a:pathLst>
                <a:path w="14604" h="43179">
                  <a:moveTo>
                    <a:pt x="0" y="43180"/>
                  </a:moveTo>
                  <a:lnTo>
                    <a:pt x="14566" y="43180"/>
                  </a:lnTo>
                  <a:lnTo>
                    <a:pt x="14566" y="0"/>
                  </a:lnTo>
                  <a:lnTo>
                    <a:pt x="0" y="0"/>
                  </a:lnTo>
                  <a:lnTo>
                    <a:pt x="0" y="43180"/>
                  </a:lnTo>
                  <a:close/>
                </a:path>
              </a:pathLst>
            </a:custGeom>
            <a:solidFill>
              <a:srgbClr val="EEF4FB"/>
            </a:solidFill>
          </p:spPr>
          <p:txBody>
            <a:bodyPr wrap="square" lIns="0" tIns="0" rIns="0" bIns="0" rtlCol="0"/>
            <a:lstStyle/>
            <a:p>
              <a:endParaRPr/>
            </a:p>
          </p:txBody>
        </p:sp>
        <p:sp>
          <p:nvSpPr>
            <p:cNvPr id="192" name="object 192"/>
            <p:cNvSpPr/>
            <p:nvPr/>
          </p:nvSpPr>
          <p:spPr>
            <a:xfrm>
              <a:off x="683094" y="3814140"/>
              <a:ext cx="106045" cy="0"/>
            </a:xfrm>
            <a:custGeom>
              <a:avLst/>
              <a:gdLst/>
              <a:ahLst/>
              <a:cxnLst/>
              <a:rect l="l" t="t" r="r" b="b"/>
              <a:pathLst>
                <a:path w="106045">
                  <a:moveTo>
                    <a:pt x="0" y="0"/>
                  </a:moveTo>
                  <a:lnTo>
                    <a:pt x="105625" y="0"/>
                  </a:lnTo>
                </a:path>
              </a:pathLst>
            </a:custGeom>
            <a:ln w="13969">
              <a:solidFill>
                <a:srgbClr val="EEF4FB"/>
              </a:solidFill>
            </a:ln>
          </p:spPr>
          <p:txBody>
            <a:bodyPr wrap="square" lIns="0" tIns="0" rIns="0" bIns="0" rtlCol="0"/>
            <a:lstStyle/>
            <a:p>
              <a:endParaRPr/>
            </a:p>
          </p:txBody>
        </p:sp>
        <p:sp>
          <p:nvSpPr>
            <p:cNvPr id="193" name="object 193"/>
            <p:cNvSpPr/>
            <p:nvPr/>
          </p:nvSpPr>
          <p:spPr>
            <a:xfrm>
              <a:off x="774166" y="3821645"/>
              <a:ext cx="14604" cy="42545"/>
            </a:xfrm>
            <a:custGeom>
              <a:avLst/>
              <a:gdLst/>
              <a:ahLst/>
              <a:cxnLst/>
              <a:rect l="l" t="t" r="r" b="b"/>
              <a:pathLst>
                <a:path w="14604" h="42545">
                  <a:moveTo>
                    <a:pt x="14554" y="0"/>
                  </a:moveTo>
                  <a:lnTo>
                    <a:pt x="0" y="0"/>
                  </a:lnTo>
                  <a:lnTo>
                    <a:pt x="0" y="42189"/>
                  </a:lnTo>
                  <a:lnTo>
                    <a:pt x="14554" y="42189"/>
                  </a:lnTo>
                  <a:lnTo>
                    <a:pt x="14554" y="0"/>
                  </a:lnTo>
                  <a:close/>
                </a:path>
              </a:pathLst>
            </a:custGeom>
            <a:solidFill>
              <a:srgbClr val="EEF4FB"/>
            </a:solidFill>
          </p:spPr>
          <p:txBody>
            <a:bodyPr wrap="square" lIns="0" tIns="0" rIns="0" bIns="0" rtlCol="0"/>
            <a:lstStyle/>
            <a:p>
              <a:endParaRPr/>
            </a:p>
          </p:txBody>
        </p:sp>
        <p:sp>
          <p:nvSpPr>
            <p:cNvPr id="194" name="object 194"/>
            <p:cNvSpPr/>
            <p:nvPr/>
          </p:nvSpPr>
          <p:spPr>
            <a:xfrm>
              <a:off x="590689" y="3895420"/>
              <a:ext cx="290830" cy="0"/>
            </a:xfrm>
            <a:custGeom>
              <a:avLst/>
              <a:gdLst/>
              <a:ahLst/>
              <a:cxnLst/>
              <a:rect l="l" t="t" r="r" b="b"/>
              <a:pathLst>
                <a:path w="290830">
                  <a:moveTo>
                    <a:pt x="0" y="0"/>
                  </a:moveTo>
                  <a:lnTo>
                    <a:pt x="290436" y="0"/>
                  </a:lnTo>
                </a:path>
              </a:pathLst>
            </a:custGeom>
            <a:ln w="13970">
              <a:solidFill>
                <a:srgbClr val="EEF4FB"/>
              </a:solidFill>
            </a:ln>
          </p:spPr>
          <p:txBody>
            <a:bodyPr wrap="square" lIns="0" tIns="0" rIns="0" bIns="0" rtlCol="0"/>
            <a:lstStyle/>
            <a:p>
              <a:endParaRPr/>
            </a:p>
          </p:txBody>
        </p:sp>
        <p:sp>
          <p:nvSpPr>
            <p:cNvPr id="195" name="object 195"/>
            <p:cNvSpPr/>
            <p:nvPr/>
          </p:nvSpPr>
          <p:spPr>
            <a:xfrm>
              <a:off x="590689" y="3878275"/>
              <a:ext cx="14604" cy="10160"/>
            </a:xfrm>
            <a:custGeom>
              <a:avLst/>
              <a:gdLst/>
              <a:ahLst/>
              <a:cxnLst/>
              <a:rect l="l" t="t" r="r" b="b"/>
              <a:pathLst>
                <a:path w="14604" h="10160">
                  <a:moveTo>
                    <a:pt x="0" y="10160"/>
                  </a:moveTo>
                  <a:lnTo>
                    <a:pt x="14554" y="10160"/>
                  </a:lnTo>
                  <a:lnTo>
                    <a:pt x="14554" y="0"/>
                  </a:lnTo>
                  <a:lnTo>
                    <a:pt x="0" y="0"/>
                  </a:lnTo>
                  <a:lnTo>
                    <a:pt x="0" y="10160"/>
                  </a:lnTo>
                  <a:close/>
                </a:path>
              </a:pathLst>
            </a:custGeom>
            <a:solidFill>
              <a:srgbClr val="EEF4FB"/>
            </a:solidFill>
          </p:spPr>
          <p:txBody>
            <a:bodyPr wrap="square" lIns="0" tIns="0" rIns="0" bIns="0" rtlCol="0"/>
            <a:lstStyle/>
            <a:p>
              <a:endParaRPr/>
            </a:p>
          </p:txBody>
        </p:sp>
        <p:sp>
          <p:nvSpPr>
            <p:cNvPr id="196" name="object 196"/>
            <p:cNvSpPr/>
            <p:nvPr/>
          </p:nvSpPr>
          <p:spPr>
            <a:xfrm>
              <a:off x="590689" y="3871290"/>
              <a:ext cx="290830" cy="0"/>
            </a:xfrm>
            <a:custGeom>
              <a:avLst/>
              <a:gdLst/>
              <a:ahLst/>
              <a:cxnLst/>
              <a:rect l="l" t="t" r="r" b="b"/>
              <a:pathLst>
                <a:path w="290830">
                  <a:moveTo>
                    <a:pt x="0" y="0"/>
                  </a:moveTo>
                  <a:lnTo>
                    <a:pt x="290436" y="0"/>
                  </a:lnTo>
                </a:path>
              </a:pathLst>
            </a:custGeom>
            <a:ln w="13969">
              <a:solidFill>
                <a:srgbClr val="EEF4FB"/>
              </a:solidFill>
            </a:ln>
          </p:spPr>
          <p:txBody>
            <a:bodyPr wrap="square" lIns="0" tIns="0" rIns="0" bIns="0" rtlCol="0"/>
            <a:lstStyle/>
            <a:p>
              <a:endParaRPr/>
            </a:p>
          </p:txBody>
        </p:sp>
        <p:sp>
          <p:nvSpPr>
            <p:cNvPr id="197" name="object 197"/>
            <p:cNvSpPr/>
            <p:nvPr/>
          </p:nvSpPr>
          <p:spPr>
            <a:xfrm>
              <a:off x="866571" y="3878389"/>
              <a:ext cx="14604" cy="10160"/>
            </a:xfrm>
            <a:custGeom>
              <a:avLst/>
              <a:gdLst/>
              <a:ahLst/>
              <a:cxnLst/>
              <a:rect l="l" t="t" r="r" b="b"/>
              <a:pathLst>
                <a:path w="14605" h="10160">
                  <a:moveTo>
                    <a:pt x="14554" y="0"/>
                  </a:moveTo>
                  <a:lnTo>
                    <a:pt x="0" y="0"/>
                  </a:lnTo>
                  <a:lnTo>
                    <a:pt x="0" y="9855"/>
                  </a:lnTo>
                  <a:lnTo>
                    <a:pt x="14554" y="9855"/>
                  </a:lnTo>
                  <a:lnTo>
                    <a:pt x="14554" y="0"/>
                  </a:lnTo>
                  <a:close/>
                </a:path>
              </a:pathLst>
            </a:custGeom>
            <a:solidFill>
              <a:srgbClr val="EEF4FB"/>
            </a:solidFill>
          </p:spPr>
          <p:txBody>
            <a:bodyPr wrap="square" lIns="0" tIns="0" rIns="0" bIns="0" rtlCol="0"/>
            <a:lstStyle/>
            <a:p>
              <a:endParaRPr/>
            </a:p>
          </p:txBody>
        </p:sp>
        <p:sp>
          <p:nvSpPr>
            <p:cNvPr id="198" name="object 198"/>
            <p:cNvSpPr/>
            <p:nvPr/>
          </p:nvSpPr>
          <p:spPr>
            <a:xfrm>
              <a:off x="0" y="3153854"/>
              <a:ext cx="225301" cy="291947"/>
            </a:xfrm>
            <a:prstGeom prst="rect">
              <a:avLst/>
            </a:prstGeom>
            <a:blipFill>
              <a:blip r:embed="rId22" cstate="print"/>
              <a:stretch>
                <a:fillRect/>
              </a:stretch>
            </a:blipFill>
          </p:spPr>
          <p:txBody>
            <a:bodyPr wrap="square" lIns="0" tIns="0" rIns="0" bIns="0" rtlCol="0"/>
            <a:lstStyle/>
            <a:p>
              <a:endParaRPr/>
            </a:p>
          </p:txBody>
        </p:sp>
        <p:sp>
          <p:nvSpPr>
            <p:cNvPr id="199" name="object 199"/>
            <p:cNvSpPr/>
            <p:nvPr/>
          </p:nvSpPr>
          <p:spPr>
            <a:xfrm>
              <a:off x="374167" y="4506925"/>
              <a:ext cx="527050" cy="15240"/>
            </a:xfrm>
            <a:custGeom>
              <a:avLst/>
              <a:gdLst/>
              <a:ahLst/>
              <a:cxnLst/>
              <a:rect l="l" t="t" r="r" b="b"/>
              <a:pathLst>
                <a:path w="527050" h="15239">
                  <a:moveTo>
                    <a:pt x="0" y="15239"/>
                  </a:moveTo>
                  <a:lnTo>
                    <a:pt x="526757" y="15239"/>
                  </a:lnTo>
                  <a:lnTo>
                    <a:pt x="526757" y="0"/>
                  </a:lnTo>
                  <a:lnTo>
                    <a:pt x="0" y="0"/>
                  </a:lnTo>
                  <a:lnTo>
                    <a:pt x="0" y="15239"/>
                  </a:lnTo>
                  <a:close/>
                </a:path>
              </a:pathLst>
            </a:custGeom>
            <a:solidFill>
              <a:srgbClr val="EEF4FB"/>
            </a:solidFill>
          </p:spPr>
          <p:txBody>
            <a:bodyPr wrap="square" lIns="0" tIns="0" rIns="0" bIns="0" rtlCol="0"/>
            <a:lstStyle/>
            <a:p>
              <a:endParaRPr/>
            </a:p>
          </p:txBody>
        </p:sp>
        <p:sp>
          <p:nvSpPr>
            <p:cNvPr id="200" name="object 200"/>
            <p:cNvSpPr/>
            <p:nvPr/>
          </p:nvSpPr>
          <p:spPr>
            <a:xfrm>
              <a:off x="381450" y="4038295"/>
              <a:ext cx="0" cy="468630"/>
            </a:xfrm>
            <a:custGeom>
              <a:avLst/>
              <a:gdLst/>
              <a:ahLst/>
              <a:cxnLst/>
              <a:rect l="l" t="t" r="r" b="b"/>
              <a:pathLst>
                <a:path h="468629">
                  <a:moveTo>
                    <a:pt x="0" y="0"/>
                  </a:moveTo>
                  <a:lnTo>
                    <a:pt x="0" y="468630"/>
                  </a:lnTo>
                </a:path>
              </a:pathLst>
            </a:custGeom>
            <a:ln w="14566">
              <a:solidFill>
                <a:srgbClr val="EEF4FB"/>
              </a:solidFill>
            </a:ln>
          </p:spPr>
          <p:txBody>
            <a:bodyPr wrap="square" lIns="0" tIns="0" rIns="0" bIns="0" rtlCol="0"/>
            <a:lstStyle/>
            <a:p>
              <a:endParaRPr/>
            </a:p>
          </p:txBody>
        </p:sp>
        <p:sp>
          <p:nvSpPr>
            <p:cNvPr id="201" name="object 201"/>
            <p:cNvSpPr/>
            <p:nvPr/>
          </p:nvSpPr>
          <p:spPr>
            <a:xfrm>
              <a:off x="374167" y="4030675"/>
              <a:ext cx="527050" cy="0"/>
            </a:xfrm>
            <a:custGeom>
              <a:avLst/>
              <a:gdLst/>
              <a:ahLst/>
              <a:cxnLst/>
              <a:rect l="l" t="t" r="r" b="b"/>
              <a:pathLst>
                <a:path w="527050">
                  <a:moveTo>
                    <a:pt x="0" y="0"/>
                  </a:moveTo>
                  <a:lnTo>
                    <a:pt x="526757" y="0"/>
                  </a:lnTo>
                </a:path>
              </a:pathLst>
            </a:custGeom>
            <a:ln w="15239">
              <a:solidFill>
                <a:srgbClr val="EEF4FB"/>
              </a:solidFill>
            </a:ln>
          </p:spPr>
          <p:txBody>
            <a:bodyPr wrap="square" lIns="0" tIns="0" rIns="0" bIns="0" rtlCol="0"/>
            <a:lstStyle/>
            <a:p>
              <a:endParaRPr/>
            </a:p>
          </p:txBody>
        </p:sp>
        <p:sp>
          <p:nvSpPr>
            <p:cNvPr id="202" name="object 202"/>
            <p:cNvSpPr/>
            <p:nvPr/>
          </p:nvSpPr>
          <p:spPr>
            <a:xfrm>
              <a:off x="893654" y="4038104"/>
              <a:ext cx="0" cy="469900"/>
            </a:xfrm>
            <a:custGeom>
              <a:avLst/>
              <a:gdLst/>
              <a:ahLst/>
              <a:cxnLst/>
              <a:rect l="l" t="t" r="r" b="b"/>
              <a:pathLst>
                <a:path h="469900">
                  <a:moveTo>
                    <a:pt x="0" y="0"/>
                  </a:moveTo>
                  <a:lnTo>
                    <a:pt x="0" y="469430"/>
                  </a:lnTo>
                </a:path>
              </a:pathLst>
            </a:custGeom>
            <a:ln w="14541">
              <a:solidFill>
                <a:srgbClr val="EEF4FB"/>
              </a:solidFill>
            </a:ln>
          </p:spPr>
          <p:txBody>
            <a:bodyPr wrap="square" lIns="0" tIns="0" rIns="0" bIns="0" rtlCol="0"/>
            <a:lstStyle/>
            <a:p>
              <a:endParaRPr/>
            </a:p>
          </p:txBody>
        </p:sp>
        <p:sp>
          <p:nvSpPr>
            <p:cNvPr id="203" name="object 203"/>
            <p:cNvSpPr/>
            <p:nvPr/>
          </p:nvSpPr>
          <p:spPr>
            <a:xfrm>
              <a:off x="374167" y="5240350"/>
              <a:ext cx="527050" cy="0"/>
            </a:xfrm>
            <a:custGeom>
              <a:avLst/>
              <a:gdLst/>
              <a:ahLst/>
              <a:cxnLst/>
              <a:rect l="l" t="t" r="r" b="b"/>
              <a:pathLst>
                <a:path w="527050">
                  <a:moveTo>
                    <a:pt x="0" y="0"/>
                  </a:moveTo>
                  <a:lnTo>
                    <a:pt x="526757" y="0"/>
                  </a:lnTo>
                </a:path>
              </a:pathLst>
            </a:custGeom>
            <a:ln w="13969">
              <a:solidFill>
                <a:srgbClr val="EEF4FB"/>
              </a:solidFill>
            </a:ln>
          </p:spPr>
          <p:txBody>
            <a:bodyPr wrap="square" lIns="0" tIns="0" rIns="0" bIns="0" rtlCol="0"/>
            <a:lstStyle/>
            <a:p>
              <a:endParaRPr/>
            </a:p>
          </p:txBody>
        </p:sp>
        <p:sp>
          <p:nvSpPr>
            <p:cNvPr id="204" name="object 204"/>
            <p:cNvSpPr/>
            <p:nvPr/>
          </p:nvSpPr>
          <p:spPr>
            <a:xfrm>
              <a:off x="381450" y="4522165"/>
              <a:ext cx="0" cy="711200"/>
            </a:xfrm>
            <a:custGeom>
              <a:avLst/>
              <a:gdLst/>
              <a:ahLst/>
              <a:cxnLst/>
              <a:rect l="l" t="t" r="r" b="b"/>
              <a:pathLst>
                <a:path h="711200">
                  <a:moveTo>
                    <a:pt x="0" y="0"/>
                  </a:moveTo>
                  <a:lnTo>
                    <a:pt x="0" y="711200"/>
                  </a:lnTo>
                </a:path>
              </a:pathLst>
            </a:custGeom>
            <a:ln w="14566">
              <a:solidFill>
                <a:srgbClr val="EEF4FB"/>
              </a:solidFill>
            </a:ln>
          </p:spPr>
          <p:txBody>
            <a:bodyPr wrap="square" lIns="0" tIns="0" rIns="0" bIns="0" rtlCol="0"/>
            <a:lstStyle/>
            <a:p>
              <a:endParaRPr/>
            </a:p>
          </p:txBody>
        </p:sp>
        <p:sp>
          <p:nvSpPr>
            <p:cNvPr id="205" name="object 205"/>
            <p:cNvSpPr/>
            <p:nvPr/>
          </p:nvSpPr>
          <p:spPr>
            <a:xfrm>
              <a:off x="374167" y="4506925"/>
              <a:ext cx="527050" cy="15240"/>
            </a:xfrm>
            <a:custGeom>
              <a:avLst/>
              <a:gdLst/>
              <a:ahLst/>
              <a:cxnLst/>
              <a:rect l="l" t="t" r="r" b="b"/>
              <a:pathLst>
                <a:path w="527050" h="15239">
                  <a:moveTo>
                    <a:pt x="0" y="15239"/>
                  </a:moveTo>
                  <a:lnTo>
                    <a:pt x="526757" y="15239"/>
                  </a:lnTo>
                  <a:lnTo>
                    <a:pt x="526757" y="0"/>
                  </a:lnTo>
                  <a:lnTo>
                    <a:pt x="0" y="0"/>
                  </a:lnTo>
                  <a:lnTo>
                    <a:pt x="0" y="15239"/>
                  </a:lnTo>
                  <a:close/>
                </a:path>
              </a:pathLst>
            </a:custGeom>
            <a:solidFill>
              <a:srgbClr val="EEF4FB"/>
            </a:solidFill>
          </p:spPr>
          <p:txBody>
            <a:bodyPr wrap="square" lIns="0" tIns="0" rIns="0" bIns="0" rtlCol="0"/>
            <a:lstStyle/>
            <a:p>
              <a:endParaRPr/>
            </a:p>
          </p:txBody>
        </p:sp>
        <p:sp>
          <p:nvSpPr>
            <p:cNvPr id="206" name="object 206"/>
            <p:cNvSpPr/>
            <p:nvPr/>
          </p:nvSpPr>
          <p:spPr>
            <a:xfrm>
              <a:off x="893654" y="4522089"/>
              <a:ext cx="0" cy="711200"/>
            </a:xfrm>
            <a:custGeom>
              <a:avLst/>
              <a:gdLst/>
              <a:ahLst/>
              <a:cxnLst/>
              <a:rect l="l" t="t" r="r" b="b"/>
              <a:pathLst>
                <a:path h="711200">
                  <a:moveTo>
                    <a:pt x="0" y="0"/>
                  </a:moveTo>
                  <a:lnTo>
                    <a:pt x="0" y="711136"/>
                  </a:lnTo>
                </a:path>
              </a:pathLst>
            </a:custGeom>
            <a:ln w="14541">
              <a:solidFill>
                <a:srgbClr val="EEF4FB"/>
              </a:solidFill>
            </a:ln>
          </p:spPr>
          <p:txBody>
            <a:bodyPr wrap="square" lIns="0" tIns="0" rIns="0" bIns="0" rtlCol="0"/>
            <a:lstStyle/>
            <a:p>
              <a:endParaRPr/>
            </a:p>
          </p:txBody>
        </p:sp>
        <p:sp>
          <p:nvSpPr>
            <p:cNvPr id="207" name="object 207"/>
            <p:cNvSpPr/>
            <p:nvPr/>
          </p:nvSpPr>
          <p:spPr>
            <a:xfrm>
              <a:off x="503415" y="4376115"/>
              <a:ext cx="268605" cy="0"/>
            </a:xfrm>
            <a:custGeom>
              <a:avLst/>
              <a:gdLst/>
              <a:ahLst/>
              <a:cxnLst/>
              <a:rect l="l" t="t" r="r" b="b"/>
              <a:pathLst>
                <a:path w="268605">
                  <a:moveTo>
                    <a:pt x="0" y="0"/>
                  </a:moveTo>
                  <a:lnTo>
                    <a:pt x="268262" y="0"/>
                  </a:lnTo>
                </a:path>
              </a:pathLst>
            </a:custGeom>
            <a:ln w="15239">
              <a:solidFill>
                <a:srgbClr val="EEF4FB"/>
              </a:solidFill>
            </a:ln>
          </p:spPr>
          <p:txBody>
            <a:bodyPr wrap="square" lIns="0" tIns="0" rIns="0" bIns="0" rtlCol="0"/>
            <a:lstStyle/>
            <a:p>
              <a:endParaRPr/>
            </a:p>
          </p:txBody>
        </p:sp>
        <p:sp>
          <p:nvSpPr>
            <p:cNvPr id="208" name="object 208"/>
            <p:cNvSpPr/>
            <p:nvPr/>
          </p:nvSpPr>
          <p:spPr>
            <a:xfrm>
              <a:off x="510698" y="4176725"/>
              <a:ext cx="0" cy="191770"/>
            </a:xfrm>
            <a:custGeom>
              <a:avLst/>
              <a:gdLst/>
              <a:ahLst/>
              <a:cxnLst/>
              <a:rect l="l" t="t" r="r" b="b"/>
              <a:pathLst>
                <a:path h="191770">
                  <a:moveTo>
                    <a:pt x="0" y="0"/>
                  </a:moveTo>
                  <a:lnTo>
                    <a:pt x="0" y="191770"/>
                  </a:lnTo>
                </a:path>
              </a:pathLst>
            </a:custGeom>
            <a:ln w="14566">
              <a:solidFill>
                <a:srgbClr val="EEF4FB"/>
              </a:solidFill>
            </a:ln>
          </p:spPr>
          <p:txBody>
            <a:bodyPr wrap="square" lIns="0" tIns="0" rIns="0" bIns="0" rtlCol="0"/>
            <a:lstStyle/>
            <a:p>
              <a:endParaRPr/>
            </a:p>
          </p:txBody>
        </p:sp>
        <p:sp>
          <p:nvSpPr>
            <p:cNvPr id="209" name="object 209"/>
            <p:cNvSpPr/>
            <p:nvPr/>
          </p:nvSpPr>
          <p:spPr>
            <a:xfrm>
              <a:off x="503415" y="4169740"/>
              <a:ext cx="268605" cy="0"/>
            </a:xfrm>
            <a:custGeom>
              <a:avLst/>
              <a:gdLst/>
              <a:ahLst/>
              <a:cxnLst/>
              <a:rect l="l" t="t" r="r" b="b"/>
              <a:pathLst>
                <a:path w="268605">
                  <a:moveTo>
                    <a:pt x="0" y="0"/>
                  </a:moveTo>
                  <a:lnTo>
                    <a:pt x="268262" y="0"/>
                  </a:lnTo>
                </a:path>
              </a:pathLst>
            </a:custGeom>
            <a:ln w="13969">
              <a:solidFill>
                <a:srgbClr val="EEF4FB"/>
              </a:solidFill>
            </a:ln>
          </p:spPr>
          <p:txBody>
            <a:bodyPr wrap="square" lIns="0" tIns="0" rIns="0" bIns="0" rtlCol="0"/>
            <a:lstStyle/>
            <a:p>
              <a:endParaRPr/>
            </a:p>
          </p:txBody>
        </p:sp>
        <p:sp>
          <p:nvSpPr>
            <p:cNvPr id="210" name="object 210"/>
            <p:cNvSpPr/>
            <p:nvPr/>
          </p:nvSpPr>
          <p:spPr>
            <a:xfrm>
              <a:off x="764400" y="4176839"/>
              <a:ext cx="0" cy="192405"/>
            </a:xfrm>
            <a:custGeom>
              <a:avLst/>
              <a:gdLst/>
              <a:ahLst/>
              <a:cxnLst/>
              <a:rect l="l" t="t" r="r" b="b"/>
              <a:pathLst>
                <a:path h="192404">
                  <a:moveTo>
                    <a:pt x="0" y="0"/>
                  </a:moveTo>
                  <a:lnTo>
                    <a:pt x="0" y="191973"/>
                  </a:lnTo>
                </a:path>
              </a:pathLst>
            </a:custGeom>
            <a:ln w="14554">
              <a:solidFill>
                <a:srgbClr val="EEF4FB"/>
              </a:solidFill>
            </a:ln>
          </p:spPr>
          <p:txBody>
            <a:bodyPr wrap="square" lIns="0" tIns="0" rIns="0" bIns="0" rtlCol="0"/>
            <a:lstStyle/>
            <a:p>
              <a:endParaRPr/>
            </a:p>
          </p:txBody>
        </p:sp>
        <p:sp>
          <p:nvSpPr>
            <p:cNvPr id="211" name="object 211"/>
            <p:cNvSpPr/>
            <p:nvPr/>
          </p:nvSpPr>
          <p:spPr>
            <a:xfrm>
              <a:off x="405409" y="4445965"/>
              <a:ext cx="41910" cy="15240"/>
            </a:xfrm>
            <a:custGeom>
              <a:avLst/>
              <a:gdLst/>
              <a:ahLst/>
              <a:cxnLst/>
              <a:rect l="l" t="t" r="r" b="b"/>
              <a:pathLst>
                <a:path w="41909" h="15239">
                  <a:moveTo>
                    <a:pt x="0" y="15240"/>
                  </a:moveTo>
                  <a:lnTo>
                    <a:pt x="41871" y="15240"/>
                  </a:lnTo>
                  <a:lnTo>
                    <a:pt x="41871" y="0"/>
                  </a:lnTo>
                  <a:lnTo>
                    <a:pt x="0" y="0"/>
                  </a:lnTo>
                  <a:lnTo>
                    <a:pt x="0" y="15240"/>
                  </a:lnTo>
                  <a:close/>
                </a:path>
              </a:pathLst>
            </a:custGeom>
            <a:solidFill>
              <a:srgbClr val="EEF4FB"/>
            </a:solidFill>
          </p:spPr>
          <p:txBody>
            <a:bodyPr wrap="square" lIns="0" tIns="0" rIns="0" bIns="0" rtlCol="0"/>
            <a:lstStyle/>
            <a:p>
              <a:endParaRPr/>
            </a:p>
          </p:txBody>
        </p:sp>
        <p:sp>
          <p:nvSpPr>
            <p:cNvPr id="212" name="object 212"/>
            <p:cNvSpPr/>
            <p:nvPr/>
          </p:nvSpPr>
          <p:spPr>
            <a:xfrm>
              <a:off x="412680" y="4099255"/>
              <a:ext cx="0" cy="346710"/>
            </a:xfrm>
            <a:custGeom>
              <a:avLst/>
              <a:gdLst/>
              <a:ahLst/>
              <a:cxnLst/>
              <a:rect l="l" t="t" r="r" b="b"/>
              <a:pathLst>
                <a:path h="346710">
                  <a:moveTo>
                    <a:pt x="0" y="0"/>
                  </a:moveTo>
                  <a:lnTo>
                    <a:pt x="0" y="346709"/>
                  </a:lnTo>
                </a:path>
              </a:pathLst>
            </a:custGeom>
            <a:ln w="14541">
              <a:solidFill>
                <a:srgbClr val="EEF4FB"/>
              </a:solidFill>
            </a:ln>
          </p:spPr>
          <p:txBody>
            <a:bodyPr wrap="square" lIns="0" tIns="0" rIns="0" bIns="0" rtlCol="0"/>
            <a:lstStyle/>
            <a:p>
              <a:endParaRPr/>
            </a:p>
          </p:txBody>
        </p:sp>
        <p:sp>
          <p:nvSpPr>
            <p:cNvPr id="213" name="object 213"/>
            <p:cNvSpPr/>
            <p:nvPr/>
          </p:nvSpPr>
          <p:spPr>
            <a:xfrm>
              <a:off x="405409" y="4085285"/>
              <a:ext cx="41910" cy="13970"/>
            </a:xfrm>
            <a:custGeom>
              <a:avLst/>
              <a:gdLst/>
              <a:ahLst/>
              <a:cxnLst/>
              <a:rect l="l" t="t" r="r" b="b"/>
              <a:pathLst>
                <a:path w="41909" h="13970">
                  <a:moveTo>
                    <a:pt x="0" y="13970"/>
                  </a:moveTo>
                  <a:lnTo>
                    <a:pt x="41871" y="13970"/>
                  </a:lnTo>
                  <a:lnTo>
                    <a:pt x="41871" y="0"/>
                  </a:lnTo>
                  <a:lnTo>
                    <a:pt x="0" y="0"/>
                  </a:lnTo>
                  <a:lnTo>
                    <a:pt x="0" y="13970"/>
                  </a:lnTo>
                  <a:close/>
                </a:path>
              </a:pathLst>
            </a:custGeom>
            <a:solidFill>
              <a:srgbClr val="EEF4FB"/>
            </a:solidFill>
          </p:spPr>
          <p:txBody>
            <a:bodyPr wrap="square" lIns="0" tIns="0" rIns="0" bIns="0" rtlCol="0"/>
            <a:lstStyle/>
            <a:p>
              <a:endParaRPr/>
            </a:p>
          </p:txBody>
        </p:sp>
        <p:sp>
          <p:nvSpPr>
            <p:cNvPr id="214" name="object 214"/>
            <p:cNvSpPr/>
            <p:nvPr/>
          </p:nvSpPr>
          <p:spPr>
            <a:xfrm>
              <a:off x="439997" y="4099382"/>
              <a:ext cx="0" cy="347345"/>
            </a:xfrm>
            <a:custGeom>
              <a:avLst/>
              <a:gdLst/>
              <a:ahLst/>
              <a:cxnLst/>
              <a:rect l="l" t="t" r="r" b="b"/>
              <a:pathLst>
                <a:path h="347345">
                  <a:moveTo>
                    <a:pt x="0" y="0"/>
                  </a:moveTo>
                  <a:lnTo>
                    <a:pt x="0" y="346875"/>
                  </a:lnTo>
                </a:path>
              </a:pathLst>
            </a:custGeom>
            <a:ln w="14566">
              <a:solidFill>
                <a:srgbClr val="EEF4FB"/>
              </a:solidFill>
            </a:ln>
          </p:spPr>
          <p:txBody>
            <a:bodyPr wrap="square" lIns="0" tIns="0" rIns="0" bIns="0" rtlCol="0"/>
            <a:lstStyle/>
            <a:p>
              <a:endParaRPr/>
            </a:p>
          </p:txBody>
        </p:sp>
        <p:sp>
          <p:nvSpPr>
            <p:cNvPr id="215" name="object 215"/>
            <p:cNvSpPr/>
            <p:nvPr/>
          </p:nvSpPr>
          <p:spPr>
            <a:xfrm>
              <a:off x="405409" y="4929835"/>
              <a:ext cx="41910" cy="15240"/>
            </a:xfrm>
            <a:custGeom>
              <a:avLst/>
              <a:gdLst/>
              <a:ahLst/>
              <a:cxnLst/>
              <a:rect l="l" t="t" r="r" b="b"/>
              <a:pathLst>
                <a:path w="41909" h="15239">
                  <a:moveTo>
                    <a:pt x="0" y="15240"/>
                  </a:moveTo>
                  <a:lnTo>
                    <a:pt x="41871" y="15240"/>
                  </a:lnTo>
                  <a:lnTo>
                    <a:pt x="41871" y="0"/>
                  </a:lnTo>
                  <a:lnTo>
                    <a:pt x="0" y="0"/>
                  </a:lnTo>
                  <a:lnTo>
                    <a:pt x="0" y="15240"/>
                  </a:lnTo>
                  <a:close/>
                </a:path>
              </a:pathLst>
            </a:custGeom>
            <a:solidFill>
              <a:srgbClr val="EEF4FB"/>
            </a:solidFill>
          </p:spPr>
          <p:txBody>
            <a:bodyPr wrap="square" lIns="0" tIns="0" rIns="0" bIns="0" rtlCol="0"/>
            <a:lstStyle/>
            <a:p>
              <a:endParaRPr/>
            </a:p>
          </p:txBody>
        </p:sp>
        <p:sp>
          <p:nvSpPr>
            <p:cNvPr id="216" name="object 216"/>
            <p:cNvSpPr/>
            <p:nvPr/>
          </p:nvSpPr>
          <p:spPr>
            <a:xfrm>
              <a:off x="412680" y="4583125"/>
              <a:ext cx="0" cy="346710"/>
            </a:xfrm>
            <a:custGeom>
              <a:avLst/>
              <a:gdLst/>
              <a:ahLst/>
              <a:cxnLst/>
              <a:rect l="l" t="t" r="r" b="b"/>
              <a:pathLst>
                <a:path h="346710">
                  <a:moveTo>
                    <a:pt x="0" y="0"/>
                  </a:moveTo>
                  <a:lnTo>
                    <a:pt x="0" y="346709"/>
                  </a:lnTo>
                </a:path>
              </a:pathLst>
            </a:custGeom>
            <a:ln w="14541">
              <a:solidFill>
                <a:srgbClr val="EEF4FB"/>
              </a:solidFill>
            </a:ln>
          </p:spPr>
          <p:txBody>
            <a:bodyPr wrap="square" lIns="0" tIns="0" rIns="0" bIns="0" rtlCol="0"/>
            <a:lstStyle/>
            <a:p>
              <a:endParaRPr/>
            </a:p>
          </p:txBody>
        </p:sp>
        <p:sp>
          <p:nvSpPr>
            <p:cNvPr id="217" name="object 217"/>
            <p:cNvSpPr/>
            <p:nvPr/>
          </p:nvSpPr>
          <p:spPr>
            <a:xfrm>
              <a:off x="405409" y="4569155"/>
              <a:ext cx="41910" cy="13970"/>
            </a:xfrm>
            <a:custGeom>
              <a:avLst/>
              <a:gdLst/>
              <a:ahLst/>
              <a:cxnLst/>
              <a:rect l="l" t="t" r="r" b="b"/>
              <a:pathLst>
                <a:path w="41909" h="13970">
                  <a:moveTo>
                    <a:pt x="0" y="13969"/>
                  </a:moveTo>
                  <a:lnTo>
                    <a:pt x="41871" y="13969"/>
                  </a:lnTo>
                  <a:lnTo>
                    <a:pt x="41871" y="0"/>
                  </a:lnTo>
                  <a:lnTo>
                    <a:pt x="0" y="0"/>
                  </a:lnTo>
                  <a:lnTo>
                    <a:pt x="0" y="13969"/>
                  </a:lnTo>
                  <a:close/>
                </a:path>
              </a:pathLst>
            </a:custGeom>
            <a:solidFill>
              <a:srgbClr val="EEF4FB"/>
            </a:solidFill>
          </p:spPr>
          <p:txBody>
            <a:bodyPr wrap="square" lIns="0" tIns="0" rIns="0" bIns="0" rtlCol="0"/>
            <a:lstStyle/>
            <a:p>
              <a:endParaRPr/>
            </a:p>
          </p:txBody>
        </p:sp>
        <p:sp>
          <p:nvSpPr>
            <p:cNvPr id="218" name="object 218"/>
            <p:cNvSpPr/>
            <p:nvPr/>
          </p:nvSpPr>
          <p:spPr>
            <a:xfrm>
              <a:off x="439997" y="4583366"/>
              <a:ext cx="0" cy="347345"/>
            </a:xfrm>
            <a:custGeom>
              <a:avLst/>
              <a:gdLst/>
              <a:ahLst/>
              <a:cxnLst/>
              <a:rect l="l" t="t" r="r" b="b"/>
              <a:pathLst>
                <a:path h="347345">
                  <a:moveTo>
                    <a:pt x="0" y="0"/>
                  </a:moveTo>
                  <a:lnTo>
                    <a:pt x="0" y="346875"/>
                  </a:lnTo>
                </a:path>
              </a:pathLst>
            </a:custGeom>
            <a:ln w="14566">
              <a:solidFill>
                <a:srgbClr val="EEF4FB"/>
              </a:solidFill>
            </a:ln>
          </p:spPr>
          <p:txBody>
            <a:bodyPr wrap="square" lIns="0" tIns="0" rIns="0" bIns="0" rtlCol="0"/>
            <a:lstStyle/>
            <a:p>
              <a:endParaRPr/>
            </a:p>
          </p:txBody>
        </p:sp>
        <p:sp>
          <p:nvSpPr>
            <p:cNvPr id="219" name="object 219"/>
            <p:cNvSpPr/>
            <p:nvPr/>
          </p:nvSpPr>
          <p:spPr>
            <a:xfrm>
              <a:off x="385975" y="5234736"/>
              <a:ext cx="503555" cy="29845"/>
            </a:xfrm>
            <a:custGeom>
              <a:avLst/>
              <a:gdLst/>
              <a:ahLst/>
              <a:cxnLst/>
              <a:rect l="l" t="t" r="r" b="b"/>
              <a:pathLst>
                <a:path w="503555" h="29845">
                  <a:moveTo>
                    <a:pt x="503148" y="0"/>
                  </a:moveTo>
                  <a:lnTo>
                    <a:pt x="0" y="0"/>
                  </a:lnTo>
                  <a:lnTo>
                    <a:pt x="15024" y="29832"/>
                  </a:lnTo>
                  <a:lnTo>
                    <a:pt x="488124" y="29832"/>
                  </a:lnTo>
                  <a:lnTo>
                    <a:pt x="495460" y="15265"/>
                  </a:lnTo>
                  <a:lnTo>
                    <a:pt x="24003" y="15265"/>
                  </a:lnTo>
                  <a:lnTo>
                    <a:pt x="23634" y="14554"/>
                  </a:lnTo>
                  <a:lnTo>
                    <a:pt x="495818" y="14554"/>
                  </a:lnTo>
                  <a:lnTo>
                    <a:pt x="503148" y="0"/>
                  </a:lnTo>
                  <a:close/>
                </a:path>
                <a:path w="503555" h="29845">
                  <a:moveTo>
                    <a:pt x="495818" y="14554"/>
                  </a:moveTo>
                  <a:lnTo>
                    <a:pt x="479513" y="14554"/>
                  </a:lnTo>
                  <a:lnTo>
                    <a:pt x="479158" y="15265"/>
                  </a:lnTo>
                  <a:lnTo>
                    <a:pt x="495460" y="15265"/>
                  </a:lnTo>
                  <a:lnTo>
                    <a:pt x="495818" y="14554"/>
                  </a:lnTo>
                  <a:close/>
                </a:path>
              </a:pathLst>
            </a:custGeom>
            <a:solidFill>
              <a:srgbClr val="EEF4FB"/>
            </a:solidFill>
          </p:spPr>
          <p:txBody>
            <a:bodyPr wrap="square" lIns="0" tIns="0" rIns="0" bIns="0" rtlCol="0"/>
            <a:lstStyle/>
            <a:p>
              <a:endParaRPr/>
            </a:p>
          </p:txBody>
        </p:sp>
        <p:sp>
          <p:nvSpPr>
            <p:cNvPr id="220" name="object 220"/>
            <p:cNvSpPr/>
            <p:nvPr/>
          </p:nvSpPr>
          <p:spPr>
            <a:xfrm>
              <a:off x="806792" y="5250002"/>
              <a:ext cx="53975" cy="34290"/>
            </a:xfrm>
            <a:custGeom>
              <a:avLst/>
              <a:gdLst/>
              <a:ahLst/>
              <a:cxnLst/>
              <a:rect l="l" t="t" r="r" b="b"/>
              <a:pathLst>
                <a:path w="53975" h="34289">
                  <a:moveTo>
                    <a:pt x="53644" y="0"/>
                  </a:moveTo>
                  <a:lnTo>
                    <a:pt x="0" y="0"/>
                  </a:lnTo>
                  <a:lnTo>
                    <a:pt x="0" y="33921"/>
                  </a:lnTo>
                  <a:lnTo>
                    <a:pt x="53644" y="33921"/>
                  </a:lnTo>
                  <a:lnTo>
                    <a:pt x="53644" y="19354"/>
                  </a:lnTo>
                  <a:lnTo>
                    <a:pt x="14566" y="19354"/>
                  </a:lnTo>
                  <a:lnTo>
                    <a:pt x="14566" y="14566"/>
                  </a:lnTo>
                  <a:lnTo>
                    <a:pt x="53644" y="14566"/>
                  </a:lnTo>
                  <a:lnTo>
                    <a:pt x="53644" y="0"/>
                  </a:lnTo>
                  <a:close/>
                </a:path>
                <a:path w="53975" h="34289">
                  <a:moveTo>
                    <a:pt x="53644" y="14566"/>
                  </a:moveTo>
                  <a:lnTo>
                    <a:pt x="39090" y="14566"/>
                  </a:lnTo>
                  <a:lnTo>
                    <a:pt x="39090" y="19354"/>
                  </a:lnTo>
                  <a:lnTo>
                    <a:pt x="53644" y="19354"/>
                  </a:lnTo>
                  <a:lnTo>
                    <a:pt x="53644" y="14566"/>
                  </a:lnTo>
                  <a:close/>
                </a:path>
              </a:pathLst>
            </a:custGeom>
            <a:solidFill>
              <a:srgbClr val="EEF4FB"/>
            </a:solidFill>
          </p:spPr>
          <p:txBody>
            <a:bodyPr wrap="square" lIns="0" tIns="0" rIns="0" bIns="0" rtlCol="0"/>
            <a:lstStyle/>
            <a:p>
              <a:endParaRPr/>
            </a:p>
          </p:txBody>
        </p:sp>
        <p:sp>
          <p:nvSpPr>
            <p:cNvPr id="221" name="object 221"/>
            <p:cNvSpPr/>
            <p:nvPr/>
          </p:nvSpPr>
          <p:spPr>
            <a:xfrm>
              <a:off x="414655" y="5250002"/>
              <a:ext cx="53975" cy="34290"/>
            </a:xfrm>
            <a:custGeom>
              <a:avLst/>
              <a:gdLst/>
              <a:ahLst/>
              <a:cxnLst/>
              <a:rect l="l" t="t" r="r" b="b"/>
              <a:pathLst>
                <a:path w="53975" h="34289">
                  <a:moveTo>
                    <a:pt x="53644" y="0"/>
                  </a:moveTo>
                  <a:lnTo>
                    <a:pt x="0" y="0"/>
                  </a:lnTo>
                  <a:lnTo>
                    <a:pt x="0" y="33921"/>
                  </a:lnTo>
                  <a:lnTo>
                    <a:pt x="53644" y="33921"/>
                  </a:lnTo>
                  <a:lnTo>
                    <a:pt x="53644" y="19354"/>
                  </a:lnTo>
                  <a:lnTo>
                    <a:pt x="14566" y="19354"/>
                  </a:lnTo>
                  <a:lnTo>
                    <a:pt x="14566" y="14566"/>
                  </a:lnTo>
                  <a:lnTo>
                    <a:pt x="53644" y="14566"/>
                  </a:lnTo>
                  <a:lnTo>
                    <a:pt x="53644" y="0"/>
                  </a:lnTo>
                  <a:close/>
                </a:path>
                <a:path w="53975" h="34289">
                  <a:moveTo>
                    <a:pt x="53644" y="14566"/>
                  </a:moveTo>
                  <a:lnTo>
                    <a:pt x="39090" y="14566"/>
                  </a:lnTo>
                  <a:lnTo>
                    <a:pt x="39090" y="19354"/>
                  </a:lnTo>
                  <a:lnTo>
                    <a:pt x="53644" y="19354"/>
                  </a:lnTo>
                  <a:lnTo>
                    <a:pt x="53644" y="14566"/>
                  </a:lnTo>
                  <a:close/>
                </a:path>
              </a:pathLst>
            </a:custGeom>
            <a:solidFill>
              <a:srgbClr val="EEF4FB"/>
            </a:solidFill>
          </p:spPr>
          <p:txBody>
            <a:bodyPr wrap="square" lIns="0" tIns="0" rIns="0" bIns="0" rtlCol="0"/>
            <a:lstStyle/>
            <a:p>
              <a:endParaRPr/>
            </a:p>
          </p:txBody>
        </p:sp>
        <p:sp>
          <p:nvSpPr>
            <p:cNvPr id="222" name="object 222"/>
            <p:cNvSpPr/>
            <p:nvPr/>
          </p:nvSpPr>
          <p:spPr>
            <a:xfrm>
              <a:off x="0" y="6410731"/>
              <a:ext cx="369570" cy="0"/>
            </a:xfrm>
            <a:custGeom>
              <a:avLst/>
              <a:gdLst/>
              <a:ahLst/>
              <a:cxnLst/>
              <a:rect l="l" t="t" r="r" b="b"/>
              <a:pathLst>
                <a:path w="369570">
                  <a:moveTo>
                    <a:pt x="0" y="0"/>
                  </a:moveTo>
                  <a:lnTo>
                    <a:pt x="369290" y="0"/>
                  </a:lnTo>
                </a:path>
              </a:pathLst>
            </a:custGeom>
            <a:ln w="15240">
              <a:solidFill>
                <a:srgbClr val="EEF4FB"/>
              </a:solidFill>
            </a:ln>
          </p:spPr>
          <p:txBody>
            <a:bodyPr wrap="square" lIns="0" tIns="0" rIns="0" bIns="0" rtlCol="0"/>
            <a:lstStyle/>
            <a:p>
              <a:endParaRPr/>
            </a:p>
          </p:txBody>
        </p:sp>
        <p:sp>
          <p:nvSpPr>
            <p:cNvPr id="223" name="object 223"/>
            <p:cNvSpPr/>
            <p:nvPr/>
          </p:nvSpPr>
          <p:spPr>
            <a:xfrm>
              <a:off x="362013" y="6179591"/>
              <a:ext cx="0" cy="223520"/>
            </a:xfrm>
            <a:custGeom>
              <a:avLst/>
              <a:gdLst/>
              <a:ahLst/>
              <a:cxnLst/>
              <a:rect l="l" t="t" r="r" b="b"/>
              <a:pathLst>
                <a:path h="223520">
                  <a:moveTo>
                    <a:pt x="0" y="0"/>
                  </a:moveTo>
                  <a:lnTo>
                    <a:pt x="0" y="223519"/>
                  </a:lnTo>
                </a:path>
              </a:pathLst>
            </a:custGeom>
            <a:ln w="14554">
              <a:solidFill>
                <a:srgbClr val="EEF4FB"/>
              </a:solidFill>
            </a:ln>
          </p:spPr>
          <p:txBody>
            <a:bodyPr wrap="square" lIns="0" tIns="0" rIns="0" bIns="0" rtlCol="0"/>
            <a:lstStyle/>
            <a:p>
              <a:endParaRPr/>
            </a:p>
          </p:txBody>
        </p:sp>
        <p:sp>
          <p:nvSpPr>
            <p:cNvPr id="224" name="object 224"/>
            <p:cNvSpPr/>
            <p:nvPr/>
          </p:nvSpPr>
          <p:spPr>
            <a:xfrm>
              <a:off x="0" y="6172606"/>
              <a:ext cx="369570" cy="0"/>
            </a:xfrm>
            <a:custGeom>
              <a:avLst/>
              <a:gdLst/>
              <a:ahLst/>
              <a:cxnLst/>
              <a:rect l="l" t="t" r="r" b="b"/>
              <a:pathLst>
                <a:path w="369570">
                  <a:moveTo>
                    <a:pt x="0" y="0"/>
                  </a:moveTo>
                  <a:lnTo>
                    <a:pt x="369290" y="0"/>
                  </a:lnTo>
                </a:path>
              </a:pathLst>
            </a:custGeom>
            <a:ln w="13969">
              <a:solidFill>
                <a:srgbClr val="EEF4FB"/>
              </a:solidFill>
            </a:ln>
          </p:spPr>
          <p:txBody>
            <a:bodyPr wrap="square" lIns="0" tIns="0" rIns="0" bIns="0" rtlCol="0"/>
            <a:lstStyle/>
            <a:p>
              <a:endParaRPr/>
            </a:p>
          </p:txBody>
        </p:sp>
      </p:grpSp>
      <p:grpSp>
        <p:nvGrpSpPr>
          <p:cNvPr id="377" name="Group 376"/>
          <p:cNvGrpSpPr/>
          <p:nvPr/>
        </p:nvGrpSpPr>
        <p:grpSpPr>
          <a:xfrm>
            <a:off x="8504999" y="1615694"/>
            <a:ext cx="2187626" cy="4802656"/>
            <a:chOff x="8504999" y="1615694"/>
            <a:chExt cx="2187626" cy="4802656"/>
          </a:xfrm>
        </p:grpSpPr>
        <p:sp>
          <p:nvSpPr>
            <p:cNvPr id="225" name="object 225"/>
            <p:cNvSpPr/>
            <p:nvPr/>
          </p:nvSpPr>
          <p:spPr>
            <a:xfrm>
              <a:off x="10538015" y="4479874"/>
              <a:ext cx="154305" cy="0"/>
            </a:xfrm>
            <a:custGeom>
              <a:avLst/>
              <a:gdLst/>
              <a:ahLst/>
              <a:cxnLst/>
              <a:rect l="l" t="t" r="r" b="b"/>
              <a:pathLst>
                <a:path w="154304">
                  <a:moveTo>
                    <a:pt x="0" y="0"/>
                  </a:moveTo>
                  <a:lnTo>
                    <a:pt x="153987" y="0"/>
                  </a:lnTo>
                </a:path>
              </a:pathLst>
            </a:custGeom>
            <a:ln w="15240">
              <a:solidFill>
                <a:srgbClr val="EEF4FB"/>
              </a:solidFill>
            </a:ln>
          </p:spPr>
          <p:txBody>
            <a:bodyPr wrap="square" lIns="0" tIns="0" rIns="0" bIns="0" rtlCol="0"/>
            <a:lstStyle/>
            <a:p>
              <a:endParaRPr/>
            </a:p>
          </p:txBody>
        </p:sp>
        <p:sp>
          <p:nvSpPr>
            <p:cNvPr id="226" name="object 226"/>
            <p:cNvSpPr/>
            <p:nvPr/>
          </p:nvSpPr>
          <p:spPr>
            <a:xfrm>
              <a:off x="10545298" y="3905834"/>
              <a:ext cx="0" cy="566420"/>
            </a:xfrm>
            <a:custGeom>
              <a:avLst/>
              <a:gdLst/>
              <a:ahLst/>
              <a:cxnLst/>
              <a:rect l="l" t="t" r="r" b="b"/>
              <a:pathLst>
                <a:path h="566420">
                  <a:moveTo>
                    <a:pt x="0" y="0"/>
                  </a:moveTo>
                  <a:lnTo>
                    <a:pt x="0" y="566419"/>
                  </a:lnTo>
                </a:path>
              </a:pathLst>
            </a:custGeom>
            <a:ln w="14566">
              <a:solidFill>
                <a:srgbClr val="EEF4FB"/>
              </a:solidFill>
            </a:ln>
          </p:spPr>
          <p:txBody>
            <a:bodyPr wrap="square" lIns="0" tIns="0" rIns="0" bIns="0" rtlCol="0"/>
            <a:lstStyle/>
            <a:p>
              <a:endParaRPr/>
            </a:p>
          </p:txBody>
        </p:sp>
        <p:sp>
          <p:nvSpPr>
            <p:cNvPr id="227" name="object 227"/>
            <p:cNvSpPr/>
            <p:nvPr/>
          </p:nvSpPr>
          <p:spPr>
            <a:xfrm>
              <a:off x="10538015" y="3898849"/>
              <a:ext cx="154305" cy="0"/>
            </a:xfrm>
            <a:custGeom>
              <a:avLst/>
              <a:gdLst/>
              <a:ahLst/>
              <a:cxnLst/>
              <a:rect l="l" t="t" r="r" b="b"/>
              <a:pathLst>
                <a:path w="154304">
                  <a:moveTo>
                    <a:pt x="0" y="0"/>
                  </a:moveTo>
                  <a:lnTo>
                    <a:pt x="153987" y="0"/>
                  </a:lnTo>
                </a:path>
              </a:pathLst>
            </a:custGeom>
            <a:ln w="13970">
              <a:solidFill>
                <a:srgbClr val="EEF4FB"/>
              </a:solidFill>
            </a:ln>
          </p:spPr>
          <p:txBody>
            <a:bodyPr wrap="square" lIns="0" tIns="0" rIns="0" bIns="0" rtlCol="0"/>
            <a:lstStyle/>
            <a:p>
              <a:endParaRPr/>
            </a:p>
          </p:txBody>
        </p:sp>
        <p:sp>
          <p:nvSpPr>
            <p:cNvPr id="228" name="object 228"/>
            <p:cNvSpPr/>
            <p:nvPr/>
          </p:nvSpPr>
          <p:spPr>
            <a:xfrm>
              <a:off x="10446092" y="4542078"/>
              <a:ext cx="246379" cy="0"/>
            </a:xfrm>
            <a:custGeom>
              <a:avLst/>
              <a:gdLst/>
              <a:ahLst/>
              <a:cxnLst/>
              <a:rect l="l" t="t" r="r" b="b"/>
              <a:pathLst>
                <a:path w="246379">
                  <a:moveTo>
                    <a:pt x="0" y="0"/>
                  </a:moveTo>
                  <a:lnTo>
                    <a:pt x="245910" y="0"/>
                  </a:lnTo>
                </a:path>
              </a:pathLst>
            </a:custGeom>
            <a:ln w="13969">
              <a:solidFill>
                <a:srgbClr val="EEF4FB"/>
              </a:solidFill>
            </a:ln>
          </p:spPr>
          <p:txBody>
            <a:bodyPr wrap="square" lIns="0" tIns="0" rIns="0" bIns="0" rtlCol="0"/>
            <a:lstStyle/>
            <a:p>
              <a:endParaRPr/>
            </a:p>
          </p:txBody>
        </p:sp>
        <p:sp>
          <p:nvSpPr>
            <p:cNvPr id="229" name="object 229"/>
            <p:cNvSpPr/>
            <p:nvPr/>
          </p:nvSpPr>
          <p:spPr>
            <a:xfrm>
              <a:off x="10446092" y="4486833"/>
              <a:ext cx="14604" cy="48260"/>
            </a:xfrm>
            <a:custGeom>
              <a:avLst/>
              <a:gdLst/>
              <a:ahLst/>
              <a:cxnLst/>
              <a:rect l="l" t="t" r="r" b="b"/>
              <a:pathLst>
                <a:path w="14604" h="48260">
                  <a:moveTo>
                    <a:pt x="0" y="48259"/>
                  </a:moveTo>
                  <a:lnTo>
                    <a:pt x="14566" y="48259"/>
                  </a:lnTo>
                  <a:lnTo>
                    <a:pt x="14566" y="0"/>
                  </a:lnTo>
                  <a:lnTo>
                    <a:pt x="0" y="0"/>
                  </a:lnTo>
                  <a:lnTo>
                    <a:pt x="0" y="48259"/>
                  </a:lnTo>
                  <a:close/>
                </a:path>
              </a:pathLst>
            </a:custGeom>
            <a:solidFill>
              <a:srgbClr val="EEF4FB"/>
            </a:solidFill>
          </p:spPr>
          <p:txBody>
            <a:bodyPr wrap="square" lIns="0" tIns="0" rIns="0" bIns="0" rtlCol="0"/>
            <a:lstStyle/>
            <a:p>
              <a:endParaRPr/>
            </a:p>
          </p:txBody>
        </p:sp>
        <p:sp>
          <p:nvSpPr>
            <p:cNvPr id="230" name="object 230"/>
            <p:cNvSpPr/>
            <p:nvPr/>
          </p:nvSpPr>
          <p:spPr>
            <a:xfrm>
              <a:off x="10446092" y="4479848"/>
              <a:ext cx="246379" cy="0"/>
            </a:xfrm>
            <a:custGeom>
              <a:avLst/>
              <a:gdLst/>
              <a:ahLst/>
              <a:cxnLst/>
              <a:rect l="l" t="t" r="r" b="b"/>
              <a:pathLst>
                <a:path w="246379">
                  <a:moveTo>
                    <a:pt x="0" y="0"/>
                  </a:moveTo>
                  <a:lnTo>
                    <a:pt x="245910" y="0"/>
                  </a:lnTo>
                </a:path>
              </a:pathLst>
            </a:custGeom>
            <a:ln w="13969">
              <a:solidFill>
                <a:srgbClr val="EEF4FB"/>
              </a:solidFill>
            </a:ln>
          </p:spPr>
          <p:txBody>
            <a:bodyPr wrap="square" lIns="0" tIns="0" rIns="0" bIns="0" rtlCol="0"/>
            <a:lstStyle/>
            <a:p>
              <a:endParaRPr/>
            </a:p>
          </p:txBody>
        </p:sp>
        <p:sp>
          <p:nvSpPr>
            <p:cNvPr id="231" name="object 231"/>
            <p:cNvSpPr/>
            <p:nvPr/>
          </p:nvSpPr>
          <p:spPr>
            <a:xfrm>
              <a:off x="10434828" y="3667886"/>
              <a:ext cx="257175" cy="238760"/>
            </a:xfrm>
            <a:custGeom>
              <a:avLst/>
              <a:gdLst/>
              <a:ahLst/>
              <a:cxnLst/>
              <a:rect l="l" t="t" r="r" b="b"/>
              <a:pathLst>
                <a:path w="257175" h="238760">
                  <a:moveTo>
                    <a:pt x="257175" y="0"/>
                  </a:moveTo>
                  <a:lnTo>
                    <a:pt x="0" y="238544"/>
                  </a:lnTo>
                  <a:lnTo>
                    <a:pt x="257175" y="238544"/>
                  </a:lnTo>
                  <a:lnTo>
                    <a:pt x="257175" y="223977"/>
                  </a:lnTo>
                  <a:lnTo>
                    <a:pt x="37096" y="223977"/>
                  </a:lnTo>
                  <a:lnTo>
                    <a:pt x="257175" y="19862"/>
                  </a:lnTo>
                  <a:lnTo>
                    <a:pt x="257175" y="0"/>
                  </a:lnTo>
                  <a:close/>
                </a:path>
              </a:pathLst>
            </a:custGeom>
            <a:solidFill>
              <a:srgbClr val="EEF4FB"/>
            </a:solidFill>
          </p:spPr>
          <p:txBody>
            <a:bodyPr wrap="square" lIns="0" tIns="0" rIns="0" bIns="0" rtlCol="0"/>
            <a:lstStyle/>
            <a:p>
              <a:endParaRPr/>
            </a:p>
          </p:txBody>
        </p:sp>
        <p:sp>
          <p:nvSpPr>
            <p:cNvPr id="232" name="object 232"/>
            <p:cNvSpPr/>
            <p:nvPr/>
          </p:nvSpPr>
          <p:spPr>
            <a:xfrm>
              <a:off x="9368853" y="5700052"/>
              <a:ext cx="287020" cy="290195"/>
            </a:xfrm>
            <a:custGeom>
              <a:avLst/>
              <a:gdLst/>
              <a:ahLst/>
              <a:cxnLst/>
              <a:rect l="l" t="t" r="r" b="b"/>
              <a:pathLst>
                <a:path w="287020" h="290195">
                  <a:moveTo>
                    <a:pt x="7277" y="0"/>
                  </a:moveTo>
                  <a:lnTo>
                    <a:pt x="3263" y="0"/>
                  </a:lnTo>
                  <a:lnTo>
                    <a:pt x="0" y="3263"/>
                  </a:lnTo>
                  <a:lnTo>
                    <a:pt x="0" y="11315"/>
                  </a:lnTo>
                  <a:lnTo>
                    <a:pt x="3263" y="14566"/>
                  </a:lnTo>
                  <a:lnTo>
                    <a:pt x="7277" y="14566"/>
                  </a:lnTo>
                  <a:lnTo>
                    <a:pt x="59339" y="19716"/>
                  </a:lnTo>
                  <a:lnTo>
                    <a:pt x="108670" y="34844"/>
                  </a:lnTo>
                  <a:lnTo>
                    <a:pt x="154120" y="59470"/>
                  </a:lnTo>
                  <a:lnTo>
                    <a:pt x="194538" y="93116"/>
                  </a:lnTo>
                  <a:lnTo>
                    <a:pt x="227782" y="134065"/>
                  </a:lnTo>
                  <a:lnTo>
                    <a:pt x="252118" y="180111"/>
                  </a:lnTo>
                  <a:lnTo>
                    <a:pt x="267070" y="230090"/>
                  </a:lnTo>
                  <a:lnTo>
                    <a:pt x="272161" y="282841"/>
                  </a:lnTo>
                  <a:lnTo>
                    <a:pt x="272161" y="286867"/>
                  </a:lnTo>
                  <a:lnTo>
                    <a:pt x="275412" y="290118"/>
                  </a:lnTo>
                  <a:lnTo>
                    <a:pt x="283464" y="290118"/>
                  </a:lnTo>
                  <a:lnTo>
                    <a:pt x="286715" y="286867"/>
                  </a:lnTo>
                  <a:lnTo>
                    <a:pt x="286715" y="282841"/>
                  </a:lnTo>
                  <a:lnTo>
                    <a:pt x="281350" y="227253"/>
                  </a:lnTo>
                  <a:lnTo>
                    <a:pt x="265591" y="174578"/>
                  </a:lnTo>
                  <a:lnTo>
                    <a:pt x="239941" y="126045"/>
                  </a:lnTo>
                  <a:lnTo>
                    <a:pt x="204901" y="82880"/>
                  </a:lnTo>
                  <a:lnTo>
                    <a:pt x="162248" y="47384"/>
                  </a:lnTo>
                  <a:lnTo>
                    <a:pt x="114285" y="21399"/>
                  </a:lnTo>
                  <a:lnTo>
                    <a:pt x="62225" y="5434"/>
                  </a:lnTo>
                  <a:lnTo>
                    <a:pt x="7277" y="0"/>
                  </a:lnTo>
                  <a:close/>
                </a:path>
              </a:pathLst>
            </a:custGeom>
            <a:solidFill>
              <a:srgbClr val="005DA3"/>
            </a:solidFill>
          </p:spPr>
          <p:txBody>
            <a:bodyPr wrap="square" lIns="0" tIns="0" rIns="0" bIns="0" rtlCol="0"/>
            <a:lstStyle/>
            <a:p>
              <a:endParaRPr/>
            </a:p>
          </p:txBody>
        </p:sp>
        <p:sp>
          <p:nvSpPr>
            <p:cNvPr id="233" name="object 233"/>
            <p:cNvSpPr/>
            <p:nvPr/>
          </p:nvSpPr>
          <p:spPr>
            <a:xfrm>
              <a:off x="9368840" y="5778868"/>
              <a:ext cx="208876" cy="211302"/>
            </a:xfrm>
            <a:prstGeom prst="rect">
              <a:avLst/>
            </a:prstGeom>
            <a:blipFill>
              <a:blip r:embed="rId23" cstate="print"/>
              <a:stretch>
                <a:fillRect/>
              </a:stretch>
            </a:blipFill>
          </p:spPr>
          <p:txBody>
            <a:bodyPr wrap="square" lIns="0" tIns="0" rIns="0" bIns="0" rtlCol="0"/>
            <a:lstStyle/>
            <a:p>
              <a:endParaRPr/>
            </a:p>
          </p:txBody>
        </p:sp>
        <p:sp>
          <p:nvSpPr>
            <p:cNvPr id="234" name="object 234"/>
            <p:cNvSpPr/>
            <p:nvPr/>
          </p:nvSpPr>
          <p:spPr>
            <a:xfrm>
              <a:off x="9147162" y="3649217"/>
              <a:ext cx="238213" cy="240995"/>
            </a:xfrm>
            <a:prstGeom prst="rect">
              <a:avLst/>
            </a:prstGeom>
            <a:blipFill>
              <a:blip r:embed="rId24" cstate="print"/>
              <a:stretch>
                <a:fillRect/>
              </a:stretch>
            </a:blipFill>
          </p:spPr>
          <p:txBody>
            <a:bodyPr wrap="square" lIns="0" tIns="0" rIns="0" bIns="0" rtlCol="0"/>
            <a:lstStyle/>
            <a:p>
              <a:endParaRPr/>
            </a:p>
          </p:txBody>
        </p:sp>
        <p:sp>
          <p:nvSpPr>
            <p:cNvPr id="235" name="object 235"/>
            <p:cNvSpPr/>
            <p:nvPr/>
          </p:nvSpPr>
          <p:spPr>
            <a:xfrm>
              <a:off x="9674161" y="1824367"/>
              <a:ext cx="238201" cy="240995"/>
            </a:xfrm>
            <a:prstGeom prst="rect">
              <a:avLst/>
            </a:prstGeom>
            <a:blipFill>
              <a:blip r:embed="rId25" cstate="print"/>
              <a:stretch>
                <a:fillRect/>
              </a:stretch>
            </a:blipFill>
          </p:spPr>
          <p:txBody>
            <a:bodyPr wrap="square" lIns="0" tIns="0" rIns="0" bIns="0" rtlCol="0"/>
            <a:lstStyle/>
            <a:p>
              <a:endParaRPr/>
            </a:p>
          </p:txBody>
        </p:sp>
        <p:sp>
          <p:nvSpPr>
            <p:cNvPr id="236" name="object 236"/>
            <p:cNvSpPr/>
            <p:nvPr/>
          </p:nvSpPr>
          <p:spPr>
            <a:xfrm>
              <a:off x="9677400" y="5410631"/>
              <a:ext cx="151587" cy="153301"/>
            </a:xfrm>
            <a:prstGeom prst="rect">
              <a:avLst/>
            </a:prstGeom>
            <a:blipFill>
              <a:blip r:embed="rId26" cstate="print"/>
              <a:stretch>
                <a:fillRect/>
              </a:stretch>
            </a:blipFill>
          </p:spPr>
          <p:txBody>
            <a:bodyPr wrap="square" lIns="0" tIns="0" rIns="0" bIns="0" rtlCol="0"/>
            <a:lstStyle/>
            <a:p>
              <a:endParaRPr/>
            </a:p>
          </p:txBody>
        </p:sp>
        <p:sp>
          <p:nvSpPr>
            <p:cNvPr id="237" name="object 237"/>
            <p:cNvSpPr/>
            <p:nvPr/>
          </p:nvSpPr>
          <p:spPr>
            <a:xfrm>
              <a:off x="9812515" y="3523538"/>
              <a:ext cx="151599" cy="153301"/>
            </a:xfrm>
            <a:prstGeom prst="rect">
              <a:avLst/>
            </a:prstGeom>
            <a:blipFill>
              <a:blip r:embed="rId27" cstate="print"/>
              <a:stretch>
                <a:fillRect/>
              </a:stretch>
            </a:blipFill>
          </p:spPr>
          <p:txBody>
            <a:bodyPr wrap="square" lIns="0" tIns="0" rIns="0" bIns="0" rtlCol="0"/>
            <a:lstStyle/>
            <a:p>
              <a:endParaRPr/>
            </a:p>
          </p:txBody>
        </p:sp>
        <p:sp>
          <p:nvSpPr>
            <p:cNvPr id="238" name="object 238"/>
            <p:cNvSpPr/>
            <p:nvPr/>
          </p:nvSpPr>
          <p:spPr>
            <a:xfrm>
              <a:off x="8872918" y="2573832"/>
              <a:ext cx="151599" cy="153301"/>
            </a:xfrm>
            <a:prstGeom prst="rect">
              <a:avLst/>
            </a:prstGeom>
            <a:blipFill>
              <a:blip r:embed="rId28" cstate="print"/>
              <a:stretch>
                <a:fillRect/>
              </a:stretch>
            </a:blipFill>
          </p:spPr>
          <p:txBody>
            <a:bodyPr wrap="square" lIns="0" tIns="0" rIns="0" bIns="0" rtlCol="0"/>
            <a:lstStyle/>
            <a:p>
              <a:endParaRPr/>
            </a:p>
          </p:txBody>
        </p:sp>
        <p:sp>
          <p:nvSpPr>
            <p:cNvPr id="239" name="object 239"/>
            <p:cNvSpPr/>
            <p:nvPr/>
          </p:nvSpPr>
          <p:spPr>
            <a:xfrm>
              <a:off x="10145255" y="1615694"/>
              <a:ext cx="547370" cy="375285"/>
            </a:xfrm>
            <a:custGeom>
              <a:avLst/>
              <a:gdLst/>
              <a:ahLst/>
              <a:cxnLst/>
              <a:rect l="l" t="t" r="r" b="b"/>
              <a:pathLst>
                <a:path w="547370" h="375285">
                  <a:moveTo>
                    <a:pt x="251142" y="0"/>
                  </a:moveTo>
                  <a:lnTo>
                    <a:pt x="201975" y="9378"/>
                  </a:lnTo>
                  <a:lnTo>
                    <a:pt x="160645" y="35174"/>
                  </a:lnTo>
                  <a:lnTo>
                    <a:pt x="130873" y="73878"/>
                  </a:lnTo>
                  <a:lnTo>
                    <a:pt x="116382" y="121983"/>
                  </a:lnTo>
                  <a:lnTo>
                    <a:pt x="69169" y="139364"/>
                  </a:lnTo>
                  <a:lnTo>
                    <a:pt x="32388" y="167563"/>
                  </a:lnTo>
                  <a:lnTo>
                    <a:pt x="8508" y="204040"/>
                  </a:lnTo>
                  <a:lnTo>
                    <a:pt x="0" y="246253"/>
                  </a:lnTo>
                  <a:lnTo>
                    <a:pt x="7993" y="286904"/>
                  </a:lnTo>
                  <a:lnTo>
                    <a:pt x="30239" y="322242"/>
                  </a:lnTo>
                  <a:lnTo>
                    <a:pt x="64141" y="350130"/>
                  </a:lnTo>
                  <a:lnTo>
                    <a:pt x="107099" y="368430"/>
                  </a:lnTo>
                  <a:lnTo>
                    <a:pt x="156514" y="375005"/>
                  </a:lnTo>
                  <a:lnTo>
                    <a:pt x="164388" y="375005"/>
                  </a:lnTo>
                  <a:lnTo>
                    <a:pt x="171665" y="374586"/>
                  </a:lnTo>
                  <a:lnTo>
                    <a:pt x="178777" y="373710"/>
                  </a:lnTo>
                  <a:lnTo>
                    <a:pt x="546747" y="373710"/>
                  </a:lnTo>
                  <a:lnTo>
                    <a:pt x="546747" y="360438"/>
                  </a:lnTo>
                  <a:lnTo>
                    <a:pt x="156514" y="360438"/>
                  </a:lnTo>
                  <a:lnTo>
                    <a:pt x="101315" y="351451"/>
                  </a:lnTo>
                  <a:lnTo>
                    <a:pt x="56189" y="326958"/>
                  </a:lnTo>
                  <a:lnTo>
                    <a:pt x="25739" y="290658"/>
                  </a:lnTo>
                  <a:lnTo>
                    <a:pt x="14566" y="246253"/>
                  </a:lnTo>
                  <a:lnTo>
                    <a:pt x="22638" y="208063"/>
                  </a:lnTo>
                  <a:lnTo>
                    <a:pt x="45250" y="175204"/>
                  </a:lnTo>
                  <a:lnTo>
                    <a:pt x="79996" y="150110"/>
                  </a:lnTo>
                  <a:lnTo>
                    <a:pt x="124472" y="135216"/>
                  </a:lnTo>
                  <a:lnTo>
                    <a:pt x="130022" y="134175"/>
                  </a:lnTo>
                  <a:lnTo>
                    <a:pt x="130403" y="128549"/>
                  </a:lnTo>
                  <a:lnTo>
                    <a:pt x="142198" y="83771"/>
                  </a:lnTo>
                  <a:lnTo>
                    <a:pt x="168651" y="47582"/>
                  </a:lnTo>
                  <a:lnTo>
                    <a:pt x="206164" y="23377"/>
                  </a:lnTo>
                  <a:lnTo>
                    <a:pt x="251142" y="14554"/>
                  </a:lnTo>
                  <a:lnTo>
                    <a:pt x="485624" y="14554"/>
                  </a:lnTo>
                  <a:lnTo>
                    <a:pt x="480949" y="13385"/>
                  </a:lnTo>
                  <a:lnTo>
                    <a:pt x="309537" y="13385"/>
                  </a:lnTo>
                  <a:lnTo>
                    <a:pt x="295628" y="7597"/>
                  </a:lnTo>
                  <a:lnTo>
                    <a:pt x="281135" y="3406"/>
                  </a:lnTo>
                  <a:lnTo>
                    <a:pt x="266244" y="859"/>
                  </a:lnTo>
                  <a:lnTo>
                    <a:pt x="251142" y="0"/>
                  </a:lnTo>
                  <a:close/>
                </a:path>
                <a:path w="547370" h="375285">
                  <a:moveTo>
                    <a:pt x="546747" y="359156"/>
                  </a:moveTo>
                  <a:lnTo>
                    <a:pt x="178333" y="359156"/>
                  </a:lnTo>
                  <a:lnTo>
                    <a:pt x="177431" y="359206"/>
                  </a:lnTo>
                  <a:lnTo>
                    <a:pt x="170776" y="360045"/>
                  </a:lnTo>
                  <a:lnTo>
                    <a:pt x="163944" y="360438"/>
                  </a:lnTo>
                  <a:lnTo>
                    <a:pt x="546747" y="360438"/>
                  </a:lnTo>
                  <a:lnTo>
                    <a:pt x="546747" y="359156"/>
                  </a:lnTo>
                  <a:close/>
                </a:path>
                <a:path w="547370" h="375285">
                  <a:moveTo>
                    <a:pt x="485624" y="14554"/>
                  </a:moveTo>
                  <a:lnTo>
                    <a:pt x="396074" y="14554"/>
                  </a:lnTo>
                  <a:lnTo>
                    <a:pt x="439879" y="18082"/>
                  </a:lnTo>
                  <a:lnTo>
                    <a:pt x="481234" y="28359"/>
                  </a:lnTo>
                  <a:lnTo>
                    <a:pt x="518779" y="44922"/>
                  </a:lnTo>
                  <a:lnTo>
                    <a:pt x="546747" y="64262"/>
                  </a:lnTo>
                  <a:lnTo>
                    <a:pt x="546747" y="46649"/>
                  </a:lnTo>
                  <a:lnTo>
                    <a:pt x="526146" y="32377"/>
                  </a:lnTo>
                  <a:lnTo>
                    <a:pt x="486278" y="14717"/>
                  </a:lnTo>
                  <a:lnTo>
                    <a:pt x="485624" y="14554"/>
                  </a:lnTo>
                  <a:close/>
                </a:path>
                <a:path w="547370" h="375285">
                  <a:moveTo>
                    <a:pt x="396074" y="14554"/>
                  </a:moveTo>
                  <a:lnTo>
                    <a:pt x="251142" y="14554"/>
                  </a:lnTo>
                  <a:lnTo>
                    <a:pt x="265372" y="15383"/>
                  </a:lnTo>
                  <a:lnTo>
                    <a:pt x="279228" y="17862"/>
                  </a:lnTo>
                  <a:lnTo>
                    <a:pt x="292665" y="21980"/>
                  </a:lnTo>
                  <a:lnTo>
                    <a:pt x="305638" y="27724"/>
                  </a:lnTo>
                  <a:lnTo>
                    <a:pt x="308394" y="29133"/>
                  </a:lnTo>
                  <a:lnTo>
                    <a:pt x="311315" y="28143"/>
                  </a:lnTo>
                  <a:lnTo>
                    <a:pt x="331616" y="22215"/>
                  </a:lnTo>
                  <a:lnTo>
                    <a:pt x="352561" y="17967"/>
                  </a:lnTo>
                  <a:lnTo>
                    <a:pt x="374072" y="15409"/>
                  </a:lnTo>
                  <a:lnTo>
                    <a:pt x="396074" y="14554"/>
                  </a:lnTo>
                  <a:close/>
                </a:path>
                <a:path w="547370" h="375285">
                  <a:moveTo>
                    <a:pt x="396074" y="0"/>
                  </a:moveTo>
                  <a:lnTo>
                    <a:pt x="373671" y="841"/>
                  </a:lnTo>
                  <a:lnTo>
                    <a:pt x="351734" y="3359"/>
                  </a:lnTo>
                  <a:lnTo>
                    <a:pt x="330332" y="7543"/>
                  </a:lnTo>
                  <a:lnTo>
                    <a:pt x="309537" y="13385"/>
                  </a:lnTo>
                  <a:lnTo>
                    <a:pt x="480949" y="13385"/>
                  </a:lnTo>
                  <a:lnTo>
                    <a:pt x="442440" y="3761"/>
                  </a:lnTo>
                  <a:lnTo>
                    <a:pt x="396074" y="0"/>
                  </a:lnTo>
                  <a:close/>
                </a:path>
              </a:pathLst>
            </a:custGeom>
            <a:solidFill>
              <a:srgbClr val="EEF4FB"/>
            </a:solidFill>
          </p:spPr>
          <p:txBody>
            <a:bodyPr wrap="square" lIns="0" tIns="0" rIns="0" bIns="0" rtlCol="0"/>
            <a:lstStyle/>
            <a:p>
              <a:endParaRPr/>
            </a:p>
          </p:txBody>
        </p:sp>
        <p:sp>
          <p:nvSpPr>
            <p:cNvPr id="240" name="object 240"/>
            <p:cNvSpPr/>
            <p:nvPr/>
          </p:nvSpPr>
          <p:spPr>
            <a:xfrm>
              <a:off x="9206662" y="2127656"/>
              <a:ext cx="436245" cy="577850"/>
            </a:xfrm>
            <a:custGeom>
              <a:avLst/>
              <a:gdLst/>
              <a:ahLst/>
              <a:cxnLst/>
              <a:rect l="l" t="t" r="r" b="b"/>
              <a:pathLst>
                <a:path w="436245" h="577850">
                  <a:moveTo>
                    <a:pt x="218084" y="0"/>
                  </a:moveTo>
                  <a:lnTo>
                    <a:pt x="174186" y="4978"/>
                  </a:lnTo>
                  <a:lnTo>
                    <a:pt x="133275" y="19252"/>
                  </a:lnTo>
                  <a:lnTo>
                    <a:pt x="96234" y="41832"/>
                  </a:lnTo>
                  <a:lnTo>
                    <a:pt x="63946" y="71726"/>
                  </a:lnTo>
                  <a:lnTo>
                    <a:pt x="37295" y="107943"/>
                  </a:lnTo>
                  <a:lnTo>
                    <a:pt x="17164" y="149493"/>
                  </a:lnTo>
                  <a:lnTo>
                    <a:pt x="4438" y="195385"/>
                  </a:lnTo>
                  <a:lnTo>
                    <a:pt x="0" y="244627"/>
                  </a:lnTo>
                  <a:lnTo>
                    <a:pt x="3475" y="288124"/>
                  </a:lnTo>
                  <a:lnTo>
                    <a:pt x="13684" y="329892"/>
                  </a:lnTo>
                  <a:lnTo>
                    <a:pt x="30303" y="368978"/>
                  </a:lnTo>
                  <a:lnTo>
                    <a:pt x="53009" y="404431"/>
                  </a:lnTo>
                  <a:lnTo>
                    <a:pt x="75044" y="577570"/>
                  </a:lnTo>
                  <a:lnTo>
                    <a:pt x="361111" y="577570"/>
                  </a:lnTo>
                  <a:lnTo>
                    <a:pt x="362964" y="563016"/>
                  </a:lnTo>
                  <a:lnTo>
                    <a:pt x="87871" y="563016"/>
                  </a:lnTo>
                  <a:lnTo>
                    <a:pt x="66954" y="398627"/>
                  </a:lnTo>
                  <a:lnTo>
                    <a:pt x="43802" y="363370"/>
                  </a:lnTo>
                  <a:lnTo>
                    <a:pt x="27768" y="326116"/>
                  </a:lnTo>
                  <a:lnTo>
                    <a:pt x="17919" y="286224"/>
                  </a:lnTo>
                  <a:lnTo>
                    <a:pt x="14566" y="244627"/>
                  </a:lnTo>
                  <a:lnTo>
                    <a:pt x="19951" y="191938"/>
                  </a:lnTo>
                  <a:lnTo>
                    <a:pt x="35284" y="143536"/>
                  </a:lnTo>
                  <a:lnTo>
                    <a:pt x="59334" y="100814"/>
                  </a:lnTo>
                  <a:lnTo>
                    <a:pt x="90871" y="65163"/>
                  </a:lnTo>
                  <a:lnTo>
                    <a:pt x="128662" y="37975"/>
                  </a:lnTo>
                  <a:lnTo>
                    <a:pt x="171477" y="20641"/>
                  </a:lnTo>
                  <a:lnTo>
                    <a:pt x="218084" y="14554"/>
                  </a:lnTo>
                  <a:lnTo>
                    <a:pt x="289420" y="14554"/>
                  </a:lnTo>
                  <a:lnTo>
                    <a:pt x="261977" y="4978"/>
                  </a:lnTo>
                  <a:lnTo>
                    <a:pt x="218084" y="0"/>
                  </a:lnTo>
                  <a:close/>
                </a:path>
                <a:path w="436245" h="577850">
                  <a:moveTo>
                    <a:pt x="289420" y="14554"/>
                  </a:moveTo>
                  <a:lnTo>
                    <a:pt x="218084" y="14554"/>
                  </a:lnTo>
                  <a:lnTo>
                    <a:pt x="264691" y="20641"/>
                  </a:lnTo>
                  <a:lnTo>
                    <a:pt x="307506" y="37975"/>
                  </a:lnTo>
                  <a:lnTo>
                    <a:pt x="345297" y="65163"/>
                  </a:lnTo>
                  <a:lnTo>
                    <a:pt x="376833" y="100814"/>
                  </a:lnTo>
                  <a:lnTo>
                    <a:pt x="400884" y="143536"/>
                  </a:lnTo>
                  <a:lnTo>
                    <a:pt x="416217" y="191938"/>
                  </a:lnTo>
                  <a:lnTo>
                    <a:pt x="421601" y="244627"/>
                  </a:lnTo>
                  <a:lnTo>
                    <a:pt x="418246" y="286226"/>
                  </a:lnTo>
                  <a:lnTo>
                    <a:pt x="408390" y="326121"/>
                  </a:lnTo>
                  <a:lnTo>
                    <a:pt x="392350" y="363376"/>
                  </a:lnTo>
                  <a:lnTo>
                    <a:pt x="370446" y="397052"/>
                  </a:lnTo>
                  <a:lnTo>
                    <a:pt x="369214" y="398627"/>
                  </a:lnTo>
                  <a:lnTo>
                    <a:pt x="348284" y="563016"/>
                  </a:lnTo>
                  <a:lnTo>
                    <a:pt x="362964" y="563016"/>
                  </a:lnTo>
                  <a:lnTo>
                    <a:pt x="383146" y="404431"/>
                  </a:lnTo>
                  <a:lnTo>
                    <a:pt x="405857" y="368976"/>
                  </a:lnTo>
                  <a:lnTo>
                    <a:pt x="422476" y="329887"/>
                  </a:lnTo>
                  <a:lnTo>
                    <a:pt x="432682" y="288118"/>
                  </a:lnTo>
                  <a:lnTo>
                    <a:pt x="436156" y="244627"/>
                  </a:lnTo>
                  <a:lnTo>
                    <a:pt x="431717" y="195385"/>
                  </a:lnTo>
                  <a:lnTo>
                    <a:pt x="418991" y="149493"/>
                  </a:lnTo>
                  <a:lnTo>
                    <a:pt x="398861" y="107943"/>
                  </a:lnTo>
                  <a:lnTo>
                    <a:pt x="372211" y="71726"/>
                  </a:lnTo>
                  <a:lnTo>
                    <a:pt x="339925" y="41832"/>
                  </a:lnTo>
                  <a:lnTo>
                    <a:pt x="302885" y="19252"/>
                  </a:lnTo>
                  <a:lnTo>
                    <a:pt x="289420" y="14554"/>
                  </a:lnTo>
                  <a:close/>
                </a:path>
              </a:pathLst>
            </a:custGeom>
            <a:solidFill>
              <a:srgbClr val="EEF4FB"/>
            </a:solidFill>
          </p:spPr>
          <p:txBody>
            <a:bodyPr wrap="square" lIns="0" tIns="0" rIns="0" bIns="0" rtlCol="0"/>
            <a:lstStyle/>
            <a:p>
              <a:endParaRPr/>
            </a:p>
          </p:txBody>
        </p:sp>
        <p:sp>
          <p:nvSpPr>
            <p:cNvPr id="241" name="object 241"/>
            <p:cNvSpPr/>
            <p:nvPr/>
          </p:nvSpPr>
          <p:spPr>
            <a:xfrm>
              <a:off x="9334842" y="2356739"/>
              <a:ext cx="180340" cy="342900"/>
            </a:xfrm>
            <a:custGeom>
              <a:avLst/>
              <a:gdLst/>
              <a:ahLst/>
              <a:cxnLst/>
              <a:rect l="l" t="t" r="r" b="b"/>
              <a:pathLst>
                <a:path w="180340" h="342900">
                  <a:moveTo>
                    <a:pt x="12750" y="0"/>
                  </a:moveTo>
                  <a:lnTo>
                    <a:pt x="10604" y="2108"/>
                  </a:lnTo>
                  <a:lnTo>
                    <a:pt x="0" y="3733"/>
                  </a:lnTo>
                  <a:lnTo>
                    <a:pt x="50876" y="342277"/>
                  </a:lnTo>
                  <a:lnTo>
                    <a:pt x="65265" y="340118"/>
                  </a:lnTo>
                  <a:lnTo>
                    <a:pt x="17678" y="23406"/>
                  </a:lnTo>
                  <a:lnTo>
                    <a:pt x="47186" y="23406"/>
                  </a:lnTo>
                  <a:lnTo>
                    <a:pt x="30828" y="14811"/>
                  </a:lnTo>
                  <a:lnTo>
                    <a:pt x="14300" y="1536"/>
                  </a:lnTo>
                  <a:lnTo>
                    <a:pt x="12750" y="0"/>
                  </a:lnTo>
                  <a:close/>
                </a:path>
                <a:path w="180340" h="342900">
                  <a:moveTo>
                    <a:pt x="176874" y="23406"/>
                  </a:moveTo>
                  <a:lnTo>
                    <a:pt x="162153" y="23406"/>
                  </a:lnTo>
                  <a:lnTo>
                    <a:pt x="114554" y="340118"/>
                  </a:lnTo>
                  <a:lnTo>
                    <a:pt x="128943" y="342277"/>
                  </a:lnTo>
                  <a:lnTo>
                    <a:pt x="176874" y="23406"/>
                  </a:lnTo>
                  <a:close/>
                </a:path>
                <a:path w="180340" h="342900">
                  <a:moveTo>
                    <a:pt x="47186" y="23406"/>
                  </a:moveTo>
                  <a:lnTo>
                    <a:pt x="17678" y="23406"/>
                  </a:lnTo>
                  <a:lnTo>
                    <a:pt x="34087" y="33535"/>
                  </a:lnTo>
                  <a:lnTo>
                    <a:pt x="51776" y="40913"/>
                  </a:lnTo>
                  <a:lnTo>
                    <a:pt x="70472" y="45423"/>
                  </a:lnTo>
                  <a:lnTo>
                    <a:pt x="89916" y="46951"/>
                  </a:lnTo>
                  <a:lnTo>
                    <a:pt x="109347" y="45423"/>
                  </a:lnTo>
                  <a:lnTo>
                    <a:pt x="128044" y="40913"/>
                  </a:lnTo>
                  <a:lnTo>
                    <a:pt x="145737" y="33535"/>
                  </a:lnTo>
                  <a:lnTo>
                    <a:pt x="147602" y="32385"/>
                  </a:lnTo>
                  <a:lnTo>
                    <a:pt x="89903" y="32385"/>
                  </a:lnTo>
                  <a:lnTo>
                    <a:pt x="69019" y="30372"/>
                  </a:lnTo>
                  <a:lnTo>
                    <a:pt x="49180" y="24453"/>
                  </a:lnTo>
                  <a:lnTo>
                    <a:pt x="47186" y="23406"/>
                  </a:lnTo>
                  <a:close/>
                </a:path>
                <a:path w="180340" h="342900">
                  <a:moveTo>
                    <a:pt x="167068" y="0"/>
                  </a:moveTo>
                  <a:lnTo>
                    <a:pt x="130632" y="24453"/>
                  </a:lnTo>
                  <a:lnTo>
                    <a:pt x="89903" y="32385"/>
                  </a:lnTo>
                  <a:lnTo>
                    <a:pt x="147602" y="32385"/>
                  </a:lnTo>
                  <a:lnTo>
                    <a:pt x="162153" y="23406"/>
                  </a:lnTo>
                  <a:lnTo>
                    <a:pt x="176874" y="23406"/>
                  </a:lnTo>
                  <a:lnTo>
                    <a:pt x="179832" y="3733"/>
                  </a:lnTo>
                  <a:lnTo>
                    <a:pt x="169214" y="2108"/>
                  </a:lnTo>
                  <a:lnTo>
                    <a:pt x="167068" y="0"/>
                  </a:lnTo>
                  <a:close/>
                </a:path>
                <a:path w="180340" h="342900">
                  <a:moveTo>
                    <a:pt x="14389" y="1536"/>
                  </a:moveTo>
                  <a:close/>
                </a:path>
                <a:path w="180340" h="342900">
                  <a:moveTo>
                    <a:pt x="165430" y="1536"/>
                  </a:moveTo>
                  <a:close/>
                </a:path>
              </a:pathLst>
            </a:custGeom>
            <a:solidFill>
              <a:srgbClr val="EEF4FB"/>
            </a:solidFill>
          </p:spPr>
          <p:txBody>
            <a:bodyPr wrap="square" lIns="0" tIns="0" rIns="0" bIns="0" rtlCol="0"/>
            <a:lstStyle/>
            <a:p>
              <a:endParaRPr/>
            </a:p>
          </p:txBody>
        </p:sp>
        <p:sp>
          <p:nvSpPr>
            <p:cNvPr id="242" name="object 242"/>
            <p:cNvSpPr/>
            <p:nvPr/>
          </p:nvSpPr>
          <p:spPr>
            <a:xfrm>
              <a:off x="9278201" y="2690660"/>
              <a:ext cx="292735" cy="106045"/>
            </a:xfrm>
            <a:custGeom>
              <a:avLst/>
              <a:gdLst/>
              <a:ahLst/>
              <a:cxnLst/>
              <a:rect l="l" t="t" r="r" b="b"/>
              <a:pathLst>
                <a:path w="292734" h="106044">
                  <a:moveTo>
                    <a:pt x="292506" y="0"/>
                  </a:moveTo>
                  <a:lnTo>
                    <a:pt x="0" y="0"/>
                  </a:lnTo>
                  <a:lnTo>
                    <a:pt x="33235" y="105537"/>
                  </a:lnTo>
                  <a:lnTo>
                    <a:pt x="259283" y="105537"/>
                  </a:lnTo>
                  <a:lnTo>
                    <a:pt x="263864" y="90982"/>
                  </a:lnTo>
                  <a:lnTo>
                    <a:pt x="43903" y="90982"/>
                  </a:lnTo>
                  <a:lnTo>
                    <a:pt x="19850" y="14554"/>
                  </a:lnTo>
                  <a:lnTo>
                    <a:pt x="287924" y="14554"/>
                  </a:lnTo>
                  <a:lnTo>
                    <a:pt x="292506" y="0"/>
                  </a:lnTo>
                  <a:close/>
                </a:path>
                <a:path w="292734" h="106044">
                  <a:moveTo>
                    <a:pt x="287924" y="14554"/>
                  </a:moveTo>
                  <a:lnTo>
                    <a:pt x="272656" y="14554"/>
                  </a:lnTo>
                  <a:lnTo>
                    <a:pt x="248602" y="90982"/>
                  </a:lnTo>
                  <a:lnTo>
                    <a:pt x="263864" y="90982"/>
                  </a:lnTo>
                  <a:lnTo>
                    <a:pt x="287924" y="14554"/>
                  </a:lnTo>
                  <a:close/>
                </a:path>
              </a:pathLst>
            </a:custGeom>
            <a:solidFill>
              <a:srgbClr val="EEF4FB"/>
            </a:solidFill>
          </p:spPr>
          <p:txBody>
            <a:bodyPr wrap="square" lIns="0" tIns="0" rIns="0" bIns="0" rtlCol="0"/>
            <a:lstStyle/>
            <a:p>
              <a:endParaRPr/>
            </a:p>
          </p:txBody>
        </p:sp>
        <p:sp>
          <p:nvSpPr>
            <p:cNvPr id="243" name="object 243"/>
            <p:cNvSpPr/>
            <p:nvPr/>
          </p:nvSpPr>
          <p:spPr>
            <a:xfrm>
              <a:off x="9381083" y="2781643"/>
              <a:ext cx="86995" cy="42545"/>
            </a:xfrm>
            <a:custGeom>
              <a:avLst/>
              <a:gdLst/>
              <a:ahLst/>
              <a:cxnLst/>
              <a:rect l="l" t="t" r="r" b="b"/>
              <a:pathLst>
                <a:path w="86995" h="42544">
                  <a:moveTo>
                    <a:pt x="86741" y="0"/>
                  </a:moveTo>
                  <a:lnTo>
                    <a:pt x="0" y="0"/>
                  </a:lnTo>
                  <a:lnTo>
                    <a:pt x="0" y="42163"/>
                  </a:lnTo>
                  <a:lnTo>
                    <a:pt x="86741" y="42163"/>
                  </a:lnTo>
                  <a:lnTo>
                    <a:pt x="86741" y="27609"/>
                  </a:lnTo>
                  <a:lnTo>
                    <a:pt x="14566" y="27609"/>
                  </a:lnTo>
                  <a:lnTo>
                    <a:pt x="14566" y="14566"/>
                  </a:lnTo>
                  <a:lnTo>
                    <a:pt x="86741" y="14566"/>
                  </a:lnTo>
                  <a:lnTo>
                    <a:pt x="86741" y="0"/>
                  </a:lnTo>
                  <a:close/>
                </a:path>
                <a:path w="86995" h="42544">
                  <a:moveTo>
                    <a:pt x="86741" y="14566"/>
                  </a:moveTo>
                  <a:lnTo>
                    <a:pt x="72186" y="14566"/>
                  </a:lnTo>
                  <a:lnTo>
                    <a:pt x="72186" y="27609"/>
                  </a:lnTo>
                  <a:lnTo>
                    <a:pt x="86741" y="27609"/>
                  </a:lnTo>
                  <a:lnTo>
                    <a:pt x="86741" y="14566"/>
                  </a:lnTo>
                  <a:close/>
                </a:path>
              </a:pathLst>
            </a:custGeom>
            <a:solidFill>
              <a:srgbClr val="EEF4FB"/>
            </a:solidFill>
          </p:spPr>
          <p:txBody>
            <a:bodyPr wrap="square" lIns="0" tIns="0" rIns="0" bIns="0" rtlCol="0"/>
            <a:lstStyle/>
            <a:p>
              <a:endParaRPr/>
            </a:p>
          </p:txBody>
        </p:sp>
        <p:sp>
          <p:nvSpPr>
            <p:cNvPr id="244" name="object 244"/>
            <p:cNvSpPr/>
            <p:nvPr/>
          </p:nvSpPr>
          <p:spPr>
            <a:xfrm>
              <a:off x="9302445" y="2743441"/>
              <a:ext cx="244475" cy="0"/>
            </a:xfrm>
            <a:custGeom>
              <a:avLst/>
              <a:gdLst/>
              <a:ahLst/>
              <a:cxnLst/>
              <a:rect l="l" t="t" r="r" b="b"/>
              <a:pathLst>
                <a:path w="244475">
                  <a:moveTo>
                    <a:pt x="0" y="0"/>
                  </a:moveTo>
                  <a:lnTo>
                    <a:pt x="244017" y="0"/>
                  </a:lnTo>
                </a:path>
              </a:pathLst>
            </a:custGeom>
            <a:ln w="14554">
              <a:solidFill>
                <a:srgbClr val="EEF4FB"/>
              </a:solidFill>
            </a:ln>
          </p:spPr>
          <p:txBody>
            <a:bodyPr wrap="square" lIns="0" tIns="0" rIns="0" bIns="0" rtlCol="0"/>
            <a:lstStyle/>
            <a:p>
              <a:endParaRPr/>
            </a:p>
          </p:txBody>
        </p:sp>
        <p:sp>
          <p:nvSpPr>
            <p:cNvPr id="245" name="object 245"/>
            <p:cNvSpPr/>
            <p:nvPr/>
          </p:nvSpPr>
          <p:spPr>
            <a:xfrm>
              <a:off x="9714001" y="2541600"/>
              <a:ext cx="449580" cy="0"/>
            </a:xfrm>
            <a:custGeom>
              <a:avLst/>
              <a:gdLst/>
              <a:ahLst/>
              <a:cxnLst/>
              <a:rect l="l" t="t" r="r" b="b"/>
              <a:pathLst>
                <a:path w="449579">
                  <a:moveTo>
                    <a:pt x="0" y="0"/>
                  </a:moveTo>
                  <a:lnTo>
                    <a:pt x="449021" y="0"/>
                  </a:lnTo>
                </a:path>
              </a:pathLst>
            </a:custGeom>
            <a:ln w="13970">
              <a:solidFill>
                <a:srgbClr val="EEF4FB"/>
              </a:solidFill>
            </a:ln>
          </p:spPr>
          <p:txBody>
            <a:bodyPr wrap="square" lIns="0" tIns="0" rIns="0" bIns="0" rtlCol="0"/>
            <a:lstStyle/>
            <a:p>
              <a:endParaRPr/>
            </a:p>
          </p:txBody>
        </p:sp>
        <p:sp>
          <p:nvSpPr>
            <p:cNvPr id="246" name="object 246"/>
            <p:cNvSpPr/>
            <p:nvPr/>
          </p:nvSpPr>
          <p:spPr>
            <a:xfrm>
              <a:off x="9714001" y="2482545"/>
              <a:ext cx="14604" cy="52069"/>
            </a:xfrm>
            <a:custGeom>
              <a:avLst/>
              <a:gdLst/>
              <a:ahLst/>
              <a:cxnLst/>
              <a:rect l="l" t="t" r="r" b="b"/>
              <a:pathLst>
                <a:path w="14604" h="52069">
                  <a:moveTo>
                    <a:pt x="0" y="52069"/>
                  </a:moveTo>
                  <a:lnTo>
                    <a:pt x="14554" y="52069"/>
                  </a:lnTo>
                  <a:lnTo>
                    <a:pt x="14554" y="0"/>
                  </a:lnTo>
                  <a:lnTo>
                    <a:pt x="0" y="0"/>
                  </a:lnTo>
                  <a:lnTo>
                    <a:pt x="0" y="52069"/>
                  </a:lnTo>
                  <a:close/>
                </a:path>
              </a:pathLst>
            </a:custGeom>
            <a:solidFill>
              <a:srgbClr val="EEF4FB"/>
            </a:solidFill>
          </p:spPr>
          <p:txBody>
            <a:bodyPr wrap="square" lIns="0" tIns="0" rIns="0" bIns="0" rtlCol="0"/>
            <a:lstStyle/>
            <a:p>
              <a:endParaRPr/>
            </a:p>
          </p:txBody>
        </p:sp>
        <p:sp>
          <p:nvSpPr>
            <p:cNvPr id="247" name="object 247"/>
            <p:cNvSpPr/>
            <p:nvPr/>
          </p:nvSpPr>
          <p:spPr>
            <a:xfrm>
              <a:off x="9714001" y="2475560"/>
              <a:ext cx="449580" cy="0"/>
            </a:xfrm>
            <a:custGeom>
              <a:avLst/>
              <a:gdLst/>
              <a:ahLst/>
              <a:cxnLst/>
              <a:rect l="l" t="t" r="r" b="b"/>
              <a:pathLst>
                <a:path w="449579">
                  <a:moveTo>
                    <a:pt x="0" y="0"/>
                  </a:moveTo>
                  <a:lnTo>
                    <a:pt x="449021" y="0"/>
                  </a:lnTo>
                </a:path>
              </a:pathLst>
            </a:custGeom>
            <a:ln w="13970">
              <a:solidFill>
                <a:srgbClr val="EEF4FB"/>
              </a:solidFill>
            </a:ln>
          </p:spPr>
          <p:txBody>
            <a:bodyPr wrap="square" lIns="0" tIns="0" rIns="0" bIns="0" rtlCol="0"/>
            <a:lstStyle/>
            <a:p>
              <a:endParaRPr/>
            </a:p>
          </p:txBody>
        </p:sp>
        <p:sp>
          <p:nvSpPr>
            <p:cNvPr id="248" name="object 248"/>
            <p:cNvSpPr/>
            <p:nvPr/>
          </p:nvSpPr>
          <p:spPr>
            <a:xfrm>
              <a:off x="10148468" y="2483015"/>
              <a:ext cx="14604" cy="51435"/>
            </a:xfrm>
            <a:custGeom>
              <a:avLst/>
              <a:gdLst/>
              <a:ahLst/>
              <a:cxnLst/>
              <a:rect l="l" t="t" r="r" b="b"/>
              <a:pathLst>
                <a:path w="14604" h="51435">
                  <a:moveTo>
                    <a:pt x="14554" y="0"/>
                  </a:moveTo>
                  <a:lnTo>
                    <a:pt x="0" y="0"/>
                  </a:lnTo>
                  <a:lnTo>
                    <a:pt x="0" y="51003"/>
                  </a:lnTo>
                  <a:lnTo>
                    <a:pt x="14554" y="51003"/>
                  </a:lnTo>
                  <a:lnTo>
                    <a:pt x="14554" y="0"/>
                  </a:lnTo>
                  <a:close/>
                </a:path>
              </a:pathLst>
            </a:custGeom>
            <a:solidFill>
              <a:srgbClr val="EEF4FB"/>
            </a:solidFill>
          </p:spPr>
          <p:txBody>
            <a:bodyPr wrap="square" lIns="0" tIns="0" rIns="0" bIns="0" rtlCol="0"/>
            <a:lstStyle/>
            <a:p>
              <a:endParaRPr/>
            </a:p>
          </p:txBody>
        </p:sp>
        <p:sp>
          <p:nvSpPr>
            <p:cNvPr id="249" name="object 249"/>
            <p:cNvSpPr/>
            <p:nvPr/>
          </p:nvSpPr>
          <p:spPr>
            <a:xfrm>
              <a:off x="9777971" y="2248496"/>
              <a:ext cx="68516" cy="234505"/>
            </a:xfrm>
            <a:prstGeom prst="rect">
              <a:avLst/>
            </a:prstGeom>
            <a:blipFill>
              <a:blip r:embed="rId29" cstate="print"/>
              <a:stretch>
                <a:fillRect/>
              </a:stretch>
            </a:blipFill>
          </p:spPr>
          <p:txBody>
            <a:bodyPr wrap="square" lIns="0" tIns="0" rIns="0" bIns="0" rtlCol="0"/>
            <a:lstStyle/>
            <a:p>
              <a:endParaRPr/>
            </a:p>
          </p:txBody>
        </p:sp>
        <p:sp>
          <p:nvSpPr>
            <p:cNvPr id="250" name="object 250"/>
            <p:cNvSpPr/>
            <p:nvPr/>
          </p:nvSpPr>
          <p:spPr>
            <a:xfrm>
              <a:off x="10030523" y="2248496"/>
              <a:ext cx="68529" cy="234505"/>
            </a:xfrm>
            <a:prstGeom prst="rect">
              <a:avLst/>
            </a:prstGeom>
            <a:blipFill>
              <a:blip r:embed="rId30" cstate="print"/>
              <a:stretch>
                <a:fillRect/>
              </a:stretch>
            </a:blipFill>
          </p:spPr>
          <p:txBody>
            <a:bodyPr wrap="square" lIns="0" tIns="0" rIns="0" bIns="0" rtlCol="0"/>
            <a:lstStyle/>
            <a:p>
              <a:endParaRPr/>
            </a:p>
          </p:txBody>
        </p:sp>
        <p:sp>
          <p:nvSpPr>
            <p:cNvPr id="251" name="object 251"/>
            <p:cNvSpPr/>
            <p:nvPr/>
          </p:nvSpPr>
          <p:spPr>
            <a:xfrm>
              <a:off x="9773336" y="2534005"/>
              <a:ext cx="330835" cy="301625"/>
            </a:xfrm>
            <a:custGeom>
              <a:avLst/>
              <a:gdLst/>
              <a:ahLst/>
              <a:cxnLst/>
              <a:rect l="l" t="t" r="r" b="b"/>
              <a:pathLst>
                <a:path w="330834" h="301625">
                  <a:moveTo>
                    <a:pt x="330339" y="0"/>
                  </a:moveTo>
                  <a:lnTo>
                    <a:pt x="0" y="0"/>
                  </a:lnTo>
                  <a:lnTo>
                    <a:pt x="0" y="157606"/>
                  </a:lnTo>
                  <a:lnTo>
                    <a:pt x="8438" y="202950"/>
                  </a:lnTo>
                  <a:lnTo>
                    <a:pt x="31925" y="242370"/>
                  </a:lnTo>
                  <a:lnTo>
                    <a:pt x="67718" y="273480"/>
                  </a:lnTo>
                  <a:lnTo>
                    <a:pt x="113075" y="293896"/>
                  </a:lnTo>
                  <a:lnTo>
                    <a:pt x="165252" y="301231"/>
                  </a:lnTo>
                  <a:lnTo>
                    <a:pt x="217378" y="293896"/>
                  </a:lnTo>
                  <a:lnTo>
                    <a:pt x="233400" y="286677"/>
                  </a:lnTo>
                  <a:lnTo>
                    <a:pt x="165252" y="286677"/>
                  </a:lnTo>
                  <a:lnTo>
                    <a:pt x="117677" y="280086"/>
                  </a:lnTo>
                  <a:lnTo>
                    <a:pt x="76319" y="261741"/>
                  </a:lnTo>
                  <a:lnTo>
                    <a:pt x="43680" y="233785"/>
                  </a:lnTo>
                  <a:lnTo>
                    <a:pt x="22262" y="198359"/>
                  </a:lnTo>
                  <a:lnTo>
                    <a:pt x="14566" y="157606"/>
                  </a:lnTo>
                  <a:lnTo>
                    <a:pt x="14566" y="14566"/>
                  </a:lnTo>
                  <a:lnTo>
                    <a:pt x="330339" y="14566"/>
                  </a:lnTo>
                  <a:lnTo>
                    <a:pt x="330339" y="0"/>
                  </a:lnTo>
                  <a:close/>
                </a:path>
                <a:path w="330834" h="301625">
                  <a:moveTo>
                    <a:pt x="330339" y="14566"/>
                  </a:moveTo>
                  <a:lnTo>
                    <a:pt x="315785" y="14566"/>
                  </a:lnTo>
                  <a:lnTo>
                    <a:pt x="315785" y="157606"/>
                  </a:lnTo>
                  <a:lnTo>
                    <a:pt x="308097" y="198359"/>
                  </a:lnTo>
                  <a:lnTo>
                    <a:pt x="286700" y="233785"/>
                  </a:lnTo>
                  <a:lnTo>
                    <a:pt x="254093" y="261741"/>
                  </a:lnTo>
                  <a:lnTo>
                    <a:pt x="212777" y="280086"/>
                  </a:lnTo>
                  <a:lnTo>
                    <a:pt x="165252" y="286677"/>
                  </a:lnTo>
                  <a:lnTo>
                    <a:pt x="233400" y="286677"/>
                  </a:lnTo>
                  <a:lnTo>
                    <a:pt x="262689" y="273480"/>
                  </a:lnTo>
                  <a:lnTo>
                    <a:pt x="298446" y="242370"/>
                  </a:lnTo>
                  <a:lnTo>
                    <a:pt x="321909" y="202950"/>
                  </a:lnTo>
                  <a:lnTo>
                    <a:pt x="330339" y="157606"/>
                  </a:lnTo>
                  <a:lnTo>
                    <a:pt x="330339" y="14566"/>
                  </a:lnTo>
                  <a:close/>
                </a:path>
              </a:pathLst>
            </a:custGeom>
            <a:solidFill>
              <a:srgbClr val="EEF4FB"/>
            </a:solidFill>
          </p:spPr>
          <p:txBody>
            <a:bodyPr wrap="square" lIns="0" tIns="0" rIns="0" bIns="0" rtlCol="0"/>
            <a:lstStyle/>
            <a:p>
              <a:endParaRPr/>
            </a:p>
          </p:txBody>
        </p:sp>
        <p:sp>
          <p:nvSpPr>
            <p:cNvPr id="252" name="object 252"/>
            <p:cNvSpPr/>
            <p:nvPr/>
          </p:nvSpPr>
          <p:spPr>
            <a:xfrm>
              <a:off x="9938587" y="2827959"/>
              <a:ext cx="0" cy="86360"/>
            </a:xfrm>
            <a:custGeom>
              <a:avLst/>
              <a:gdLst/>
              <a:ahLst/>
              <a:cxnLst/>
              <a:rect l="l" t="t" r="r" b="b"/>
              <a:pathLst>
                <a:path h="86360">
                  <a:moveTo>
                    <a:pt x="0" y="0"/>
                  </a:moveTo>
                  <a:lnTo>
                    <a:pt x="0" y="85788"/>
                  </a:lnTo>
                </a:path>
              </a:pathLst>
            </a:custGeom>
            <a:ln w="14554">
              <a:solidFill>
                <a:srgbClr val="EEF4FB"/>
              </a:solidFill>
            </a:ln>
          </p:spPr>
          <p:txBody>
            <a:bodyPr wrap="square" lIns="0" tIns="0" rIns="0" bIns="0" rtlCol="0"/>
            <a:lstStyle/>
            <a:p>
              <a:endParaRPr/>
            </a:p>
          </p:txBody>
        </p:sp>
        <p:sp>
          <p:nvSpPr>
            <p:cNvPr id="253" name="object 253"/>
            <p:cNvSpPr/>
            <p:nvPr/>
          </p:nvSpPr>
          <p:spPr>
            <a:xfrm>
              <a:off x="9535477" y="3016389"/>
              <a:ext cx="697230" cy="386080"/>
            </a:xfrm>
            <a:custGeom>
              <a:avLst/>
              <a:gdLst/>
              <a:ahLst/>
              <a:cxnLst/>
              <a:rect l="l" t="t" r="r" b="b"/>
              <a:pathLst>
                <a:path w="697229" h="386079">
                  <a:moveTo>
                    <a:pt x="592112" y="0"/>
                  </a:moveTo>
                  <a:lnTo>
                    <a:pt x="105029" y="0"/>
                  </a:lnTo>
                  <a:lnTo>
                    <a:pt x="21894" y="151726"/>
                  </a:lnTo>
                  <a:lnTo>
                    <a:pt x="0" y="191300"/>
                  </a:lnTo>
                  <a:lnTo>
                    <a:pt x="0" y="385724"/>
                  </a:lnTo>
                  <a:lnTo>
                    <a:pt x="697141" y="385724"/>
                  </a:lnTo>
                  <a:lnTo>
                    <a:pt x="697141" y="371170"/>
                  </a:lnTo>
                  <a:lnTo>
                    <a:pt x="14554" y="371170"/>
                  </a:lnTo>
                  <a:lnTo>
                    <a:pt x="14554" y="195059"/>
                  </a:lnTo>
                  <a:lnTo>
                    <a:pt x="113652" y="14554"/>
                  </a:lnTo>
                  <a:lnTo>
                    <a:pt x="600102" y="14554"/>
                  </a:lnTo>
                  <a:lnTo>
                    <a:pt x="592112" y="0"/>
                  </a:lnTo>
                  <a:close/>
                </a:path>
                <a:path w="697229" h="386079">
                  <a:moveTo>
                    <a:pt x="600102" y="14554"/>
                  </a:moveTo>
                  <a:lnTo>
                    <a:pt x="583488" y="14554"/>
                  </a:lnTo>
                  <a:lnTo>
                    <a:pt x="662508" y="158750"/>
                  </a:lnTo>
                  <a:lnTo>
                    <a:pt x="682586" y="195059"/>
                  </a:lnTo>
                  <a:lnTo>
                    <a:pt x="682586" y="371170"/>
                  </a:lnTo>
                  <a:lnTo>
                    <a:pt x="697141" y="371170"/>
                  </a:lnTo>
                  <a:lnTo>
                    <a:pt x="697141" y="191300"/>
                  </a:lnTo>
                  <a:lnTo>
                    <a:pt x="600102" y="14554"/>
                  </a:lnTo>
                  <a:close/>
                </a:path>
              </a:pathLst>
            </a:custGeom>
            <a:solidFill>
              <a:srgbClr val="EEF4FB"/>
            </a:solidFill>
          </p:spPr>
          <p:txBody>
            <a:bodyPr wrap="square" lIns="0" tIns="0" rIns="0" bIns="0" rtlCol="0"/>
            <a:lstStyle/>
            <a:p>
              <a:endParaRPr/>
            </a:p>
          </p:txBody>
        </p:sp>
        <p:sp>
          <p:nvSpPr>
            <p:cNvPr id="254" name="object 254"/>
            <p:cNvSpPr/>
            <p:nvPr/>
          </p:nvSpPr>
          <p:spPr>
            <a:xfrm>
              <a:off x="9564611" y="3457270"/>
              <a:ext cx="132080" cy="0"/>
            </a:xfrm>
            <a:custGeom>
              <a:avLst/>
              <a:gdLst/>
              <a:ahLst/>
              <a:cxnLst/>
              <a:rect l="l" t="t" r="r" b="b"/>
              <a:pathLst>
                <a:path w="132079">
                  <a:moveTo>
                    <a:pt x="0" y="0"/>
                  </a:moveTo>
                  <a:lnTo>
                    <a:pt x="131876" y="0"/>
                  </a:lnTo>
                </a:path>
              </a:pathLst>
            </a:custGeom>
            <a:ln w="13970">
              <a:solidFill>
                <a:srgbClr val="EEF4FB"/>
              </a:solidFill>
            </a:ln>
          </p:spPr>
          <p:txBody>
            <a:bodyPr wrap="square" lIns="0" tIns="0" rIns="0" bIns="0" rtlCol="0"/>
            <a:lstStyle/>
            <a:p>
              <a:endParaRPr/>
            </a:p>
          </p:txBody>
        </p:sp>
        <p:sp>
          <p:nvSpPr>
            <p:cNvPr id="255" name="object 255"/>
            <p:cNvSpPr/>
            <p:nvPr/>
          </p:nvSpPr>
          <p:spPr>
            <a:xfrm>
              <a:off x="9564611" y="3402025"/>
              <a:ext cx="14604" cy="48260"/>
            </a:xfrm>
            <a:custGeom>
              <a:avLst/>
              <a:gdLst/>
              <a:ahLst/>
              <a:cxnLst/>
              <a:rect l="l" t="t" r="r" b="b"/>
              <a:pathLst>
                <a:path w="14604" h="48260">
                  <a:moveTo>
                    <a:pt x="0" y="48260"/>
                  </a:moveTo>
                  <a:lnTo>
                    <a:pt x="14566" y="48260"/>
                  </a:lnTo>
                  <a:lnTo>
                    <a:pt x="14566" y="0"/>
                  </a:lnTo>
                  <a:lnTo>
                    <a:pt x="0" y="0"/>
                  </a:lnTo>
                  <a:lnTo>
                    <a:pt x="0" y="48260"/>
                  </a:lnTo>
                  <a:close/>
                </a:path>
              </a:pathLst>
            </a:custGeom>
            <a:solidFill>
              <a:srgbClr val="EEF4FB"/>
            </a:solidFill>
          </p:spPr>
          <p:txBody>
            <a:bodyPr wrap="square" lIns="0" tIns="0" rIns="0" bIns="0" rtlCol="0"/>
            <a:lstStyle/>
            <a:p>
              <a:endParaRPr/>
            </a:p>
          </p:txBody>
        </p:sp>
        <p:sp>
          <p:nvSpPr>
            <p:cNvPr id="256" name="object 256"/>
            <p:cNvSpPr/>
            <p:nvPr/>
          </p:nvSpPr>
          <p:spPr>
            <a:xfrm>
              <a:off x="9564611" y="3395040"/>
              <a:ext cx="132080" cy="0"/>
            </a:xfrm>
            <a:custGeom>
              <a:avLst/>
              <a:gdLst/>
              <a:ahLst/>
              <a:cxnLst/>
              <a:rect l="l" t="t" r="r" b="b"/>
              <a:pathLst>
                <a:path w="132079">
                  <a:moveTo>
                    <a:pt x="0" y="0"/>
                  </a:moveTo>
                  <a:lnTo>
                    <a:pt x="131876" y="0"/>
                  </a:lnTo>
                </a:path>
              </a:pathLst>
            </a:custGeom>
            <a:ln w="13969">
              <a:solidFill>
                <a:srgbClr val="EEF4FB"/>
              </a:solidFill>
            </a:ln>
          </p:spPr>
          <p:txBody>
            <a:bodyPr wrap="square" lIns="0" tIns="0" rIns="0" bIns="0" rtlCol="0"/>
            <a:lstStyle/>
            <a:p>
              <a:endParaRPr/>
            </a:p>
          </p:txBody>
        </p:sp>
        <p:sp>
          <p:nvSpPr>
            <p:cNvPr id="257" name="object 257"/>
            <p:cNvSpPr/>
            <p:nvPr/>
          </p:nvSpPr>
          <p:spPr>
            <a:xfrm>
              <a:off x="9681933" y="3402126"/>
              <a:ext cx="14604" cy="48260"/>
            </a:xfrm>
            <a:custGeom>
              <a:avLst/>
              <a:gdLst/>
              <a:ahLst/>
              <a:cxnLst/>
              <a:rect l="l" t="t" r="r" b="b"/>
              <a:pathLst>
                <a:path w="14604" h="48260">
                  <a:moveTo>
                    <a:pt x="14554" y="0"/>
                  </a:moveTo>
                  <a:lnTo>
                    <a:pt x="0" y="0"/>
                  </a:lnTo>
                  <a:lnTo>
                    <a:pt x="0" y="48069"/>
                  </a:lnTo>
                  <a:lnTo>
                    <a:pt x="14554" y="48069"/>
                  </a:lnTo>
                  <a:lnTo>
                    <a:pt x="14554" y="0"/>
                  </a:lnTo>
                  <a:close/>
                </a:path>
              </a:pathLst>
            </a:custGeom>
            <a:solidFill>
              <a:srgbClr val="EEF4FB"/>
            </a:solidFill>
          </p:spPr>
          <p:txBody>
            <a:bodyPr wrap="square" lIns="0" tIns="0" rIns="0" bIns="0" rtlCol="0"/>
            <a:lstStyle/>
            <a:p>
              <a:endParaRPr/>
            </a:p>
          </p:txBody>
        </p:sp>
        <p:sp>
          <p:nvSpPr>
            <p:cNvPr id="258" name="object 258"/>
            <p:cNvSpPr/>
            <p:nvPr/>
          </p:nvSpPr>
          <p:spPr>
            <a:xfrm>
              <a:off x="10071595" y="3457270"/>
              <a:ext cx="132080" cy="0"/>
            </a:xfrm>
            <a:custGeom>
              <a:avLst/>
              <a:gdLst/>
              <a:ahLst/>
              <a:cxnLst/>
              <a:rect l="l" t="t" r="r" b="b"/>
              <a:pathLst>
                <a:path w="132079">
                  <a:moveTo>
                    <a:pt x="0" y="0"/>
                  </a:moveTo>
                  <a:lnTo>
                    <a:pt x="131876" y="0"/>
                  </a:lnTo>
                </a:path>
              </a:pathLst>
            </a:custGeom>
            <a:ln w="13970">
              <a:solidFill>
                <a:srgbClr val="EEF4FB"/>
              </a:solidFill>
            </a:ln>
          </p:spPr>
          <p:txBody>
            <a:bodyPr wrap="square" lIns="0" tIns="0" rIns="0" bIns="0" rtlCol="0"/>
            <a:lstStyle/>
            <a:p>
              <a:endParaRPr/>
            </a:p>
          </p:txBody>
        </p:sp>
        <p:sp>
          <p:nvSpPr>
            <p:cNvPr id="259" name="object 259"/>
            <p:cNvSpPr/>
            <p:nvPr/>
          </p:nvSpPr>
          <p:spPr>
            <a:xfrm>
              <a:off x="10071595" y="3402025"/>
              <a:ext cx="14604" cy="48260"/>
            </a:xfrm>
            <a:custGeom>
              <a:avLst/>
              <a:gdLst/>
              <a:ahLst/>
              <a:cxnLst/>
              <a:rect l="l" t="t" r="r" b="b"/>
              <a:pathLst>
                <a:path w="14604" h="48260">
                  <a:moveTo>
                    <a:pt x="0" y="48260"/>
                  </a:moveTo>
                  <a:lnTo>
                    <a:pt x="14566" y="48260"/>
                  </a:lnTo>
                  <a:lnTo>
                    <a:pt x="14566" y="0"/>
                  </a:lnTo>
                  <a:lnTo>
                    <a:pt x="0" y="0"/>
                  </a:lnTo>
                  <a:lnTo>
                    <a:pt x="0" y="48260"/>
                  </a:lnTo>
                  <a:close/>
                </a:path>
              </a:pathLst>
            </a:custGeom>
            <a:solidFill>
              <a:srgbClr val="EEF4FB"/>
            </a:solidFill>
          </p:spPr>
          <p:txBody>
            <a:bodyPr wrap="square" lIns="0" tIns="0" rIns="0" bIns="0" rtlCol="0"/>
            <a:lstStyle/>
            <a:p>
              <a:endParaRPr/>
            </a:p>
          </p:txBody>
        </p:sp>
        <p:sp>
          <p:nvSpPr>
            <p:cNvPr id="260" name="object 260"/>
            <p:cNvSpPr/>
            <p:nvPr/>
          </p:nvSpPr>
          <p:spPr>
            <a:xfrm>
              <a:off x="10071595" y="3395040"/>
              <a:ext cx="132080" cy="0"/>
            </a:xfrm>
            <a:custGeom>
              <a:avLst/>
              <a:gdLst/>
              <a:ahLst/>
              <a:cxnLst/>
              <a:rect l="l" t="t" r="r" b="b"/>
              <a:pathLst>
                <a:path w="132079">
                  <a:moveTo>
                    <a:pt x="0" y="0"/>
                  </a:moveTo>
                  <a:lnTo>
                    <a:pt x="131876" y="0"/>
                  </a:lnTo>
                </a:path>
              </a:pathLst>
            </a:custGeom>
            <a:ln w="13969">
              <a:solidFill>
                <a:srgbClr val="EEF4FB"/>
              </a:solidFill>
            </a:ln>
          </p:spPr>
          <p:txBody>
            <a:bodyPr wrap="square" lIns="0" tIns="0" rIns="0" bIns="0" rtlCol="0"/>
            <a:lstStyle/>
            <a:p>
              <a:endParaRPr/>
            </a:p>
          </p:txBody>
        </p:sp>
        <p:sp>
          <p:nvSpPr>
            <p:cNvPr id="261" name="object 261"/>
            <p:cNvSpPr/>
            <p:nvPr/>
          </p:nvSpPr>
          <p:spPr>
            <a:xfrm>
              <a:off x="10188917" y="3402126"/>
              <a:ext cx="14604" cy="48260"/>
            </a:xfrm>
            <a:custGeom>
              <a:avLst/>
              <a:gdLst/>
              <a:ahLst/>
              <a:cxnLst/>
              <a:rect l="l" t="t" r="r" b="b"/>
              <a:pathLst>
                <a:path w="14604" h="48260">
                  <a:moveTo>
                    <a:pt x="14554" y="0"/>
                  </a:moveTo>
                  <a:lnTo>
                    <a:pt x="0" y="0"/>
                  </a:lnTo>
                  <a:lnTo>
                    <a:pt x="0" y="48069"/>
                  </a:lnTo>
                  <a:lnTo>
                    <a:pt x="14554" y="48069"/>
                  </a:lnTo>
                  <a:lnTo>
                    <a:pt x="14554" y="0"/>
                  </a:lnTo>
                  <a:close/>
                </a:path>
              </a:pathLst>
            </a:custGeom>
            <a:solidFill>
              <a:srgbClr val="EEF4FB"/>
            </a:solidFill>
          </p:spPr>
          <p:txBody>
            <a:bodyPr wrap="square" lIns="0" tIns="0" rIns="0" bIns="0" rtlCol="0"/>
            <a:lstStyle/>
            <a:p>
              <a:endParaRPr/>
            </a:p>
          </p:txBody>
        </p:sp>
        <p:sp>
          <p:nvSpPr>
            <p:cNvPr id="262" name="object 262"/>
            <p:cNvSpPr/>
            <p:nvPr/>
          </p:nvSpPr>
          <p:spPr>
            <a:xfrm>
              <a:off x="9614446" y="3246475"/>
              <a:ext cx="109943" cy="111137"/>
            </a:xfrm>
            <a:prstGeom prst="rect">
              <a:avLst/>
            </a:prstGeom>
            <a:blipFill>
              <a:blip r:embed="rId31" cstate="print"/>
              <a:stretch>
                <a:fillRect/>
              </a:stretch>
            </a:blipFill>
          </p:spPr>
          <p:txBody>
            <a:bodyPr wrap="square" lIns="0" tIns="0" rIns="0" bIns="0" rtlCol="0"/>
            <a:lstStyle/>
            <a:p>
              <a:endParaRPr/>
            </a:p>
          </p:txBody>
        </p:sp>
        <p:sp>
          <p:nvSpPr>
            <p:cNvPr id="263" name="object 263"/>
            <p:cNvSpPr/>
            <p:nvPr/>
          </p:nvSpPr>
          <p:spPr>
            <a:xfrm>
              <a:off x="10043680" y="3246475"/>
              <a:ext cx="109956" cy="111137"/>
            </a:xfrm>
            <a:prstGeom prst="rect">
              <a:avLst/>
            </a:prstGeom>
            <a:blipFill>
              <a:blip r:embed="rId32" cstate="print"/>
              <a:stretch>
                <a:fillRect/>
              </a:stretch>
            </a:blipFill>
          </p:spPr>
          <p:txBody>
            <a:bodyPr wrap="square" lIns="0" tIns="0" rIns="0" bIns="0" rtlCol="0"/>
            <a:lstStyle/>
            <a:p>
              <a:endParaRPr/>
            </a:p>
          </p:txBody>
        </p:sp>
        <p:sp>
          <p:nvSpPr>
            <p:cNvPr id="264" name="object 264"/>
            <p:cNvSpPr/>
            <p:nvPr/>
          </p:nvSpPr>
          <p:spPr>
            <a:xfrm>
              <a:off x="9542754" y="3209569"/>
              <a:ext cx="682625" cy="0"/>
            </a:xfrm>
            <a:custGeom>
              <a:avLst/>
              <a:gdLst/>
              <a:ahLst/>
              <a:cxnLst/>
              <a:rect l="l" t="t" r="r" b="b"/>
              <a:pathLst>
                <a:path w="682625">
                  <a:moveTo>
                    <a:pt x="0" y="0"/>
                  </a:moveTo>
                  <a:lnTo>
                    <a:pt x="682586" y="0"/>
                  </a:lnTo>
                </a:path>
              </a:pathLst>
            </a:custGeom>
            <a:ln w="14554">
              <a:solidFill>
                <a:srgbClr val="EEF4FB"/>
              </a:solidFill>
            </a:ln>
          </p:spPr>
          <p:txBody>
            <a:bodyPr wrap="square" lIns="0" tIns="0" rIns="0" bIns="0" rtlCol="0"/>
            <a:lstStyle/>
            <a:p>
              <a:endParaRPr/>
            </a:p>
          </p:txBody>
        </p:sp>
        <p:sp>
          <p:nvSpPr>
            <p:cNvPr id="265" name="object 265"/>
            <p:cNvSpPr/>
            <p:nvPr/>
          </p:nvSpPr>
          <p:spPr>
            <a:xfrm>
              <a:off x="8624341" y="2919171"/>
              <a:ext cx="663575" cy="671830"/>
            </a:xfrm>
            <a:custGeom>
              <a:avLst/>
              <a:gdLst/>
              <a:ahLst/>
              <a:cxnLst/>
              <a:rect l="l" t="t" r="r" b="b"/>
              <a:pathLst>
                <a:path w="663575" h="671829">
                  <a:moveTo>
                    <a:pt x="331609" y="0"/>
                  </a:moveTo>
                  <a:lnTo>
                    <a:pt x="282671" y="3646"/>
                  </a:lnTo>
                  <a:lnTo>
                    <a:pt x="235941" y="14236"/>
                  </a:lnTo>
                  <a:lnTo>
                    <a:pt x="191936" y="31246"/>
                  </a:lnTo>
                  <a:lnTo>
                    <a:pt x="151172" y="54153"/>
                  </a:lnTo>
                  <a:lnTo>
                    <a:pt x="114166" y="82434"/>
                  </a:lnTo>
                  <a:lnTo>
                    <a:pt x="81435" y="115565"/>
                  </a:lnTo>
                  <a:lnTo>
                    <a:pt x="53497" y="153024"/>
                  </a:lnTo>
                  <a:lnTo>
                    <a:pt x="30867" y="194286"/>
                  </a:lnTo>
                  <a:lnTo>
                    <a:pt x="14063" y="238828"/>
                  </a:lnTo>
                  <a:lnTo>
                    <a:pt x="3602" y="286127"/>
                  </a:lnTo>
                  <a:lnTo>
                    <a:pt x="0" y="335661"/>
                  </a:lnTo>
                  <a:lnTo>
                    <a:pt x="3602" y="385194"/>
                  </a:lnTo>
                  <a:lnTo>
                    <a:pt x="14063" y="432493"/>
                  </a:lnTo>
                  <a:lnTo>
                    <a:pt x="30867" y="477035"/>
                  </a:lnTo>
                  <a:lnTo>
                    <a:pt x="53497" y="518297"/>
                  </a:lnTo>
                  <a:lnTo>
                    <a:pt x="81435" y="555756"/>
                  </a:lnTo>
                  <a:lnTo>
                    <a:pt x="114166" y="588887"/>
                  </a:lnTo>
                  <a:lnTo>
                    <a:pt x="151172" y="617168"/>
                  </a:lnTo>
                  <a:lnTo>
                    <a:pt x="191936" y="640075"/>
                  </a:lnTo>
                  <a:lnTo>
                    <a:pt x="235941" y="657085"/>
                  </a:lnTo>
                  <a:lnTo>
                    <a:pt x="282671" y="667675"/>
                  </a:lnTo>
                  <a:lnTo>
                    <a:pt x="331609" y="671322"/>
                  </a:lnTo>
                  <a:lnTo>
                    <a:pt x="380547" y="667675"/>
                  </a:lnTo>
                  <a:lnTo>
                    <a:pt x="427277" y="657085"/>
                  </a:lnTo>
                  <a:lnTo>
                    <a:pt x="428100" y="656767"/>
                  </a:lnTo>
                  <a:lnTo>
                    <a:pt x="331609" y="656767"/>
                  </a:lnTo>
                  <a:lnTo>
                    <a:pt x="284822" y="653279"/>
                  </a:lnTo>
                  <a:lnTo>
                    <a:pt x="240145" y="643149"/>
                  </a:lnTo>
                  <a:lnTo>
                    <a:pt x="198072" y="626878"/>
                  </a:lnTo>
                  <a:lnTo>
                    <a:pt x="159097" y="604965"/>
                  </a:lnTo>
                  <a:lnTo>
                    <a:pt x="123715" y="577911"/>
                  </a:lnTo>
                  <a:lnTo>
                    <a:pt x="92420" y="546217"/>
                  </a:lnTo>
                  <a:lnTo>
                    <a:pt x="65706" y="510383"/>
                  </a:lnTo>
                  <a:lnTo>
                    <a:pt x="44069" y="470910"/>
                  </a:lnTo>
                  <a:lnTo>
                    <a:pt x="28001" y="428299"/>
                  </a:lnTo>
                  <a:lnTo>
                    <a:pt x="17998" y="383048"/>
                  </a:lnTo>
                  <a:lnTo>
                    <a:pt x="14554" y="335661"/>
                  </a:lnTo>
                  <a:lnTo>
                    <a:pt x="17998" y="288275"/>
                  </a:lnTo>
                  <a:lnTo>
                    <a:pt x="28001" y="243027"/>
                  </a:lnTo>
                  <a:lnTo>
                    <a:pt x="44069" y="200416"/>
                  </a:lnTo>
                  <a:lnTo>
                    <a:pt x="65706" y="160943"/>
                  </a:lnTo>
                  <a:lnTo>
                    <a:pt x="92420" y="125109"/>
                  </a:lnTo>
                  <a:lnTo>
                    <a:pt x="123715" y="93414"/>
                  </a:lnTo>
                  <a:lnTo>
                    <a:pt x="159097" y="66360"/>
                  </a:lnTo>
                  <a:lnTo>
                    <a:pt x="198072" y="44446"/>
                  </a:lnTo>
                  <a:lnTo>
                    <a:pt x="240145" y="28173"/>
                  </a:lnTo>
                  <a:lnTo>
                    <a:pt x="284822" y="18042"/>
                  </a:lnTo>
                  <a:lnTo>
                    <a:pt x="331609" y="14554"/>
                  </a:lnTo>
                  <a:lnTo>
                    <a:pt x="428100" y="14554"/>
                  </a:lnTo>
                  <a:lnTo>
                    <a:pt x="427277" y="14236"/>
                  </a:lnTo>
                  <a:lnTo>
                    <a:pt x="380547" y="3646"/>
                  </a:lnTo>
                  <a:lnTo>
                    <a:pt x="331609" y="0"/>
                  </a:lnTo>
                  <a:close/>
                </a:path>
                <a:path w="663575" h="671829">
                  <a:moveTo>
                    <a:pt x="428100" y="14554"/>
                  </a:moveTo>
                  <a:lnTo>
                    <a:pt x="331609" y="14554"/>
                  </a:lnTo>
                  <a:lnTo>
                    <a:pt x="378396" y="18042"/>
                  </a:lnTo>
                  <a:lnTo>
                    <a:pt x="423072" y="28173"/>
                  </a:lnTo>
                  <a:lnTo>
                    <a:pt x="465144" y="44446"/>
                  </a:lnTo>
                  <a:lnTo>
                    <a:pt x="504118" y="66360"/>
                  </a:lnTo>
                  <a:lnTo>
                    <a:pt x="539498" y="93414"/>
                  </a:lnTo>
                  <a:lnTo>
                    <a:pt x="570791" y="125109"/>
                  </a:lnTo>
                  <a:lnTo>
                    <a:pt x="597503" y="160943"/>
                  </a:lnTo>
                  <a:lnTo>
                    <a:pt x="619139" y="200416"/>
                  </a:lnTo>
                  <a:lnTo>
                    <a:pt x="635206" y="243027"/>
                  </a:lnTo>
                  <a:lnTo>
                    <a:pt x="645208" y="288275"/>
                  </a:lnTo>
                  <a:lnTo>
                    <a:pt x="648652" y="335661"/>
                  </a:lnTo>
                  <a:lnTo>
                    <a:pt x="645208" y="383048"/>
                  </a:lnTo>
                  <a:lnTo>
                    <a:pt x="635206" y="428299"/>
                  </a:lnTo>
                  <a:lnTo>
                    <a:pt x="619139" y="470910"/>
                  </a:lnTo>
                  <a:lnTo>
                    <a:pt x="597503" y="510383"/>
                  </a:lnTo>
                  <a:lnTo>
                    <a:pt x="570791" y="546217"/>
                  </a:lnTo>
                  <a:lnTo>
                    <a:pt x="539498" y="577911"/>
                  </a:lnTo>
                  <a:lnTo>
                    <a:pt x="504118" y="604965"/>
                  </a:lnTo>
                  <a:lnTo>
                    <a:pt x="465144" y="626878"/>
                  </a:lnTo>
                  <a:lnTo>
                    <a:pt x="423072" y="643149"/>
                  </a:lnTo>
                  <a:lnTo>
                    <a:pt x="378396" y="653279"/>
                  </a:lnTo>
                  <a:lnTo>
                    <a:pt x="331609" y="656767"/>
                  </a:lnTo>
                  <a:lnTo>
                    <a:pt x="428100" y="656767"/>
                  </a:lnTo>
                  <a:lnTo>
                    <a:pt x="471283" y="640075"/>
                  </a:lnTo>
                  <a:lnTo>
                    <a:pt x="512047" y="617168"/>
                  </a:lnTo>
                  <a:lnTo>
                    <a:pt x="549053" y="588887"/>
                  </a:lnTo>
                  <a:lnTo>
                    <a:pt x="581783" y="555756"/>
                  </a:lnTo>
                  <a:lnTo>
                    <a:pt x="609722" y="518297"/>
                  </a:lnTo>
                  <a:lnTo>
                    <a:pt x="632351" y="477035"/>
                  </a:lnTo>
                  <a:lnTo>
                    <a:pt x="649155" y="432493"/>
                  </a:lnTo>
                  <a:lnTo>
                    <a:pt x="659617" y="385194"/>
                  </a:lnTo>
                  <a:lnTo>
                    <a:pt x="663219" y="335661"/>
                  </a:lnTo>
                  <a:lnTo>
                    <a:pt x="659617" y="286127"/>
                  </a:lnTo>
                  <a:lnTo>
                    <a:pt x="649155" y="238828"/>
                  </a:lnTo>
                  <a:lnTo>
                    <a:pt x="632351" y="194286"/>
                  </a:lnTo>
                  <a:lnTo>
                    <a:pt x="609722" y="153024"/>
                  </a:lnTo>
                  <a:lnTo>
                    <a:pt x="581783" y="115565"/>
                  </a:lnTo>
                  <a:lnTo>
                    <a:pt x="549053" y="82434"/>
                  </a:lnTo>
                  <a:lnTo>
                    <a:pt x="512047" y="54153"/>
                  </a:lnTo>
                  <a:lnTo>
                    <a:pt x="471283" y="31246"/>
                  </a:lnTo>
                  <a:lnTo>
                    <a:pt x="428100" y="14554"/>
                  </a:lnTo>
                  <a:close/>
                </a:path>
              </a:pathLst>
            </a:custGeom>
            <a:solidFill>
              <a:srgbClr val="EEF4FB"/>
            </a:solidFill>
          </p:spPr>
          <p:txBody>
            <a:bodyPr wrap="square" lIns="0" tIns="0" rIns="0" bIns="0" rtlCol="0"/>
            <a:lstStyle/>
            <a:p>
              <a:endParaRPr/>
            </a:p>
          </p:txBody>
        </p:sp>
        <p:sp>
          <p:nvSpPr>
            <p:cNvPr id="266" name="object 266"/>
            <p:cNvSpPr/>
            <p:nvPr/>
          </p:nvSpPr>
          <p:spPr>
            <a:xfrm>
              <a:off x="8682710" y="2978276"/>
              <a:ext cx="546735" cy="553720"/>
            </a:xfrm>
            <a:custGeom>
              <a:avLst/>
              <a:gdLst/>
              <a:ahLst/>
              <a:cxnLst/>
              <a:rect l="l" t="t" r="r" b="b"/>
              <a:pathLst>
                <a:path w="546734" h="553720">
                  <a:moveTo>
                    <a:pt x="273240" y="0"/>
                  </a:moveTo>
                  <a:lnTo>
                    <a:pt x="224190" y="4463"/>
                  </a:lnTo>
                  <a:lnTo>
                    <a:pt x="177997" y="17330"/>
                  </a:lnTo>
                  <a:lnTo>
                    <a:pt x="135440" y="37813"/>
                  </a:lnTo>
                  <a:lnTo>
                    <a:pt x="97296" y="65124"/>
                  </a:lnTo>
                  <a:lnTo>
                    <a:pt x="64343" y="98476"/>
                  </a:lnTo>
                  <a:lnTo>
                    <a:pt x="37360" y="137082"/>
                  </a:lnTo>
                  <a:lnTo>
                    <a:pt x="17123" y="180156"/>
                  </a:lnTo>
                  <a:lnTo>
                    <a:pt x="4410" y="226909"/>
                  </a:lnTo>
                  <a:lnTo>
                    <a:pt x="0" y="276555"/>
                  </a:lnTo>
                  <a:lnTo>
                    <a:pt x="4410" y="326204"/>
                  </a:lnTo>
                  <a:lnTo>
                    <a:pt x="17123" y="372960"/>
                  </a:lnTo>
                  <a:lnTo>
                    <a:pt x="37360" y="416036"/>
                  </a:lnTo>
                  <a:lnTo>
                    <a:pt x="64343" y="454644"/>
                  </a:lnTo>
                  <a:lnTo>
                    <a:pt x="97296" y="487997"/>
                  </a:lnTo>
                  <a:lnTo>
                    <a:pt x="135440" y="515309"/>
                  </a:lnTo>
                  <a:lnTo>
                    <a:pt x="177997" y="535792"/>
                  </a:lnTo>
                  <a:lnTo>
                    <a:pt x="224190" y="548659"/>
                  </a:lnTo>
                  <a:lnTo>
                    <a:pt x="273240" y="553123"/>
                  </a:lnTo>
                  <a:lnTo>
                    <a:pt x="322290" y="548659"/>
                  </a:lnTo>
                  <a:lnTo>
                    <a:pt x="358515" y="538568"/>
                  </a:lnTo>
                  <a:lnTo>
                    <a:pt x="273240" y="538568"/>
                  </a:lnTo>
                  <a:lnTo>
                    <a:pt x="226803" y="534339"/>
                  </a:lnTo>
                  <a:lnTo>
                    <a:pt x="183071" y="522150"/>
                  </a:lnTo>
                  <a:lnTo>
                    <a:pt x="142780" y="502745"/>
                  </a:lnTo>
                  <a:lnTo>
                    <a:pt x="106668" y="476870"/>
                  </a:lnTo>
                  <a:lnTo>
                    <a:pt x="75471" y="445272"/>
                  </a:lnTo>
                  <a:lnTo>
                    <a:pt x="49924" y="408695"/>
                  </a:lnTo>
                  <a:lnTo>
                    <a:pt x="30765" y="367887"/>
                  </a:lnTo>
                  <a:lnTo>
                    <a:pt x="18729" y="323591"/>
                  </a:lnTo>
                  <a:lnTo>
                    <a:pt x="14554" y="276555"/>
                  </a:lnTo>
                  <a:lnTo>
                    <a:pt x="18729" y="229522"/>
                  </a:lnTo>
                  <a:lnTo>
                    <a:pt x="30765" y="185230"/>
                  </a:lnTo>
                  <a:lnTo>
                    <a:pt x="49924" y="144423"/>
                  </a:lnTo>
                  <a:lnTo>
                    <a:pt x="75471" y="107848"/>
                  </a:lnTo>
                  <a:lnTo>
                    <a:pt x="106668" y="76251"/>
                  </a:lnTo>
                  <a:lnTo>
                    <a:pt x="142780" y="50377"/>
                  </a:lnTo>
                  <a:lnTo>
                    <a:pt x="183071" y="30972"/>
                  </a:lnTo>
                  <a:lnTo>
                    <a:pt x="226803" y="18783"/>
                  </a:lnTo>
                  <a:lnTo>
                    <a:pt x="273240" y="14554"/>
                  </a:lnTo>
                  <a:lnTo>
                    <a:pt x="358516" y="14554"/>
                  </a:lnTo>
                  <a:lnTo>
                    <a:pt x="322290" y="4463"/>
                  </a:lnTo>
                  <a:lnTo>
                    <a:pt x="273240" y="0"/>
                  </a:lnTo>
                  <a:close/>
                </a:path>
                <a:path w="546734" h="553720">
                  <a:moveTo>
                    <a:pt x="358516" y="14554"/>
                  </a:moveTo>
                  <a:lnTo>
                    <a:pt x="273240" y="14554"/>
                  </a:lnTo>
                  <a:lnTo>
                    <a:pt x="319677" y="18783"/>
                  </a:lnTo>
                  <a:lnTo>
                    <a:pt x="363409" y="30972"/>
                  </a:lnTo>
                  <a:lnTo>
                    <a:pt x="403700" y="50377"/>
                  </a:lnTo>
                  <a:lnTo>
                    <a:pt x="439812" y="76251"/>
                  </a:lnTo>
                  <a:lnTo>
                    <a:pt x="471009" y="107848"/>
                  </a:lnTo>
                  <a:lnTo>
                    <a:pt x="496556" y="144423"/>
                  </a:lnTo>
                  <a:lnTo>
                    <a:pt x="515715" y="185230"/>
                  </a:lnTo>
                  <a:lnTo>
                    <a:pt x="527751" y="229522"/>
                  </a:lnTo>
                  <a:lnTo>
                    <a:pt x="531926" y="276555"/>
                  </a:lnTo>
                  <a:lnTo>
                    <a:pt x="527751" y="323591"/>
                  </a:lnTo>
                  <a:lnTo>
                    <a:pt x="515715" y="367887"/>
                  </a:lnTo>
                  <a:lnTo>
                    <a:pt x="496556" y="408695"/>
                  </a:lnTo>
                  <a:lnTo>
                    <a:pt x="471009" y="445272"/>
                  </a:lnTo>
                  <a:lnTo>
                    <a:pt x="439812" y="476870"/>
                  </a:lnTo>
                  <a:lnTo>
                    <a:pt x="403700" y="502745"/>
                  </a:lnTo>
                  <a:lnTo>
                    <a:pt x="363409" y="522150"/>
                  </a:lnTo>
                  <a:lnTo>
                    <a:pt x="319677" y="534339"/>
                  </a:lnTo>
                  <a:lnTo>
                    <a:pt x="273240" y="538568"/>
                  </a:lnTo>
                  <a:lnTo>
                    <a:pt x="358515" y="538568"/>
                  </a:lnTo>
                  <a:lnTo>
                    <a:pt x="411040" y="515309"/>
                  </a:lnTo>
                  <a:lnTo>
                    <a:pt x="449184" y="487997"/>
                  </a:lnTo>
                  <a:lnTo>
                    <a:pt x="482137" y="454644"/>
                  </a:lnTo>
                  <a:lnTo>
                    <a:pt x="509120" y="416036"/>
                  </a:lnTo>
                  <a:lnTo>
                    <a:pt x="529357" y="372960"/>
                  </a:lnTo>
                  <a:lnTo>
                    <a:pt x="542070" y="326204"/>
                  </a:lnTo>
                  <a:lnTo>
                    <a:pt x="546480" y="276555"/>
                  </a:lnTo>
                  <a:lnTo>
                    <a:pt x="542070" y="226909"/>
                  </a:lnTo>
                  <a:lnTo>
                    <a:pt x="529357" y="180156"/>
                  </a:lnTo>
                  <a:lnTo>
                    <a:pt x="509120" y="137082"/>
                  </a:lnTo>
                  <a:lnTo>
                    <a:pt x="482137" y="98476"/>
                  </a:lnTo>
                  <a:lnTo>
                    <a:pt x="449184" y="65124"/>
                  </a:lnTo>
                  <a:lnTo>
                    <a:pt x="411040" y="37813"/>
                  </a:lnTo>
                  <a:lnTo>
                    <a:pt x="368483" y="17330"/>
                  </a:lnTo>
                  <a:lnTo>
                    <a:pt x="358516" y="14554"/>
                  </a:lnTo>
                  <a:close/>
                </a:path>
              </a:pathLst>
            </a:custGeom>
            <a:solidFill>
              <a:srgbClr val="EEF4FB"/>
            </a:solidFill>
          </p:spPr>
          <p:txBody>
            <a:bodyPr wrap="square" lIns="0" tIns="0" rIns="0" bIns="0" rtlCol="0"/>
            <a:lstStyle/>
            <a:p>
              <a:endParaRPr/>
            </a:p>
          </p:txBody>
        </p:sp>
        <p:sp>
          <p:nvSpPr>
            <p:cNvPr id="267" name="object 267"/>
            <p:cNvSpPr/>
            <p:nvPr/>
          </p:nvSpPr>
          <p:spPr>
            <a:xfrm>
              <a:off x="8750896" y="3047314"/>
              <a:ext cx="410209" cy="215265"/>
            </a:xfrm>
            <a:custGeom>
              <a:avLst/>
              <a:gdLst/>
              <a:ahLst/>
              <a:cxnLst/>
              <a:rect l="l" t="t" r="r" b="b"/>
              <a:pathLst>
                <a:path w="410209" h="215264">
                  <a:moveTo>
                    <a:pt x="205041" y="0"/>
                  </a:moveTo>
                  <a:lnTo>
                    <a:pt x="158085" y="5490"/>
                  </a:lnTo>
                  <a:lnTo>
                    <a:pt x="114906" y="21152"/>
                  </a:lnTo>
                  <a:lnTo>
                    <a:pt x="76876" y="45646"/>
                  </a:lnTo>
                  <a:lnTo>
                    <a:pt x="45103" y="77802"/>
                  </a:lnTo>
                  <a:lnTo>
                    <a:pt x="20873" y="116336"/>
                  </a:lnTo>
                  <a:lnTo>
                    <a:pt x="5425" y="159993"/>
                  </a:lnTo>
                  <a:lnTo>
                    <a:pt x="0" y="207518"/>
                  </a:lnTo>
                  <a:lnTo>
                    <a:pt x="0" y="214795"/>
                  </a:lnTo>
                  <a:lnTo>
                    <a:pt x="42329" y="214795"/>
                  </a:lnTo>
                  <a:lnTo>
                    <a:pt x="42329" y="207518"/>
                  </a:lnTo>
                  <a:lnTo>
                    <a:pt x="43297" y="200240"/>
                  </a:lnTo>
                  <a:lnTo>
                    <a:pt x="14693" y="200240"/>
                  </a:lnTo>
                  <a:lnTo>
                    <a:pt x="22980" y="150705"/>
                  </a:lnTo>
                  <a:lnTo>
                    <a:pt x="42918" y="106300"/>
                  </a:lnTo>
                  <a:lnTo>
                    <a:pt x="72801" y="68754"/>
                  </a:lnTo>
                  <a:lnTo>
                    <a:pt x="110920" y="39795"/>
                  </a:lnTo>
                  <a:lnTo>
                    <a:pt x="155569" y="21152"/>
                  </a:lnTo>
                  <a:lnTo>
                    <a:pt x="205041" y="14554"/>
                  </a:lnTo>
                  <a:lnTo>
                    <a:pt x="277011" y="14554"/>
                  </a:lnTo>
                  <a:lnTo>
                    <a:pt x="252001" y="5490"/>
                  </a:lnTo>
                  <a:lnTo>
                    <a:pt x="205041" y="0"/>
                  </a:lnTo>
                  <a:close/>
                </a:path>
                <a:path w="410209" h="215264">
                  <a:moveTo>
                    <a:pt x="271304" y="42684"/>
                  </a:moveTo>
                  <a:lnTo>
                    <a:pt x="205041" y="42684"/>
                  </a:lnTo>
                  <a:lnTo>
                    <a:pt x="248248" y="48582"/>
                  </a:lnTo>
                  <a:lnTo>
                    <a:pt x="287104" y="65220"/>
                  </a:lnTo>
                  <a:lnTo>
                    <a:pt x="320044" y="91016"/>
                  </a:lnTo>
                  <a:lnTo>
                    <a:pt x="345508" y="124386"/>
                  </a:lnTo>
                  <a:lnTo>
                    <a:pt x="361932" y="163747"/>
                  </a:lnTo>
                  <a:lnTo>
                    <a:pt x="367753" y="207518"/>
                  </a:lnTo>
                  <a:lnTo>
                    <a:pt x="367753" y="214795"/>
                  </a:lnTo>
                  <a:lnTo>
                    <a:pt x="410095" y="214795"/>
                  </a:lnTo>
                  <a:lnTo>
                    <a:pt x="410095" y="207518"/>
                  </a:lnTo>
                  <a:lnTo>
                    <a:pt x="409264" y="200240"/>
                  </a:lnTo>
                  <a:lnTo>
                    <a:pt x="382168" y="200240"/>
                  </a:lnTo>
                  <a:lnTo>
                    <a:pt x="374354" y="154312"/>
                  </a:lnTo>
                  <a:lnTo>
                    <a:pt x="355750" y="113147"/>
                  </a:lnTo>
                  <a:lnTo>
                    <a:pt x="327937" y="78346"/>
                  </a:lnTo>
                  <a:lnTo>
                    <a:pt x="292495" y="51507"/>
                  </a:lnTo>
                  <a:lnTo>
                    <a:pt x="271304" y="42684"/>
                  </a:lnTo>
                  <a:close/>
                </a:path>
                <a:path w="410209" h="215264">
                  <a:moveTo>
                    <a:pt x="205041" y="28117"/>
                  </a:moveTo>
                  <a:lnTo>
                    <a:pt x="159085" y="34231"/>
                  </a:lnTo>
                  <a:lnTo>
                    <a:pt x="117596" y="51507"/>
                  </a:lnTo>
                  <a:lnTo>
                    <a:pt x="82156" y="78346"/>
                  </a:lnTo>
                  <a:lnTo>
                    <a:pt x="54344" y="113147"/>
                  </a:lnTo>
                  <a:lnTo>
                    <a:pt x="35741" y="154312"/>
                  </a:lnTo>
                  <a:lnTo>
                    <a:pt x="27927" y="200240"/>
                  </a:lnTo>
                  <a:lnTo>
                    <a:pt x="43297" y="200240"/>
                  </a:lnTo>
                  <a:lnTo>
                    <a:pt x="48151" y="163747"/>
                  </a:lnTo>
                  <a:lnTo>
                    <a:pt x="64577" y="124386"/>
                  </a:lnTo>
                  <a:lnTo>
                    <a:pt x="90042" y="91016"/>
                  </a:lnTo>
                  <a:lnTo>
                    <a:pt x="122984" y="65220"/>
                  </a:lnTo>
                  <a:lnTo>
                    <a:pt x="161838" y="48582"/>
                  </a:lnTo>
                  <a:lnTo>
                    <a:pt x="205041" y="42684"/>
                  </a:lnTo>
                  <a:lnTo>
                    <a:pt x="271304" y="42684"/>
                  </a:lnTo>
                  <a:lnTo>
                    <a:pt x="251002" y="34231"/>
                  </a:lnTo>
                  <a:lnTo>
                    <a:pt x="205041" y="28117"/>
                  </a:lnTo>
                  <a:close/>
                </a:path>
                <a:path w="410209" h="215264">
                  <a:moveTo>
                    <a:pt x="277011" y="14554"/>
                  </a:moveTo>
                  <a:lnTo>
                    <a:pt x="205041" y="14554"/>
                  </a:lnTo>
                  <a:lnTo>
                    <a:pt x="254518" y="21152"/>
                  </a:lnTo>
                  <a:lnTo>
                    <a:pt x="299171" y="39795"/>
                  </a:lnTo>
                  <a:lnTo>
                    <a:pt x="337292" y="68754"/>
                  </a:lnTo>
                  <a:lnTo>
                    <a:pt x="367176" y="106300"/>
                  </a:lnTo>
                  <a:lnTo>
                    <a:pt x="387114" y="150705"/>
                  </a:lnTo>
                  <a:lnTo>
                    <a:pt x="395401" y="200240"/>
                  </a:lnTo>
                  <a:lnTo>
                    <a:pt x="409264" y="200240"/>
                  </a:lnTo>
                  <a:lnTo>
                    <a:pt x="404670" y="159993"/>
                  </a:lnTo>
                  <a:lnTo>
                    <a:pt x="389222" y="116336"/>
                  </a:lnTo>
                  <a:lnTo>
                    <a:pt x="364990" y="77802"/>
                  </a:lnTo>
                  <a:lnTo>
                    <a:pt x="333216" y="45646"/>
                  </a:lnTo>
                  <a:lnTo>
                    <a:pt x="295140" y="21124"/>
                  </a:lnTo>
                  <a:lnTo>
                    <a:pt x="277011" y="14554"/>
                  </a:lnTo>
                  <a:close/>
                </a:path>
              </a:pathLst>
            </a:custGeom>
            <a:solidFill>
              <a:srgbClr val="EEF4FB"/>
            </a:solidFill>
          </p:spPr>
          <p:txBody>
            <a:bodyPr wrap="square" lIns="0" tIns="0" rIns="0" bIns="0" rtlCol="0"/>
            <a:lstStyle/>
            <a:p>
              <a:endParaRPr/>
            </a:p>
          </p:txBody>
        </p:sp>
        <p:sp>
          <p:nvSpPr>
            <p:cNvPr id="268" name="object 268"/>
            <p:cNvSpPr/>
            <p:nvPr/>
          </p:nvSpPr>
          <p:spPr>
            <a:xfrm>
              <a:off x="8846401" y="3143999"/>
              <a:ext cx="219710" cy="222250"/>
            </a:xfrm>
            <a:custGeom>
              <a:avLst/>
              <a:gdLst/>
              <a:ahLst/>
              <a:cxnLst/>
              <a:rect l="l" t="t" r="r" b="b"/>
              <a:pathLst>
                <a:path w="219709" h="222250">
                  <a:moveTo>
                    <a:pt x="109550" y="0"/>
                  </a:moveTo>
                  <a:lnTo>
                    <a:pt x="66945" y="8723"/>
                  </a:lnTo>
                  <a:lnTo>
                    <a:pt x="32119" y="32499"/>
                  </a:lnTo>
                  <a:lnTo>
                    <a:pt x="8621" y="67733"/>
                  </a:lnTo>
                  <a:lnTo>
                    <a:pt x="0" y="110832"/>
                  </a:lnTo>
                  <a:lnTo>
                    <a:pt x="8621" y="153932"/>
                  </a:lnTo>
                  <a:lnTo>
                    <a:pt x="32119" y="189166"/>
                  </a:lnTo>
                  <a:lnTo>
                    <a:pt x="66945" y="212942"/>
                  </a:lnTo>
                  <a:lnTo>
                    <a:pt x="109550" y="221665"/>
                  </a:lnTo>
                  <a:lnTo>
                    <a:pt x="152154" y="212942"/>
                  </a:lnTo>
                  <a:lnTo>
                    <a:pt x="160694" y="207111"/>
                  </a:lnTo>
                  <a:lnTo>
                    <a:pt x="109550" y="207111"/>
                  </a:lnTo>
                  <a:lnTo>
                    <a:pt x="72611" y="199533"/>
                  </a:lnTo>
                  <a:lnTo>
                    <a:pt x="42411" y="178879"/>
                  </a:lnTo>
                  <a:lnTo>
                    <a:pt x="22032" y="148272"/>
                  </a:lnTo>
                  <a:lnTo>
                    <a:pt x="14554" y="110832"/>
                  </a:lnTo>
                  <a:lnTo>
                    <a:pt x="22032" y="73395"/>
                  </a:lnTo>
                  <a:lnTo>
                    <a:pt x="42411" y="42792"/>
                  </a:lnTo>
                  <a:lnTo>
                    <a:pt x="72611" y="22143"/>
                  </a:lnTo>
                  <a:lnTo>
                    <a:pt x="109550" y="14566"/>
                  </a:lnTo>
                  <a:lnTo>
                    <a:pt x="160713" y="14566"/>
                  </a:lnTo>
                  <a:lnTo>
                    <a:pt x="152154" y="8723"/>
                  </a:lnTo>
                  <a:lnTo>
                    <a:pt x="109550" y="0"/>
                  </a:lnTo>
                  <a:close/>
                </a:path>
                <a:path w="219709" h="222250">
                  <a:moveTo>
                    <a:pt x="160713" y="14566"/>
                  </a:moveTo>
                  <a:lnTo>
                    <a:pt x="109550" y="14566"/>
                  </a:lnTo>
                  <a:lnTo>
                    <a:pt x="146488" y="22143"/>
                  </a:lnTo>
                  <a:lnTo>
                    <a:pt x="176688" y="42792"/>
                  </a:lnTo>
                  <a:lnTo>
                    <a:pt x="197068" y="73395"/>
                  </a:lnTo>
                  <a:lnTo>
                    <a:pt x="204546" y="110832"/>
                  </a:lnTo>
                  <a:lnTo>
                    <a:pt x="197068" y="148272"/>
                  </a:lnTo>
                  <a:lnTo>
                    <a:pt x="176688" y="178879"/>
                  </a:lnTo>
                  <a:lnTo>
                    <a:pt x="146488" y="199533"/>
                  </a:lnTo>
                  <a:lnTo>
                    <a:pt x="109550" y="207111"/>
                  </a:lnTo>
                  <a:lnTo>
                    <a:pt x="160694" y="207111"/>
                  </a:lnTo>
                  <a:lnTo>
                    <a:pt x="186980" y="189166"/>
                  </a:lnTo>
                  <a:lnTo>
                    <a:pt x="210478" y="153932"/>
                  </a:lnTo>
                  <a:lnTo>
                    <a:pt x="219100" y="110832"/>
                  </a:lnTo>
                  <a:lnTo>
                    <a:pt x="210478" y="67733"/>
                  </a:lnTo>
                  <a:lnTo>
                    <a:pt x="186980" y="32499"/>
                  </a:lnTo>
                  <a:lnTo>
                    <a:pt x="160713" y="14566"/>
                  </a:lnTo>
                  <a:close/>
                </a:path>
              </a:pathLst>
            </a:custGeom>
            <a:solidFill>
              <a:srgbClr val="EEF4FB"/>
            </a:solidFill>
          </p:spPr>
          <p:txBody>
            <a:bodyPr wrap="square" lIns="0" tIns="0" rIns="0" bIns="0" rtlCol="0"/>
            <a:lstStyle/>
            <a:p>
              <a:endParaRPr/>
            </a:p>
          </p:txBody>
        </p:sp>
        <p:sp>
          <p:nvSpPr>
            <p:cNvPr id="269" name="object 269"/>
            <p:cNvSpPr/>
            <p:nvPr/>
          </p:nvSpPr>
          <p:spPr>
            <a:xfrm>
              <a:off x="8921825" y="3257956"/>
              <a:ext cx="68580" cy="69215"/>
            </a:xfrm>
            <a:custGeom>
              <a:avLst/>
              <a:gdLst/>
              <a:ahLst/>
              <a:cxnLst/>
              <a:rect l="l" t="t" r="r" b="b"/>
              <a:pathLst>
                <a:path w="68579" h="69214">
                  <a:moveTo>
                    <a:pt x="34124" y="0"/>
                  </a:moveTo>
                  <a:lnTo>
                    <a:pt x="20852" y="2711"/>
                  </a:lnTo>
                  <a:lnTo>
                    <a:pt x="10004" y="10102"/>
                  </a:lnTo>
                  <a:lnTo>
                    <a:pt x="2685" y="21056"/>
                  </a:lnTo>
                  <a:lnTo>
                    <a:pt x="0" y="34455"/>
                  </a:lnTo>
                  <a:lnTo>
                    <a:pt x="2685" y="47855"/>
                  </a:lnTo>
                  <a:lnTo>
                    <a:pt x="10004" y="58813"/>
                  </a:lnTo>
                  <a:lnTo>
                    <a:pt x="20852" y="66209"/>
                  </a:lnTo>
                  <a:lnTo>
                    <a:pt x="34124" y="68922"/>
                  </a:lnTo>
                  <a:lnTo>
                    <a:pt x="47397" y="66209"/>
                  </a:lnTo>
                  <a:lnTo>
                    <a:pt x="58245" y="58813"/>
                  </a:lnTo>
                  <a:lnTo>
                    <a:pt x="61214" y="54368"/>
                  </a:lnTo>
                  <a:lnTo>
                    <a:pt x="34124" y="54368"/>
                  </a:lnTo>
                  <a:lnTo>
                    <a:pt x="26512" y="52800"/>
                  </a:lnTo>
                  <a:lnTo>
                    <a:pt x="20291" y="48526"/>
                  </a:lnTo>
                  <a:lnTo>
                    <a:pt x="16094" y="42195"/>
                  </a:lnTo>
                  <a:lnTo>
                    <a:pt x="14554" y="34455"/>
                  </a:lnTo>
                  <a:lnTo>
                    <a:pt x="16094" y="26716"/>
                  </a:lnTo>
                  <a:lnTo>
                    <a:pt x="20291" y="20389"/>
                  </a:lnTo>
                  <a:lnTo>
                    <a:pt x="26512" y="16120"/>
                  </a:lnTo>
                  <a:lnTo>
                    <a:pt x="34124" y="14554"/>
                  </a:lnTo>
                  <a:lnTo>
                    <a:pt x="61219" y="14554"/>
                  </a:lnTo>
                  <a:lnTo>
                    <a:pt x="58245" y="10102"/>
                  </a:lnTo>
                  <a:lnTo>
                    <a:pt x="47397" y="2711"/>
                  </a:lnTo>
                  <a:lnTo>
                    <a:pt x="34124" y="0"/>
                  </a:lnTo>
                  <a:close/>
                </a:path>
                <a:path w="68579" h="69214">
                  <a:moveTo>
                    <a:pt x="61219" y="14554"/>
                  </a:moveTo>
                  <a:lnTo>
                    <a:pt x="34124" y="14554"/>
                  </a:lnTo>
                  <a:lnTo>
                    <a:pt x="41736" y="16120"/>
                  </a:lnTo>
                  <a:lnTo>
                    <a:pt x="47958" y="20389"/>
                  </a:lnTo>
                  <a:lnTo>
                    <a:pt x="52155" y="26716"/>
                  </a:lnTo>
                  <a:lnTo>
                    <a:pt x="53695" y="34455"/>
                  </a:lnTo>
                  <a:lnTo>
                    <a:pt x="52155" y="42195"/>
                  </a:lnTo>
                  <a:lnTo>
                    <a:pt x="47958" y="48526"/>
                  </a:lnTo>
                  <a:lnTo>
                    <a:pt x="41736" y="52800"/>
                  </a:lnTo>
                  <a:lnTo>
                    <a:pt x="34124" y="54368"/>
                  </a:lnTo>
                  <a:lnTo>
                    <a:pt x="61214" y="54368"/>
                  </a:lnTo>
                  <a:lnTo>
                    <a:pt x="65564" y="47855"/>
                  </a:lnTo>
                  <a:lnTo>
                    <a:pt x="68249" y="34455"/>
                  </a:lnTo>
                  <a:lnTo>
                    <a:pt x="65564" y="21056"/>
                  </a:lnTo>
                  <a:lnTo>
                    <a:pt x="61219" y="14554"/>
                  </a:lnTo>
                  <a:close/>
                </a:path>
              </a:pathLst>
            </a:custGeom>
            <a:solidFill>
              <a:srgbClr val="EEF4FB"/>
            </a:solidFill>
          </p:spPr>
          <p:txBody>
            <a:bodyPr wrap="square" lIns="0" tIns="0" rIns="0" bIns="0" rtlCol="0"/>
            <a:lstStyle/>
            <a:p>
              <a:endParaRPr/>
            </a:p>
          </p:txBody>
        </p:sp>
        <p:sp>
          <p:nvSpPr>
            <p:cNvPr id="270" name="object 270"/>
            <p:cNvSpPr/>
            <p:nvPr/>
          </p:nvSpPr>
          <p:spPr>
            <a:xfrm>
              <a:off x="8928366" y="3429152"/>
              <a:ext cx="55244" cy="55880"/>
            </a:xfrm>
            <a:custGeom>
              <a:avLst/>
              <a:gdLst/>
              <a:ahLst/>
              <a:cxnLst/>
              <a:rect l="l" t="t" r="r" b="b"/>
              <a:pathLst>
                <a:path w="55245" h="55879">
                  <a:moveTo>
                    <a:pt x="27584" y="0"/>
                  </a:moveTo>
                  <a:lnTo>
                    <a:pt x="16861" y="2190"/>
                  </a:lnTo>
                  <a:lnTo>
                    <a:pt x="8091" y="8161"/>
                  </a:lnTo>
                  <a:lnTo>
                    <a:pt x="2172" y="17011"/>
                  </a:lnTo>
                  <a:lnTo>
                    <a:pt x="0" y="27838"/>
                  </a:lnTo>
                  <a:lnTo>
                    <a:pt x="2172" y="38658"/>
                  </a:lnTo>
                  <a:lnTo>
                    <a:pt x="8091" y="47504"/>
                  </a:lnTo>
                  <a:lnTo>
                    <a:pt x="16861" y="53473"/>
                  </a:lnTo>
                  <a:lnTo>
                    <a:pt x="27584" y="55664"/>
                  </a:lnTo>
                  <a:lnTo>
                    <a:pt x="38305" y="53473"/>
                  </a:lnTo>
                  <a:lnTo>
                    <a:pt x="47070" y="47504"/>
                  </a:lnTo>
                  <a:lnTo>
                    <a:pt x="51355" y="41097"/>
                  </a:lnTo>
                  <a:lnTo>
                    <a:pt x="20408" y="41097"/>
                  </a:lnTo>
                  <a:lnTo>
                    <a:pt x="14566" y="35153"/>
                  </a:lnTo>
                  <a:lnTo>
                    <a:pt x="14566" y="20510"/>
                  </a:lnTo>
                  <a:lnTo>
                    <a:pt x="20408" y="14566"/>
                  </a:lnTo>
                  <a:lnTo>
                    <a:pt x="51352" y="14566"/>
                  </a:lnTo>
                  <a:lnTo>
                    <a:pt x="47070" y="8161"/>
                  </a:lnTo>
                  <a:lnTo>
                    <a:pt x="38305" y="2190"/>
                  </a:lnTo>
                  <a:lnTo>
                    <a:pt x="27584" y="0"/>
                  </a:lnTo>
                  <a:close/>
                </a:path>
                <a:path w="55245" h="55879">
                  <a:moveTo>
                    <a:pt x="51352" y="14566"/>
                  </a:moveTo>
                  <a:lnTo>
                    <a:pt x="34759" y="14566"/>
                  </a:lnTo>
                  <a:lnTo>
                    <a:pt x="40601" y="20510"/>
                  </a:lnTo>
                  <a:lnTo>
                    <a:pt x="40601" y="35153"/>
                  </a:lnTo>
                  <a:lnTo>
                    <a:pt x="34759" y="41097"/>
                  </a:lnTo>
                  <a:lnTo>
                    <a:pt x="51355" y="41097"/>
                  </a:lnTo>
                  <a:lnTo>
                    <a:pt x="52985" y="38658"/>
                  </a:lnTo>
                  <a:lnTo>
                    <a:pt x="55156" y="27838"/>
                  </a:lnTo>
                  <a:lnTo>
                    <a:pt x="52985" y="17011"/>
                  </a:lnTo>
                  <a:lnTo>
                    <a:pt x="51352" y="14566"/>
                  </a:lnTo>
                  <a:close/>
                </a:path>
              </a:pathLst>
            </a:custGeom>
            <a:solidFill>
              <a:srgbClr val="EEF4FB"/>
            </a:solidFill>
          </p:spPr>
          <p:txBody>
            <a:bodyPr wrap="square" lIns="0" tIns="0" rIns="0" bIns="0" rtlCol="0"/>
            <a:lstStyle/>
            <a:p>
              <a:endParaRPr/>
            </a:p>
          </p:txBody>
        </p:sp>
        <p:sp>
          <p:nvSpPr>
            <p:cNvPr id="271" name="object 271"/>
            <p:cNvSpPr/>
            <p:nvPr/>
          </p:nvSpPr>
          <p:spPr>
            <a:xfrm>
              <a:off x="8898750" y="3242640"/>
              <a:ext cx="114935" cy="0"/>
            </a:xfrm>
            <a:custGeom>
              <a:avLst/>
              <a:gdLst/>
              <a:ahLst/>
              <a:cxnLst/>
              <a:rect l="l" t="t" r="r" b="b"/>
              <a:pathLst>
                <a:path w="114934">
                  <a:moveTo>
                    <a:pt x="0" y="0"/>
                  </a:moveTo>
                  <a:lnTo>
                    <a:pt x="114414" y="0"/>
                  </a:lnTo>
                </a:path>
              </a:pathLst>
            </a:custGeom>
            <a:ln w="13969">
              <a:solidFill>
                <a:srgbClr val="EEF4FB"/>
              </a:solidFill>
            </a:ln>
          </p:spPr>
          <p:txBody>
            <a:bodyPr wrap="square" lIns="0" tIns="0" rIns="0" bIns="0" rtlCol="0"/>
            <a:lstStyle/>
            <a:p>
              <a:endParaRPr/>
            </a:p>
          </p:txBody>
        </p:sp>
        <p:sp>
          <p:nvSpPr>
            <p:cNvPr id="272" name="object 272"/>
            <p:cNvSpPr/>
            <p:nvPr/>
          </p:nvSpPr>
          <p:spPr>
            <a:xfrm>
              <a:off x="8898750" y="3202635"/>
              <a:ext cx="14604" cy="33020"/>
            </a:xfrm>
            <a:custGeom>
              <a:avLst/>
              <a:gdLst/>
              <a:ahLst/>
              <a:cxnLst/>
              <a:rect l="l" t="t" r="r" b="b"/>
              <a:pathLst>
                <a:path w="14604" h="33019">
                  <a:moveTo>
                    <a:pt x="0" y="33020"/>
                  </a:moveTo>
                  <a:lnTo>
                    <a:pt x="14541" y="33020"/>
                  </a:lnTo>
                  <a:lnTo>
                    <a:pt x="14541" y="0"/>
                  </a:lnTo>
                  <a:lnTo>
                    <a:pt x="0" y="0"/>
                  </a:lnTo>
                  <a:lnTo>
                    <a:pt x="0" y="33020"/>
                  </a:lnTo>
                  <a:close/>
                </a:path>
              </a:pathLst>
            </a:custGeom>
            <a:solidFill>
              <a:srgbClr val="EEF4FB"/>
            </a:solidFill>
          </p:spPr>
          <p:txBody>
            <a:bodyPr wrap="square" lIns="0" tIns="0" rIns="0" bIns="0" rtlCol="0"/>
            <a:lstStyle/>
            <a:p>
              <a:endParaRPr/>
            </a:p>
          </p:txBody>
        </p:sp>
        <p:sp>
          <p:nvSpPr>
            <p:cNvPr id="273" name="object 273"/>
            <p:cNvSpPr/>
            <p:nvPr/>
          </p:nvSpPr>
          <p:spPr>
            <a:xfrm>
              <a:off x="8898750" y="3195015"/>
              <a:ext cx="114935" cy="0"/>
            </a:xfrm>
            <a:custGeom>
              <a:avLst/>
              <a:gdLst/>
              <a:ahLst/>
              <a:cxnLst/>
              <a:rect l="l" t="t" r="r" b="b"/>
              <a:pathLst>
                <a:path w="114934">
                  <a:moveTo>
                    <a:pt x="0" y="0"/>
                  </a:moveTo>
                  <a:lnTo>
                    <a:pt x="114414" y="0"/>
                  </a:lnTo>
                </a:path>
              </a:pathLst>
            </a:custGeom>
            <a:ln w="15239">
              <a:solidFill>
                <a:srgbClr val="EEF4FB"/>
              </a:solidFill>
            </a:ln>
          </p:spPr>
          <p:txBody>
            <a:bodyPr wrap="square" lIns="0" tIns="0" rIns="0" bIns="0" rtlCol="0"/>
            <a:lstStyle/>
            <a:p>
              <a:endParaRPr/>
            </a:p>
          </p:txBody>
        </p:sp>
        <p:sp>
          <p:nvSpPr>
            <p:cNvPr id="274" name="object 274"/>
            <p:cNvSpPr/>
            <p:nvPr/>
          </p:nvSpPr>
          <p:spPr>
            <a:xfrm>
              <a:off x="8998598" y="3202533"/>
              <a:ext cx="14604" cy="33655"/>
            </a:xfrm>
            <a:custGeom>
              <a:avLst/>
              <a:gdLst/>
              <a:ahLst/>
              <a:cxnLst/>
              <a:rect l="l" t="t" r="r" b="b"/>
              <a:pathLst>
                <a:path w="14604" h="33655">
                  <a:moveTo>
                    <a:pt x="14566" y="0"/>
                  </a:moveTo>
                  <a:lnTo>
                    <a:pt x="0" y="0"/>
                  </a:lnTo>
                  <a:lnTo>
                    <a:pt x="0" y="33134"/>
                  </a:lnTo>
                  <a:lnTo>
                    <a:pt x="14566" y="33134"/>
                  </a:lnTo>
                  <a:lnTo>
                    <a:pt x="14566" y="0"/>
                  </a:lnTo>
                  <a:close/>
                </a:path>
              </a:pathLst>
            </a:custGeom>
            <a:solidFill>
              <a:srgbClr val="EEF4FB"/>
            </a:solidFill>
          </p:spPr>
          <p:txBody>
            <a:bodyPr wrap="square" lIns="0" tIns="0" rIns="0" bIns="0" rtlCol="0"/>
            <a:lstStyle/>
            <a:p>
              <a:endParaRPr/>
            </a:p>
          </p:txBody>
        </p:sp>
        <p:sp>
          <p:nvSpPr>
            <p:cNvPr id="275" name="object 275"/>
            <p:cNvSpPr/>
            <p:nvPr/>
          </p:nvSpPr>
          <p:spPr>
            <a:xfrm>
              <a:off x="8530576" y="4258259"/>
              <a:ext cx="410845" cy="415290"/>
            </a:xfrm>
            <a:custGeom>
              <a:avLst/>
              <a:gdLst/>
              <a:ahLst/>
              <a:cxnLst/>
              <a:rect l="l" t="t" r="r" b="b"/>
              <a:pathLst>
                <a:path w="410845" h="415289">
                  <a:moveTo>
                    <a:pt x="205117" y="0"/>
                  </a:moveTo>
                  <a:lnTo>
                    <a:pt x="158141" y="5491"/>
                  </a:lnTo>
                  <a:lnTo>
                    <a:pt x="114989" y="21130"/>
                  </a:lnTo>
                  <a:lnTo>
                    <a:pt x="76901" y="45659"/>
                  </a:lnTo>
                  <a:lnTo>
                    <a:pt x="45117" y="77825"/>
                  </a:lnTo>
                  <a:lnTo>
                    <a:pt x="20879" y="116370"/>
                  </a:lnTo>
                  <a:lnTo>
                    <a:pt x="5426" y="160041"/>
                  </a:lnTo>
                  <a:lnTo>
                    <a:pt x="0" y="207581"/>
                  </a:lnTo>
                  <a:lnTo>
                    <a:pt x="5426" y="255126"/>
                  </a:lnTo>
                  <a:lnTo>
                    <a:pt x="20879" y="298800"/>
                  </a:lnTo>
                  <a:lnTo>
                    <a:pt x="45117" y="337348"/>
                  </a:lnTo>
                  <a:lnTo>
                    <a:pt x="76901" y="369515"/>
                  </a:lnTo>
                  <a:lnTo>
                    <a:pt x="114989" y="394045"/>
                  </a:lnTo>
                  <a:lnTo>
                    <a:pt x="158141" y="409683"/>
                  </a:lnTo>
                  <a:lnTo>
                    <a:pt x="205117" y="415175"/>
                  </a:lnTo>
                  <a:lnTo>
                    <a:pt x="252093" y="409683"/>
                  </a:lnTo>
                  <a:lnTo>
                    <a:pt x="277099" y="400621"/>
                  </a:lnTo>
                  <a:lnTo>
                    <a:pt x="205117" y="400621"/>
                  </a:lnTo>
                  <a:lnTo>
                    <a:pt x="161475" y="395514"/>
                  </a:lnTo>
                  <a:lnTo>
                    <a:pt x="121385" y="380972"/>
                  </a:lnTo>
                  <a:lnTo>
                    <a:pt x="85999" y="358161"/>
                  </a:lnTo>
                  <a:lnTo>
                    <a:pt x="56470" y="328250"/>
                  </a:lnTo>
                  <a:lnTo>
                    <a:pt x="33952" y="292404"/>
                  </a:lnTo>
                  <a:lnTo>
                    <a:pt x="19595" y="251792"/>
                  </a:lnTo>
                  <a:lnTo>
                    <a:pt x="14554" y="207581"/>
                  </a:lnTo>
                  <a:lnTo>
                    <a:pt x="19595" y="163378"/>
                  </a:lnTo>
                  <a:lnTo>
                    <a:pt x="33952" y="122771"/>
                  </a:lnTo>
                  <a:lnTo>
                    <a:pt x="56470" y="86928"/>
                  </a:lnTo>
                  <a:lnTo>
                    <a:pt x="85999" y="57016"/>
                  </a:lnTo>
                  <a:lnTo>
                    <a:pt x="121385" y="34205"/>
                  </a:lnTo>
                  <a:lnTo>
                    <a:pt x="161475" y="19661"/>
                  </a:lnTo>
                  <a:lnTo>
                    <a:pt x="205117" y="14554"/>
                  </a:lnTo>
                  <a:lnTo>
                    <a:pt x="277100" y="14554"/>
                  </a:lnTo>
                  <a:lnTo>
                    <a:pt x="252093" y="5491"/>
                  </a:lnTo>
                  <a:lnTo>
                    <a:pt x="205117" y="0"/>
                  </a:lnTo>
                  <a:close/>
                </a:path>
                <a:path w="410845" h="415289">
                  <a:moveTo>
                    <a:pt x="277100" y="14554"/>
                  </a:moveTo>
                  <a:lnTo>
                    <a:pt x="205117" y="14554"/>
                  </a:lnTo>
                  <a:lnTo>
                    <a:pt x="248760" y="19661"/>
                  </a:lnTo>
                  <a:lnTo>
                    <a:pt x="288850" y="34205"/>
                  </a:lnTo>
                  <a:lnTo>
                    <a:pt x="324235" y="57016"/>
                  </a:lnTo>
                  <a:lnTo>
                    <a:pt x="353764" y="86928"/>
                  </a:lnTo>
                  <a:lnTo>
                    <a:pt x="376283" y="122771"/>
                  </a:lnTo>
                  <a:lnTo>
                    <a:pt x="390639" y="163378"/>
                  </a:lnTo>
                  <a:lnTo>
                    <a:pt x="395681" y="207581"/>
                  </a:lnTo>
                  <a:lnTo>
                    <a:pt x="390639" y="251792"/>
                  </a:lnTo>
                  <a:lnTo>
                    <a:pt x="376283" y="292404"/>
                  </a:lnTo>
                  <a:lnTo>
                    <a:pt x="353764" y="328250"/>
                  </a:lnTo>
                  <a:lnTo>
                    <a:pt x="324235" y="358161"/>
                  </a:lnTo>
                  <a:lnTo>
                    <a:pt x="288850" y="380972"/>
                  </a:lnTo>
                  <a:lnTo>
                    <a:pt x="248760" y="395514"/>
                  </a:lnTo>
                  <a:lnTo>
                    <a:pt x="205117" y="400621"/>
                  </a:lnTo>
                  <a:lnTo>
                    <a:pt x="277099" y="400621"/>
                  </a:lnTo>
                  <a:lnTo>
                    <a:pt x="333333" y="369515"/>
                  </a:lnTo>
                  <a:lnTo>
                    <a:pt x="365117" y="337348"/>
                  </a:lnTo>
                  <a:lnTo>
                    <a:pt x="389356" y="298800"/>
                  </a:lnTo>
                  <a:lnTo>
                    <a:pt x="404808" y="255126"/>
                  </a:lnTo>
                  <a:lnTo>
                    <a:pt x="410235" y="207581"/>
                  </a:lnTo>
                  <a:lnTo>
                    <a:pt x="404808" y="160041"/>
                  </a:lnTo>
                  <a:lnTo>
                    <a:pt x="389356" y="116370"/>
                  </a:lnTo>
                  <a:lnTo>
                    <a:pt x="365117" y="77825"/>
                  </a:lnTo>
                  <a:lnTo>
                    <a:pt x="333333" y="45659"/>
                  </a:lnTo>
                  <a:lnTo>
                    <a:pt x="295245" y="21130"/>
                  </a:lnTo>
                  <a:lnTo>
                    <a:pt x="277100" y="14554"/>
                  </a:lnTo>
                  <a:close/>
                </a:path>
              </a:pathLst>
            </a:custGeom>
            <a:solidFill>
              <a:srgbClr val="EEF4FB"/>
            </a:solidFill>
          </p:spPr>
          <p:txBody>
            <a:bodyPr wrap="square" lIns="0" tIns="0" rIns="0" bIns="0" rtlCol="0"/>
            <a:lstStyle/>
            <a:p>
              <a:endParaRPr/>
            </a:p>
          </p:txBody>
        </p:sp>
        <p:sp>
          <p:nvSpPr>
            <p:cNvPr id="276" name="object 276"/>
            <p:cNvSpPr/>
            <p:nvPr/>
          </p:nvSpPr>
          <p:spPr>
            <a:xfrm>
              <a:off x="8569909" y="4298060"/>
              <a:ext cx="332105" cy="335915"/>
            </a:xfrm>
            <a:custGeom>
              <a:avLst/>
              <a:gdLst/>
              <a:ahLst/>
              <a:cxnLst/>
              <a:rect l="l" t="t" r="r" b="b"/>
              <a:pathLst>
                <a:path w="332104" h="335914">
                  <a:moveTo>
                    <a:pt x="165785" y="0"/>
                  </a:moveTo>
                  <a:lnTo>
                    <a:pt x="121764" y="6003"/>
                  </a:lnTo>
                  <a:lnTo>
                    <a:pt x="82175" y="22938"/>
                  </a:lnTo>
                  <a:lnTo>
                    <a:pt x="48612" y="49195"/>
                  </a:lnTo>
                  <a:lnTo>
                    <a:pt x="22667" y="83161"/>
                  </a:lnTo>
                  <a:lnTo>
                    <a:pt x="5932" y="123226"/>
                  </a:lnTo>
                  <a:lnTo>
                    <a:pt x="0" y="167779"/>
                  </a:lnTo>
                  <a:lnTo>
                    <a:pt x="5932" y="212327"/>
                  </a:lnTo>
                  <a:lnTo>
                    <a:pt x="22667" y="252388"/>
                  </a:lnTo>
                  <a:lnTo>
                    <a:pt x="48612" y="286353"/>
                  </a:lnTo>
                  <a:lnTo>
                    <a:pt x="82175" y="312608"/>
                  </a:lnTo>
                  <a:lnTo>
                    <a:pt x="121764" y="329543"/>
                  </a:lnTo>
                  <a:lnTo>
                    <a:pt x="165785" y="335546"/>
                  </a:lnTo>
                  <a:lnTo>
                    <a:pt x="209807" y="329543"/>
                  </a:lnTo>
                  <a:lnTo>
                    <a:pt x="229826" y="320979"/>
                  </a:lnTo>
                  <a:lnTo>
                    <a:pt x="165785" y="320979"/>
                  </a:lnTo>
                  <a:lnTo>
                    <a:pt x="118036" y="313155"/>
                  </a:lnTo>
                  <a:lnTo>
                    <a:pt x="76528" y="291380"/>
                  </a:lnTo>
                  <a:lnTo>
                    <a:pt x="43771" y="258196"/>
                  </a:lnTo>
                  <a:lnTo>
                    <a:pt x="22277" y="216148"/>
                  </a:lnTo>
                  <a:lnTo>
                    <a:pt x="14554" y="167779"/>
                  </a:lnTo>
                  <a:lnTo>
                    <a:pt x="22277" y="119398"/>
                  </a:lnTo>
                  <a:lnTo>
                    <a:pt x="43771" y="77343"/>
                  </a:lnTo>
                  <a:lnTo>
                    <a:pt x="76528" y="44155"/>
                  </a:lnTo>
                  <a:lnTo>
                    <a:pt x="118036" y="22378"/>
                  </a:lnTo>
                  <a:lnTo>
                    <a:pt x="165785" y="14554"/>
                  </a:lnTo>
                  <a:lnTo>
                    <a:pt x="229796" y="14554"/>
                  </a:lnTo>
                  <a:lnTo>
                    <a:pt x="209807" y="6003"/>
                  </a:lnTo>
                  <a:lnTo>
                    <a:pt x="165785" y="0"/>
                  </a:lnTo>
                  <a:close/>
                </a:path>
                <a:path w="332104" h="335914">
                  <a:moveTo>
                    <a:pt x="229796" y="14554"/>
                  </a:moveTo>
                  <a:lnTo>
                    <a:pt x="165785" y="14554"/>
                  </a:lnTo>
                  <a:lnTo>
                    <a:pt x="213534" y="22378"/>
                  </a:lnTo>
                  <a:lnTo>
                    <a:pt x="255043" y="44155"/>
                  </a:lnTo>
                  <a:lnTo>
                    <a:pt x="287799" y="77343"/>
                  </a:lnTo>
                  <a:lnTo>
                    <a:pt x="309294" y="119398"/>
                  </a:lnTo>
                  <a:lnTo>
                    <a:pt x="317017" y="167779"/>
                  </a:lnTo>
                  <a:lnTo>
                    <a:pt x="309294" y="216148"/>
                  </a:lnTo>
                  <a:lnTo>
                    <a:pt x="287799" y="258196"/>
                  </a:lnTo>
                  <a:lnTo>
                    <a:pt x="255043" y="291380"/>
                  </a:lnTo>
                  <a:lnTo>
                    <a:pt x="213534" y="313155"/>
                  </a:lnTo>
                  <a:lnTo>
                    <a:pt x="165785" y="320979"/>
                  </a:lnTo>
                  <a:lnTo>
                    <a:pt x="229826" y="320979"/>
                  </a:lnTo>
                  <a:lnTo>
                    <a:pt x="282959" y="286353"/>
                  </a:lnTo>
                  <a:lnTo>
                    <a:pt x="308904" y="252388"/>
                  </a:lnTo>
                  <a:lnTo>
                    <a:pt x="325639" y="212327"/>
                  </a:lnTo>
                  <a:lnTo>
                    <a:pt x="331571" y="167779"/>
                  </a:lnTo>
                  <a:lnTo>
                    <a:pt x="325639" y="123226"/>
                  </a:lnTo>
                  <a:lnTo>
                    <a:pt x="308904" y="83161"/>
                  </a:lnTo>
                  <a:lnTo>
                    <a:pt x="282959" y="49195"/>
                  </a:lnTo>
                  <a:lnTo>
                    <a:pt x="249396" y="22938"/>
                  </a:lnTo>
                  <a:lnTo>
                    <a:pt x="229796" y="14554"/>
                  </a:lnTo>
                  <a:close/>
                </a:path>
              </a:pathLst>
            </a:custGeom>
            <a:solidFill>
              <a:srgbClr val="EEF4FB"/>
            </a:solidFill>
          </p:spPr>
          <p:txBody>
            <a:bodyPr wrap="square" lIns="0" tIns="0" rIns="0" bIns="0" rtlCol="0"/>
            <a:lstStyle/>
            <a:p>
              <a:endParaRPr/>
            </a:p>
          </p:txBody>
        </p:sp>
        <p:sp>
          <p:nvSpPr>
            <p:cNvPr id="277" name="object 277"/>
            <p:cNvSpPr/>
            <p:nvPr/>
          </p:nvSpPr>
          <p:spPr>
            <a:xfrm>
              <a:off x="8606358" y="4132770"/>
              <a:ext cx="0" cy="181610"/>
            </a:xfrm>
            <a:custGeom>
              <a:avLst/>
              <a:gdLst/>
              <a:ahLst/>
              <a:cxnLst/>
              <a:rect l="l" t="t" r="r" b="b"/>
              <a:pathLst>
                <a:path h="181610">
                  <a:moveTo>
                    <a:pt x="0" y="0"/>
                  </a:moveTo>
                  <a:lnTo>
                    <a:pt x="0" y="181609"/>
                  </a:lnTo>
                </a:path>
              </a:pathLst>
            </a:custGeom>
            <a:ln w="14554">
              <a:solidFill>
                <a:srgbClr val="EEF4FB"/>
              </a:solidFill>
            </a:ln>
          </p:spPr>
          <p:txBody>
            <a:bodyPr wrap="square" lIns="0" tIns="0" rIns="0" bIns="0" rtlCol="0"/>
            <a:lstStyle/>
            <a:p>
              <a:endParaRPr/>
            </a:p>
          </p:txBody>
        </p:sp>
        <p:sp>
          <p:nvSpPr>
            <p:cNvPr id="278" name="object 278"/>
            <p:cNvSpPr/>
            <p:nvPr/>
          </p:nvSpPr>
          <p:spPr>
            <a:xfrm>
              <a:off x="8599081" y="4125785"/>
              <a:ext cx="273685" cy="0"/>
            </a:xfrm>
            <a:custGeom>
              <a:avLst/>
              <a:gdLst/>
              <a:ahLst/>
              <a:cxnLst/>
              <a:rect l="l" t="t" r="r" b="b"/>
              <a:pathLst>
                <a:path w="273684">
                  <a:moveTo>
                    <a:pt x="0" y="0"/>
                  </a:moveTo>
                  <a:lnTo>
                    <a:pt x="273265" y="0"/>
                  </a:lnTo>
                </a:path>
              </a:pathLst>
            </a:custGeom>
            <a:ln w="13969">
              <a:solidFill>
                <a:srgbClr val="EEF4FB"/>
              </a:solidFill>
            </a:ln>
          </p:spPr>
          <p:txBody>
            <a:bodyPr wrap="square" lIns="0" tIns="0" rIns="0" bIns="0" rtlCol="0"/>
            <a:lstStyle/>
            <a:p>
              <a:endParaRPr/>
            </a:p>
          </p:txBody>
        </p:sp>
        <p:sp>
          <p:nvSpPr>
            <p:cNvPr id="279" name="object 279"/>
            <p:cNvSpPr/>
            <p:nvPr/>
          </p:nvSpPr>
          <p:spPr>
            <a:xfrm>
              <a:off x="8865063" y="4133380"/>
              <a:ext cx="0" cy="181610"/>
            </a:xfrm>
            <a:custGeom>
              <a:avLst/>
              <a:gdLst/>
              <a:ahLst/>
              <a:cxnLst/>
              <a:rect l="l" t="t" r="r" b="b"/>
              <a:pathLst>
                <a:path h="181610">
                  <a:moveTo>
                    <a:pt x="0" y="0"/>
                  </a:moveTo>
                  <a:lnTo>
                    <a:pt x="0" y="181000"/>
                  </a:lnTo>
                </a:path>
              </a:pathLst>
            </a:custGeom>
            <a:ln w="14566">
              <a:solidFill>
                <a:srgbClr val="EEF4FB"/>
              </a:solidFill>
            </a:ln>
          </p:spPr>
          <p:txBody>
            <a:bodyPr wrap="square" lIns="0" tIns="0" rIns="0" bIns="0" rtlCol="0"/>
            <a:lstStyle/>
            <a:p>
              <a:endParaRPr/>
            </a:p>
          </p:txBody>
        </p:sp>
        <p:sp>
          <p:nvSpPr>
            <p:cNvPr id="280" name="object 280"/>
            <p:cNvSpPr/>
            <p:nvPr/>
          </p:nvSpPr>
          <p:spPr>
            <a:xfrm>
              <a:off x="8599081" y="4805832"/>
              <a:ext cx="273685" cy="0"/>
            </a:xfrm>
            <a:custGeom>
              <a:avLst/>
              <a:gdLst/>
              <a:ahLst/>
              <a:cxnLst/>
              <a:rect l="l" t="t" r="r" b="b"/>
              <a:pathLst>
                <a:path w="273684">
                  <a:moveTo>
                    <a:pt x="0" y="0"/>
                  </a:moveTo>
                  <a:lnTo>
                    <a:pt x="273265" y="0"/>
                  </a:lnTo>
                </a:path>
              </a:pathLst>
            </a:custGeom>
            <a:ln w="13969">
              <a:solidFill>
                <a:srgbClr val="EEF4FB"/>
              </a:solidFill>
            </a:ln>
          </p:spPr>
          <p:txBody>
            <a:bodyPr wrap="square" lIns="0" tIns="0" rIns="0" bIns="0" rtlCol="0"/>
            <a:lstStyle/>
            <a:p>
              <a:endParaRPr/>
            </a:p>
          </p:txBody>
        </p:sp>
        <p:sp>
          <p:nvSpPr>
            <p:cNvPr id="281" name="object 281"/>
            <p:cNvSpPr/>
            <p:nvPr/>
          </p:nvSpPr>
          <p:spPr>
            <a:xfrm>
              <a:off x="8606358" y="4617237"/>
              <a:ext cx="0" cy="181610"/>
            </a:xfrm>
            <a:custGeom>
              <a:avLst/>
              <a:gdLst/>
              <a:ahLst/>
              <a:cxnLst/>
              <a:rect l="l" t="t" r="r" b="b"/>
              <a:pathLst>
                <a:path h="181610">
                  <a:moveTo>
                    <a:pt x="0" y="0"/>
                  </a:moveTo>
                  <a:lnTo>
                    <a:pt x="0" y="181610"/>
                  </a:lnTo>
                </a:path>
              </a:pathLst>
            </a:custGeom>
            <a:ln w="14554">
              <a:solidFill>
                <a:srgbClr val="EEF4FB"/>
              </a:solidFill>
            </a:ln>
          </p:spPr>
          <p:txBody>
            <a:bodyPr wrap="square" lIns="0" tIns="0" rIns="0" bIns="0" rtlCol="0"/>
            <a:lstStyle/>
            <a:p>
              <a:endParaRPr/>
            </a:p>
          </p:txBody>
        </p:sp>
        <p:sp>
          <p:nvSpPr>
            <p:cNvPr id="282" name="object 282"/>
            <p:cNvSpPr/>
            <p:nvPr/>
          </p:nvSpPr>
          <p:spPr>
            <a:xfrm>
              <a:off x="8865063" y="4617339"/>
              <a:ext cx="0" cy="180975"/>
            </a:xfrm>
            <a:custGeom>
              <a:avLst/>
              <a:gdLst/>
              <a:ahLst/>
              <a:cxnLst/>
              <a:rect l="l" t="t" r="r" b="b"/>
              <a:pathLst>
                <a:path h="180975">
                  <a:moveTo>
                    <a:pt x="0" y="0"/>
                  </a:moveTo>
                  <a:lnTo>
                    <a:pt x="0" y="180911"/>
                  </a:lnTo>
                </a:path>
              </a:pathLst>
            </a:custGeom>
            <a:ln w="14566">
              <a:solidFill>
                <a:srgbClr val="EEF4FB"/>
              </a:solidFill>
            </a:ln>
          </p:spPr>
          <p:txBody>
            <a:bodyPr wrap="square" lIns="0" tIns="0" rIns="0" bIns="0" rtlCol="0"/>
            <a:lstStyle/>
            <a:p>
              <a:endParaRPr/>
            </a:p>
          </p:txBody>
        </p:sp>
        <p:sp>
          <p:nvSpPr>
            <p:cNvPr id="283" name="object 283"/>
            <p:cNvSpPr/>
            <p:nvPr/>
          </p:nvSpPr>
          <p:spPr>
            <a:xfrm>
              <a:off x="8598179" y="4326699"/>
              <a:ext cx="275031" cy="278282"/>
            </a:xfrm>
            <a:prstGeom prst="rect">
              <a:avLst/>
            </a:prstGeom>
            <a:blipFill>
              <a:blip r:embed="rId33" cstate="print"/>
              <a:stretch>
                <a:fillRect/>
              </a:stretch>
            </a:blipFill>
          </p:spPr>
          <p:txBody>
            <a:bodyPr wrap="square" lIns="0" tIns="0" rIns="0" bIns="0" rtlCol="0"/>
            <a:lstStyle/>
            <a:p>
              <a:endParaRPr/>
            </a:p>
          </p:txBody>
        </p:sp>
        <p:sp>
          <p:nvSpPr>
            <p:cNvPr id="284" name="object 284"/>
            <p:cNvSpPr/>
            <p:nvPr/>
          </p:nvSpPr>
          <p:spPr>
            <a:xfrm>
              <a:off x="8504999" y="4016070"/>
              <a:ext cx="526415" cy="0"/>
            </a:xfrm>
            <a:custGeom>
              <a:avLst/>
              <a:gdLst/>
              <a:ahLst/>
              <a:cxnLst/>
              <a:rect l="l" t="t" r="r" b="b"/>
              <a:pathLst>
                <a:path w="526415">
                  <a:moveTo>
                    <a:pt x="0" y="0"/>
                  </a:moveTo>
                  <a:lnTo>
                    <a:pt x="526160" y="0"/>
                  </a:lnTo>
                </a:path>
              </a:pathLst>
            </a:custGeom>
            <a:ln w="13970">
              <a:solidFill>
                <a:srgbClr val="EEF4FB"/>
              </a:solidFill>
            </a:ln>
          </p:spPr>
          <p:txBody>
            <a:bodyPr wrap="square" lIns="0" tIns="0" rIns="0" bIns="0" rtlCol="0"/>
            <a:lstStyle/>
            <a:p>
              <a:endParaRPr/>
            </a:p>
          </p:txBody>
        </p:sp>
        <p:sp>
          <p:nvSpPr>
            <p:cNvPr id="285" name="object 285"/>
            <p:cNvSpPr/>
            <p:nvPr/>
          </p:nvSpPr>
          <p:spPr>
            <a:xfrm>
              <a:off x="8512276" y="3700475"/>
              <a:ext cx="0" cy="308610"/>
            </a:xfrm>
            <a:custGeom>
              <a:avLst/>
              <a:gdLst/>
              <a:ahLst/>
              <a:cxnLst/>
              <a:rect l="l" t="t" r="r" b="b"/>
              <a:pathLst>
                <a:path h="308610">
                  <a:moveTo>
                    <a:pt x="0" y="0"/>
                  </a:moveTo>
                  <a:lnTo>
                    <a:pt x="0" y="308610"/>
                  </a:lnTo>
                </a:path>
              </a:pathLst>
            </a:custGeom>
            <a:ln w="14554">
              <a:solidFill>
                <a:srgbClr val="EEF4FB"/>
              </a:solidFill>
            </a:ln>
          </p:spPr>
          <p:txBody>
            <a:bodyPr wrap="square" lIns="0" tIns="0" rIns="0" bIns="0" rtlCol="0"/>
            <a:lstStyle/>
            <a:p>
              <a:endParaRPr/>
            </a:p>
          </p:txBody>
        </p:sp>
        <p:sp>
          <p:nvSpPr>
            <p:cNvPr id="286" name="object 286"/>
            <p:cNvSpPr/>
            <p:nvPr/>
          </p:nvSpPr>
          <p:spPr>
            <a:xfrm>
              <a:off x="8504999" y="3693490"/>
              <a:ext cx="526415" cy="0"/>
            </a:xfrm>
            <a:custGeom>
              <a:avLst/>
              <a:gdLst/>
              <a:ahLst/>
              <a:cxnLst/>
              <a:rect l="l" t="t" r="r" b="b"/>
              <a:pathLst>
                <a:path w="526415">
                  <a:moveTo>
                    <a:pt x="0" y="0"/>
                  </a:moveTo>
                  <a:lnTo>
                    <a:pt x="526160" y="0"/>
                  </a:lnTo>
                </a:path>
              </a:pathLst>
            </a:custGeom>
            <a:ln w="13969">
              <a:solidFill>
                <a:srgbClr val="EEF4FB"/>
              </a:solidFill>
            </a:ln>
          </p:spPr>
          <p:txBody>
            <a:bodyPr wrap="square" lIns="0" tIns="0" rIns="0" bIns="0" rtlCol="0"/>
            <a:lstStyle/>
            <a:p>
              <a:endParaRPr/>
            </a:p>
          </p:txBody>
        </p:sp>
        <p:sp>
          <p:nvSpPr>
            <p:cNvPr id="287" name="object 287"/>
            <p:cNvSpPr/>
            <p:nvPr/>
          </p:nvSpPr>
          <p:spPr>
            <a:xfrm>
              <a:off x="9023877" y="3700411"/>
              <a:ext cx="0" cy="308610"/>
            </a:xfrm>
            <a:custGeom>
              <a:avLst/>
              <a:gdLst/>
              <a:ahLst/>
              <a:cxnLst/>
              <a:rect l="l" t="t" r="r" b="b"/>
              <a:pathLst>
                <a:path h="308610">
                  <a:moveTo>
                    <a:pt x="0" y="0"/>
                  </a:moveTo>
                  <a:lnTo>
                    <a:pt x="0" y="308495"/>
                  </a:lnTo>
                </a:path>
              </a:pathLst>
            </a:custGeom>
            <a:ln w="14566">
              <a:solidFill>
                <a:srgbClr val="EEF4FB"/>
              </a:solidFill>
            </a:ln>
          </p:spPr>
          <p:txBody>
            <a:bodyPr wrap="square" lIns="0" tIns="0" rIns="0" bIns="0" rtlCol="0"/>
            <a:lstStyle/>
            <a:p>
              <a:endParaRPr/>
            </a:p>
          </p:txBody>
        </p:sp>
        <p:sp>
          <p:nvSpPr>
            <p:cNvPr id="288" name="object 288"/>
            <p:cNvSpPr/>
            <p:nvPr/>
          </p:nvSpPr>
          <p:spPr>
            <a:xfrm>
              <a:off x="8508390" y="3686987"/>
              <a:ext cx="519430" cy="335915"/>
            </a:xfrm>
            <a:custGeom>
              <a:avLst/>
              <a:gdLst/>
              <a:ahLst/>
              <a:cxnLst/>
              <a:rect l="l" t="t" r="r" b="b"/>
              <a:pathLst>
                <a:path w="519429" h="335914">
                  <a:moveTo>
                    <a:pt x="511606" y="0"/>
                  </a:moveTo>
                  <a:lnTo>
                    <a:pt x="0" y="323049"/>
                  </a:lnTo>
                  <a:lnTo>
                    <a:pt x="7772" y="335356"/>
                  </a:lnTo>
                  <a:lnTo>
                    <a:pt x="519379" y="12306"/>
                  </a:lnTo>
                  <a:lnTo>
                    <a:pt x="511606" y="0"/>
                  </a:lnTo>
                  <a:close/>
                </a:path>
              </a:pathLst>
            </a:custGeom>
            <a:solidFill>
              <a:srgbClr val="EEF4FB"/>
            </a:solidFill>
          </p:spPr>
          <p:txBody>
            <a:bodyPr wrap="square" lIns="0" tIns="0" rIns="0" bIns="0" rtlCol="0"/>
            <a:lstStyle/>
            <a:p>
              <a:endParaRPr/>
            </a:p>
          </p:txBody>
        </p:sp>
        <p:sp>
          <p:nvSpPr>
            <p:cNvPr id="289" name="object 289"/>
            <p:cNvSpPr/>
            <p:nvPr/>
          </p:nvSpPr>
          <p:spPr>
            <a:xfrm>
              <a:off x="8508403" y="3686987"/>
              <a:ext cx="519430" cy="335915"/>
            </a:xfrm>
            <a:custGeom>
              <a:avLst/>
              <a:gdLst/>
              <a:ahLst/>
              <a:cxnLst/>
              <a:rect l="l" t="t" r="r" b="b"/>
              <a:pathLst>
                <a:path w="519429" h="335914">
                  <a:moveTo>
                    <a:pt x="7759" y="0"/>
                  </a:moveTo>
                  <a:lnTo>
                    <a:pt x="0" y="12306"/>
                  </a:lnTo>
                  <a:lnTo>
                    <a:pt x="511594" y="335356"/>
                  </a:lnTo>
                  <a:lnTo>
                    <a:pt x="519366" y="323049"/>
                  </a:lnTo>
                  <a:lnTo>
                    <a:pt x="7759" y="0"/>
                  </a:lnTo>
                  <a:close/>
                </a:path>
              </a:pathLst>
            </a:custGeom>
            <a:solidFill>
              <a:srgbClr val="EEF4FB"/>
            </a:solidFill>
          </p:spPr>
          <p:txBody>
            <a:bodyPr wrap="square" lIns="0" tIns="0" rIns="0" bIns="0" rtlCol="0"/>
            <a:lstStyle/>
            <a:p>
              <a:endParaRPr/>
            </a:p>
          </p:txBody>
        </p:sp>
        <p:sp>
          <p:nvSpPr>
            <p:cNvPr id="290" name="object 290"/>
            <p:cNvSpPr/>
            <p:nvPr/>
          </p:nvSpPr>
          <p:spPr>
            <a:xfrm>
              <a:off x="8820810" y="5004625"/>
              <a:ext cx="125590" cy="198158"/>
            </a:xfrm>
            <a:prstGeom prst="rect">
              <a:avLst/>
            </a:prstGeom>
            <a:blipFill>
              <a:blip r:embed="rId34" cstate="print"/>
              <a:stretch>
                <a:fillRect/>
              </a:stretch>
            </a:blipFill>
          </p:spPr>
          <p:txBody>
            <a:bodyPr wrap="square" lIns="0" tIns="0" rIns="0" bIns="0" rtlCol="0"/>
            <a:lstStyle/>
            <a:p>
              <a:endParaRPr/>
            </a:p>
          </p:txBody>
        </p:sp>
        <p:sp>
          <p:nvSpPr>
            <p:cNvPr id="291" name="object 291"/>
            <p:cNvSpPr/>
            <p:nvPr/>
          </p:nvSpPr>
          <p:spPr>
            <a:xfrm>
              <a:off x="8975611" y="4911369"/>
              <a:ext cx="127000" cy="289560"/>
            </a:xfrm>
            <a:custGeom>
              <a:avLst/>
              <a:gdLst/>
              <a:ahLst/>
              <a:cxnLst/>
              <a:rect l="l" t="t" r="r" b="b"/>
              <a:pathLst>
                <a:path w="127000" h="289560">
                  <a:moveTo>
                    <a:pt x="122669" y="0"/>
                  </a:moveTo>
                  <a:lnTo>
                    <a:pt x="0" y="1879"/>
                  </a:lnTo>
                  <a:lnTo>
                    <a:pt x="4292" y="289026"/>
                  </a:lnTo>
                  <a:lnTo>
                    <a:pt x="126949" y="287134"/>
                  </a:lnTo>
                  <a:lnTo>
                    <a:pt x="126756" y="274231"/>
                  </a:lnTo>
                  <a:lnTo>
                    <a:pt x="18630" y="274231"/>
                  </a:lnTo>
                  <a:lnTo>
                    <a:pt x="14782" y="16205"/>
                  </a:lnTo>
                  <a:lnTo>
                    <a:pt x="108330" y="14782"/>
                  </a:lnTo>
                  <a:lnTo>
                    <a:pt x="122889" y="14782"/>
                  </a:lnTo>
                  <a:lnTo>
                    <a:pt x="122669" y="0"/>
                  </a:lnTo>
                  <a:close/>
                </a:path>
                <a:path w="127000" h="289560">
                  <a:moveTo>
                    <a:pt x="122889" y="14782"/>
                  </a:moveTo>
                  <a:lnTo>
                    <a:pt x="108330" y="14782"/>
                  </a:lnTo>
                  <a:lnTo>
                    <a:pt x="112179" y="272808"/>
                  </a:lnTo>
                  <a:lnTo>
                    <a:pt x="18630" y="274231"/>
                  </a:lnTo>
                  <a:lnTo>
                    <a:pt x="126756" y="274231"/>
                  </a:lnTo>
                  <a:lnTo>
                    <a:pt x="122889" y="14782"/>
                  </a:lnTo>
                  <a:close/>
                </a:path>
              </a:pathLst>
            </a:custGeom>
            <a:solidFill>
              <a:srgbClr val="EEF4FB"/>
            </a:solidFill>
          </p:spPr>
          <p:txBody>
            <a:bodyPr wrap="square" lIns="0" tIns="0" rIns="0" bIns="0" rtlCol="0"/>
            <a:lstStyle/>
            <a:p>
              <a:endParaRPr/>
            </a:p>
          </p:txBody>
        </p:sp>
        <p:sp>
          <p:nvSpPr>
            <p:cNvPr id="292" name="object 292"/>
            <p:cNvSpPr/>
            <p:nvPr/>
          </p:nvSpPr>
          <p:spPr>
            <a:xfrm>
              <a:off x="9130410" y="4818113"/>
              <a:ext cx="128905" cy="380365"/>
            </a:xfrm>
            <a:custGeom>
              <a:avLst/>
              <a:gdLst/>
              <a:ahLst/>
              <a:cxnLst/>
              <a:rect l="l" t="t" r="r" b="b"/>
              <a:pathLst>
                <a:path w="128904" h="380364">
                  <a:moveTo>
                    <a:pt x="122669" y="0"/>
                  </a:moveTo>
                  <a:lnTo>
                    <a:pt x="0" y="1879"/>
                  </a:lnTo>
                  <a:lnTo>
                    <a:pt x="5651" y="379895"/>
                  </a:lnTo>
                  <a:lnTo>
                    <a:pt x="128320" y="378015"/>
                  </a:lnTo>
                  <a:lnTo>
                    <a:pt x="128127" y="365112"/>
                  </a:lnTo>
                  <a:lnTo>
                    <a:pt x="19989" y="365112"/>
                  </a:lnTo>
                  <a:lnTo>
                    <a:pt x="14782" y="16217"/>
                  </a:lnTo>
                  <a:lnTo>
                    <a:pt x="108331" y="14782"/>
                  </a:lnTo>
                  <a:lnTo>
                    <a:pt x="122890" y="14782"/>
                  </a:lnTo>
                  <a:lnTo>
                    <a:pt x="122669" y="0"/>
                  </a:lnTo>
                  <a:close/>
                </a:path>
                <a:path w="128904" h="380364">
                  <a:moveTo>
                    <a:pt x="122890" y="14782"/>
                  </a:moveTo>
                  <a:lnTo>
                    <a:pt x="108331" y="14782"/>
                  </a:lnTo>
                  <a:lnTo>
                    <a:pt x="113538" y="363677"/>
                  </a:lnTo>
                  <a:lnTo>
                    <a:pt x="19989" y="365112"/>
                  </a:lnTo>
                  <a:lnTo>
                    <a:pt x="128127" y="365112"/>
                  </a:lnTo>
                  <a:lnTo>
                    <a:pt x="122890" y="14782"/>
                  </a:lnTo>
                  <a:close/>
                </a:path>
              </a:pathLst>
            </a:custGeom>
            <a:solidFill>
              <a:srgbClr val="EEF4FB"/>
            </a:solidFill>
          </p:spPr>
          <p:txBody>
            <a:bodyPr wrap="square" lIns="0" tIns="0" rIns="0" bIns="0" rtlCol="0"/>
            <a:lstStyle/>
            <a:p>
              <a:endParaRPr/>
            </a:p>
          </p:txBody>
        </p:sp>
        <p:sp>
          <p:nvSpPr>
            <p:cNvPr id="293" name="object 293"/>
            <p:cNvSpPr/>
            <p:nvPr/>
          </p:nvSpPr>
          <p:spPr>
            <a:xfrm>
              <a:off x="9285223" y="4724857"/>
              <a:ext cx="130175" cy="471170"/>
            </a:xfrm>
            <a:custGeom>
              <a:avLst/>
              <a:gdLst/>
              <a:ahLst/>
              <a:cxnLst/>
              <a:rect l="l" t="t" r="r" b="b"/>
              <a:pathLst>
                <a:path w="130175" h="471170">
                  <a:moveTo>
                    <a:pt x="122656" y="0"/>
                  </a:moveTo>
                  <a:lnTo>
                    <a:pt x="0" y="1879"/>
                  </a:lnTo>
                  <a:lnTo>
                    <a:pt x="6997" y="470763"/>
                  </a:lnTo>
                  <a:lnTo>
                    <a:pt x="129667" y="468884"/>
                  </a:lnTo>
                  <a:lnTo>
                    <a:pt x="129474" y="455980"/>
                  </a:lnTo>
                  <a:lnTo>
                    <a:pt x="21336" y="455980"/>
                  </a:lnTo>
                  <a:lnTo>
                    <a:pt x="14770" y="16205"/>
                  </a:lnTo>
                  <a:lnTo>
                    <a:pt x="108318" y="14782"/>
                  </a:lnTo>
                  <a:lnTo>
                    <a:pt x="122877" y="14782"/>
                  </a:lnTo>
                  <a:lnTo>
                    <a:pt x="122656" y="0"/>
                  </a:lnTo>
                  <a:close/>
                </a:path>
                <a:path w="130175" h="471170">
                  <a:moveTo>
                    <a:pt x="122877" y="14782"/>
                  </a:moveTo>
                  <a:lnTo>
                    <a:pt x="108318" y="14782"/>
                  </a:lnTo>
                  <a:lnTo>
                    <a:pt x="114884" y="454545"/>
                  </a:lnTo>
                  <a:lnTo>
                    <a:pt x="21336" y="455980"/>
                  </a:lnTo>
                  <a:lnTo>
                    <a:pt x="129474" y="455980"/>
                  </a:lnTo>
                  <a:lnTo>
                    <a:pt x="122877" y="14782"/>
                  </a:lnTo>
                  <a:close/>
                </a:path>
              </a:pathLst>
            </a:custGeom>
            <a:solidFill>
              <a:srgbClr val="EEF4FB"/>
            </a:solidFill>
          </p:spPr>
          <p:txBody>
            <a:bodyPr wrap="square" lIns="0" tIns="0" rIns="0" bIns="0" rtlCol="0"/>
            <a:lstStyle/>
            <a:p>
              <a:endParaRPr/>
            </a:p>
          </p:txBody>
        </p:sp>
        <p:sp>
          <p:nvSpPr>
            <p:cNvPr id="294" name="object 294"/>
            <p:cNvSpPr/>
            <p:nvPr/>
          </p:nvSpPr>
          <p:spPr>
            <a:xfrm>
              <a:off x="8824061" y="5215521"/>
              <a:ext cx="592455" cy="74295"/>
            </a:xfrm>
            <a:custGeom>
              <a:avLst/>
              <a:gdLst/>
              <a:ahLst/>
              <a:cxnLst/>
              <a:rect l="l" t="t" r="r" b="b"/>
              <a:pathLst>
                <a:path w="592454" h="74295">
                  <a:moveTo>
                    <a:pt x="591146" y="0"/>
                  </a:moveTo>
                  <a:lnTo>
                    <a:pt x="0" y="9055"/>
                  </a:lnTo>
                  <a:lnTo>
                    <a:pt x="977" y="74168"/>
                  </a:lnTo>
                  <a:lnTo>
                    <a:pt x="592112" y="65100"/>
                  </a:lnTo>
                  <a:lnTo>
                    <a:pt x="592027" y="59372"/>
                  </a:lnTo>
                  <a:lnTo>
                    <a:pt x="15316" y="59372"/>
                  </a:lnTo>
                  <a:lnTo>
                    <a:pt x="14770" y="23380"/>
                  </a:lnTo>
                  <a:lnTo>
                    <a:pt x="576795" y="14782"/>
                  </a:lnTo>
                  <a:lnTo>
                    <a:pt x="591366" y="14782"/>
                  </a:lnTo>
                  <a:lnTo>
                    <a:pt x="591146" y="0"/>
                  </a:lnTo>
                  <a:close/>
                </a:path>
                <a:path w="592454" h="74295">
                  <a:moveTo>
                    <a:pt x="591366" y="14782"/>
                  </a:moveTo>
                  <a:lnTo>
                    <a:pt x="576795" y="14782"/>
                  </a:lnTo>
                  <a:lnTo>
                    <a:pt x="577342" y="50774"/>
                  </a:lnTo>
                  <a:lnTo>
                    <a:pt x="15316" y="59372"/>
                  </a:lnTo>
                  <a:lnTo>
                    <a:pt x="592027" y="59372"/>
                  </a:lnTo>
                  <a:lnTo>
                    <a:pt x="591366" y="14782"/>
                  </a:lnTo>
                  <a:close/>
                </a:path>
              </a:pathLst>
            </a:custGeom>
            <a:solidFill>
              <a:srgbClr val="EEF4FB"/>
            </a:solidFill>
          </p:spPr>
          <p:txBody>
            <a:bodyPr wrap="square" lIns="0" tIns="0" rIns="0" bIns="0" rtlCol="0"/>
            <a:lstStyle/>
            <a:p>
              <a:endParaRPr/>
            </a:p>
          </p:txBody>
        </p:sp>
        <p:sp>
          <p:nvSpPr>
            <p:cNvPr id="295" name="object 295"/>
            <p:cNvSpPr/>
            <p:nvPr/>
          </p:nvSpPr>
          <p:spPr>
            <a:xfrm>
              <a:off x="10545546" y="6004140"/>
              <a:ext cx="146456" cy="66128"/>
            </a:xfrm>
            <a:prstGeom prst="rect">
              <a:avLst/>
            </a:prstGeom>
            <a:blipFill>
              <a:blip r:embed="rId35" cstate="print"/>
              <a:stretch>
                <a:fillRect/>
              </a:stretch>
            </a:blipFill>
          </p:spPr>
          <p:txBody>
            <a:bodyPr wrap="square" lIns="0" tIns="0" rIns="0" bIns="0" rtlCol="0"/>
            <a:lstStyle/>
            <a:p>
              <a:endParaRPr/>
            </a:p>
          </p:txBody>
        </p:sp>
        <p:sp>
          <p:nvSpPr>
            <p:cNvPr id="296" name="object 296"/>
            <p:cNvSpPr/>
            <p:nvPr/>
          </p:nvSpPr>
          <p:spPr>
            <a:xfrm>
              <a:off x="10552830" y="5512854"/>
              <a:ext cx="0" cy="491490"/>
            </a:xfrm>
            <a:custGeom>
              <a:avLst/>
              <a:gdLst/>
              <a:ahLst/>
              <a:cxnLst/>
              <a:rect l="l" t="t" r="r" b="b"/>
              <a:pathLst>
                <a:path h="491489">
                  <a:moveTo>
                    <a:pt x="0" y="0"/>
                  </a:moveTo>
                  <a:lnTo>
                    <a:pt x="0" y="491489"/>
                  </a:lnTo>
                </a:path>
              </a:pathLst>
            </a:custGeom>
            <a:ln w="14566">
              <a:solidFill>
                <a:srgbClr val="EEF4FB"/>
              </a:solidFill>
            </a:ln>
          </p:spPr>
          <p:txBody>
            <a:bodyPr wrap="square" lIns="0" tIns="0" rIns="0" bIns="0" rtlCol="0"/>
            <a:lstStyle/>
            <a:p>
              <a:endParaRPr/>
            </a:p>
          </p:txBody>
        </p:sp>
        <p:sp>
          <p:nvSpPr>
            <p:cNvPr id="297" name="object 297"/>
            <p:cNvSpPr/>
            <p:nvPr/>
          </p:nvSpPr>
          <p:spPr>
            <a:xfrm>
              <a:off x="10545546" y="5505868"/>
              <a:ext cx="146685" cy="0"/>
            </a:xfrm>
            <a:custGeom>
              <a:avLst/>
              <a:gdLst/>
              <a:ahLst/>
              <a:cxnLst/>
              <a:rect l="l" t="t" r="r" b="b"/>
              <a:pathLst>
                <a:path w="146684">
                  <a:moveTo>
                    <a:pt x="0" y="0"/>
                  </a:moveTo>
                  <a:lnTo>
                    <a:pt x="146456" y="0"/>
                  </a:lnTo>
                </a:path>
              </a:pathLst>
            </a:custGeom>
            <a:ln w="13969">
              <a:solidFill>
                <a:srgbClr val="EEF4FB"/>
              </a:solidFill>
            </a:ln>
          </p:spPr>
          <p:txBody>
            <a:bodyPr wrap="square" lIns="0" tIns="0" rIns="0" bIns="0" rtlCol="0"/>
            <a:lstStyle/>
            <a:p>
              <a:endParaRPr/>
            </a:p>
          </p:txBody>
        </p:sp>
        <p:sp>
          <p:nvSpPr>
            <p:cNvPr id="298" name="object 298"/>
            <p:cNvSpPr/>
            <p:nvPr/>
          </p:nvSpPr>
          <p:spPr>
            <a:xfrm>
              <a:off x="10610062" y="5938824"/>
              <a:ext cx="82550" cy="13970"/>
            </a:xfrm>
            <a:custGeom>
              <a:avLst/>
              <a:gdLst/>
              <a:ahLst/>
              <a:cxnLst/>
              <a:rect l="l" t="t" r="r" b="b"/>
              <a:pathLst>
                <a:path w="82550" h="13970">
                  <a:moveTo>
                    <a:pt x="0" y="13970"/>
                  </a:moveTo>
                  <a:lnTo>
                    <a:pt x="81940" y="13970"/>
                  </a:lnTo>
                  <a:lnTo>
                    <a:pt x="81940" y="0"/>
                  </a:lnTo>
                  <a:lnTo>
                    <a:pt x="0" y="0"/>
                  </a:lnTo>
                  <a:lnTo>
                    <a:pt x="0" y="13970"/>
                  </a:lnTo>
                  <a:close/>
                </a:path>
              </a:pathLst>
            </a:custGeom>
            <a:solidFill>
              <a:srgbClr val="EEF4FB"/>
            </a:solidFill>
          </p:spPr>
          <p:txBody>
            <a:bodyPr wrap="square" lIns="0" tIns="0" rIns="0" bIns="0" rtlCol="0"/>
            <a:lstStyle/>
            <a:p>
              <a:endParaRPr/>
            </a:p>
          </p:txBody>
        </p:sp>
        <p:sp>
          <p:nvSpPr>
            <p:cNvPr id="299" name="object 299"/>
            <p:cNvSpPr/>
            <p:nvPr/>
          </p:nvSpPr>
          <p:spPr>
            <a:xfrm>
              <a:off x="10617339" y="5578144"/>
              <a:ext cx="0" cy="360680"/>
            </a:xfrm>
            <a:custGeom>
              <a:avLst/>
              <a:gdLst/>
              <a:ahLst/>
              <a:cxnLst/>
              <a:rect l="l" t="t" r="r" b="b"/>
              <a:pathLst>
                <a:path h="360679">
                  <a:moveTo>
                    <a:pt x="0" y="0"/>
                  </a:moveTo>
                  <a:lnTo>
                    <a:pt x="0" y="360680"/>
                  </a:lnTo>
                </a:path>
              </a:pathLst>
            </a:custGeom>
            <a:ln w="14554">
              <a:solidFill>
                <a:srgbClr val="EEF4FB"/>
              </a:solidFill>
            </a:ln>
          </p:spPr>
          <p:txBody>
            <a:bodyPr wrap="square" lIns="0" tIns="0" rIns="0" bIns="0" rtlCol="0"/>
            <a:lstStyle/>
            <a:p>
              <a:endParaRPr/>
            </a:p>
          </p:txBody>
        </p:sp>
        <p:sp>
          <p:nvSpPr>
            <p:cNvPr id="300" name="object 300"/>
            <p:cNvSpPr/>
            <p:nvPr/>
          </p:nvSpPr>
          <p:spPr>
            <a:xfrm>
              <a:off x="10610062" y="5564174"/>
              <a:ext cx="82550" cy="13970"/>
            </a:xfrm>
            <a:custGeom>
              <a:avLst/>
              <a:gdLst/>
              <a:ahLst/>
              <a:cxnLst/>
              <a:rect l="l" t="t" r="r" b="b"/>
              <a:pathLst>
                <a:path w="82550" h="13970">
                  <a:moveTo>
                    <a:pt x="0" y="13970"/>
                  </a:moveTo>
                  <a:lnTo>
                    <a:pt x="81940" y="13970"/>
                  </a:lnTo>
                  <a:lnTo>
                    <a:pt x="81940" y="0"/>
                  </a:lnTo>
                  <a:lnTo>
                    <a:pt x="0" y="0"/>
                  </a:lnTo>
                  <a:lnTo>
                    <a:pt x="0" y="13970"/>
                  </a:lnTo>
                  <a:close/>
                </a:path>
              </a:pathLst>
            </a:custGeom>
            <a:solidFill>
              <a:srgbClr val="EEF4FB"/>
            </a:solidFill>
          </p:spPr>
          <p:txBody>
            <a:bodyPr wrap="square" lIns="0" tIns="0" rIns="0" bIns="0" rtlCol="0"/>
            <a:lstStyle/>
            <a:p>
              <a:endParaRPr/>
            </a:p>
          </p:txBody>
        </p:sp>
        <p:sp>
          <p:nvSpPr>
            <p:cNvPr id="301" name="object 301"/>
            <p:cNvSpPr/>
            <p:nvPr/>
          </p:nvSpPr>
          <p:spPr>
            <a:xfrm>
              <a:off x="10535031" y="2901010"/>
              <a:ext cx="70027" cy="70713"/>
            </a:xfrm>
            <a:prstGeom prst="rect">
              <a:avLst/>
            </a:prstGeom>
            <a:blipFill>
              <a:blip r:embed="rId36" cstate="print"/>
              <a:stretch>
                <a:fillRect/>
              </a:stretch>
            </a:blipFill>
          </p:spPr>
          <p:txBody>
            <a:bodyPr wrap="square" lIns="0" tIns="0" rIns="0" bIns="0" rtlCol="0"/>
            <a:lstStyle/>
            <a:p>
              <a:endParaRPr/>
            </a:p>
          </p:txBody>
        </p:sp>
        <p:sp>
          <p:nvSpPr>
            <p:cNvPr id="302" name="object 302"/>
            <p:cNvSpPr/>
            <p:nvPr/>
          </p:nvSpPr>
          <p:spPr>
            <a:xfrm>
              <a:off x="10548899" y="2140851"/>
              <a:ext cx="42545" cy="43180"/>
            </a:xfrm>
            <a:custGeom>
              <a:avLst/>
              <a:gdLst/>
              <a:ahLst/>
              <a:cxnLst/>
              <a:rect l="l" t="t" r="r" b="b"/>
              <a:pathLst>
                <a:path w="42545" h="43180">
                  <a:moveTo>
                    <a:pt x="21145" y="0"/>
                  </a:moveTo>
                  <a:lnTo>
                    <a:pt x="12923" y="1677"/>
                  </a:lnTo>
                  <a:lnTo>
                    <a:pt x="6200" y="6249"/>
                  </a:lnTo>
                  <a:lnTo>
                    <a:pt x="1664" y="13024"/>
                  </a:lnTo>
                  <a:lnTo>
                    <a:pt x="0" y="21310"/>
                  </a:lnTo>
                  <a:lnTo>
                    <a:pt x="1664" y="29603"/>
                  </a:lnTo>
                  <a:lnTo>
                    <a:pt x="6200" y="36382"/>
                  </a:lnTo>
                  <a:lnTo>
                    <a:pt x="12923" y="40955"/>
                  </a:lnTo>
                  <a:lnTo>
                    <a:pt x="21145" y="42633"/>
                  </a:lnTo>
                  <a:lnTo>
                    <a:pt x="29367" y="40955"/>
                  </a:lnTo>
                  <a:lnTo>
                    <a:pt x="36090" y="36382"/>
                  </a:lnTo>
                  <a:lnTo>
                    <a:pt x="40626" y="29603"/>
                  </a:lnTo>
                  <a:lnTo>
                    <a:pt x="40932" y="28079"/>
                  </a:lnTo>
                  <a:lnTo>
                    <a:pt x="17513" y="28079"/>
                  </a:lnTo>
                  <a:lnTo>
                    <a:pt x="14554" y="25044"/>
                  </a:lnTo>
                  <a:lnTo>
                    <a:pt x="14554" y="17589"/>
                  </a:lnTo>
                  <a:lnTo>
                    <a:pt x="17513" y="14554"/>
                  </a:lnTo>
                  <a:lnTo>
                    <a:pt x="40933" y="14554"/>
                  </a:lnTo>
                  <a:lnTo>
                    <a:pt x="40626" y="13024"/>
                  </a:lnTo>
                  <a:lnTo>
                    <a:pt x="36090" y="6249"/>
                  </a:lnTo>
                  <a:lnTo>
                    <a:pt x="29367" y="1677"/>
                  </a:lnTo>
                  <a:lnTo>
                    <a:pt x="21145" y="0"/>
                  </a:lnTo>
                  <a:close/>
                </a:path>
                <a:path w="42545" h="43180">
                  <a:moveTo>
                    <a:pt x="40933" y="14554"/>
                  </a:moveTo>
                  <a:lnTo>
                    <a:pt x="24777" y="14554"/>
                  </a:lnTo>
                  <a:lnTo>
                    <a:pt x="27736" y="17589"/>
                  </a:lnTo>
                  <a:lnTo>
                    <a:pt x="27736" y="25044"/>
                  </a:lnTo>
                  <a:lnTo>
                    <a:pt x="24777" y="28079"/>
                  </a:lnTo>
                  <a:lnTo>
                    <a:pt x="40932" y="28079"/>
                  </a:lnTo>
                  <a:lnTo>
                    <a:pt x="42290" y="21310"/>
                  </a:lnTo>
                  <a:lnTo>
                    <a:pt x="40933" y="14554"/>
                  </a:lnTo>
                  <a:close/>
                </a:path>
              </a:pathLst>
            </a:custGeom>
            <a:solidFill>
              <a:srgbClr val="EEF4FB"/>
            </a:solidFill>
          </p:spPr>
          <p:txBody>
            <a:bodyPr wrap="square" lIns="0" tIns="0" rIns="0" bIns="0" rtlCol="0"/>
            <a:lstStyle/>
            <a:p>
              <a:endParaRPr/>
            </a:p>
          </p:txBody>
        </p:sp>
        <p:sp>
          <p:nvSpPr>
            <p:cNvPr id="303" name="object 303"/>
            <p:cNvSpPr/>
            <p:nvPr/>
          </p:nvSpPr>
          <p:spPr>
            <a:xfrm>
              <a:off x="10257028" y="2983090"/>
              <a:ext cx="434975" cy="0"/>
            </a:xfrm>
            <a:custGeom>
              <a:avLst/>
              <a:gdLst/>
              <a:ahLst/>
              <a:cxnLst/>
              <a:rect l="l" t="t" r="r" b="b"/>
              <a:pathLst>
                <a:path w="434975">
                  <a:moveTo>
                    <a:pt x="0" y="0"/>
                  </a:moveTo>
                  <a:lnTo>
                    <a:pt x="434975" y="0"/>
                  </a:lnTo>
                </a:path>
              </a:pathLst>
            </a:custGeom>
            <a:ln w="15239">
              <a:solidFill>
                <a:srgbClr val="EEF4FB"/>
              </a:solidFill>
            </a:ln>
          </p:spPr>
          <p:txBody>
            <a:bodyPr wrap="square" lIns="0" tIns="0" rIns="0" bIns="0" rtlCol="0"/>
            <a:lstStyle/>
            <a:p>
              <a:endParaRPr/>
            </a:p>
          </p:txBody>
        </p:sp>
        <p:sp>
          <p:nvSpPr>
            <p:cNvPr id="304" name="object 304"/>
            <p:cNvSpPr/>
            <p:nvPr/>
          </p:nvSpPr>
          <p:spPr>
            <a:xfrm>
              <a:off x="10264311" y="2122030"/>
              <a:ext cx="0" cy="853440"/>
            </a:xfrm>
            <a:custGeom>
              <a:avLst/>
              <a:gdLst/>
              <a:ahLst/>
              <a:cxnLst/>
              <a:rect l="l" t="t" r="r" b="b"/>
              <a:pathLst>
                <a:path h="853439">
                  <a:moveTo>
                    <a:pt x="0" y="0"/>
                  </a:moveTo>
                  <a:lnTo>
                    <a:pt x="0" y="853440"/>
                  </a:lnTo>
                </a:path>
              </a:pathLst>
            </a:custGeom>
            <a:ln w="14566">
              <a:solidFill>
                <a:srgbClr val="EEF4FB"/>
              </a:solidFill>
            </a:ln>
          </p:spPr>
          <p:txBody>
            <a:bodyPr wrap="square" lIns="0" tIns="0" rIns="0" bIns="0" rtlCol="0"/>
            <a:lstStyle/>
            <a:p>
              <a:endParaRPr/>
            </a:p>
          </p:txBody>
        </p:sp>
        <p:sp>
          <p:nvSpPr>
            <p:cNvPr id="305" name="object 305"/>
            <p:cNvSpPr/>
            <p:nvPr/>
          </p:nvSpPr>
          <p:spPr>
            <a:xfrm>
              <a:off x="10257028" y="2115045"/>
              <a:ext cx="434975" cy="0"/>
            </a:xfrm>
            <a:custGeom>
              <a:avLst/>
              <a:gdLst/>
              <a:ahLst/>
              <a:cxnLst/>
              <a:rect l="l" t="t" r="r" b="b"/>
              <a:pathLst>
                <a:path w="434975">
                  <a:moveTo>
                    <a:pt x="0" y="0"/>
                  </a:moveTo>
                  <a:lnTo>
                    <a:pt x="434975" y="0"/>
                  </a:lnTo>
                </a:path>
              </a:pathLst>
            </a:custGeom>
            <a:ln w="13970">
              <a:solidFill>
                <a:srgbClr val="EEF4FB"/>
              </a:solidFill>
            </a:ln>
          </p:spPr>
          <p:txBody>
            <a:bodyPr wrap="square" lIns="0" tIns="0" rIns="0" bIns="0" rtlCol="0"/>
            <a:lstStyle/>
            <a:p>
              <a:endParaRPr/>
            </a:p>
          </p:txBody>
        </p:sp>
        <p:sp>
          <p:nvSpPr>
            <p:cNvPr id="306" name="object 306"/>
            <p:cNvSpPr/>
            <p:nvPr/>
          </p:nvSpPr>
          <p:spPr>
            <a:xfrm>
              <a:off x="10310088" y="2889440"/>
              <a:ext cx="382270" cy="0"/>
            </a:xfrm>
            <a:custGeom>
              <a:avLst/>
              <a:gdLst/>
              <a:ahLst/>
              <a:cxnLst/>
              <a:rect l="l" t="t" r="r" b="b"/>
              <a:pathLst>
                <a:path w="382270">
                  <a:moveTo>
                    <a:pt x="0" y="0"/>
                  </a:moveTo>
                  <a:lnTo>
                    <a:pt x="381914" y="0"/>
                  </a:lnTo>
                </a:path>
              </a:pathLst>
            </a:custGeom>
            <a:ln w="13969">
              <a:solidFill>
                <a:srgbClr val="EEF4FB"/>
              </a:solidFill>
            </a:ln>
          </p:spPr>
          <p:txBody>
            <a:bodyPr wrap="square" lIns="0" tIns="0" rIns="0" bIns="0" rtlCol="0"/>
            <a:lstStyle/>
            <a:p>
              <a:endParaRPr/>
            </a:p>
          </p:txBody>
        </p:sp>
        <p:sp>
          <p:nvSpPr>
            <p:cNvPr id="307" name="object 307"/>
            <p:cNvSpPr/>
            <p:nvPr/>
          </p:nvSpPr>
          <p:spPr>
            <a:xfrm>
              <a:off x="10317371" y="2215705"/>
              <a:ext cx="0" cy="666750"/>
            </a:xfrm>
            <a:custGeom>
              <a:avLst/>
              <a:gdLst/>
              <a:ahLst/>
              <a:cxnLst/>
              <a:rect l="l" t="t" r="r" b="b"/>
              <a:pathLst>
                <a:path h="666750">
                  <a:moveTo>
                    <a:pt x="0" y="0"/>
                  </a:moveTo>
                  <a:lnTo>
                    <a:pt x="0" y="666750"/>
                  </a:lnTo>
                </a:path>
              </a:pathLst>
            </a:custGeom>
            <a:ln w="14566">
              <a:solidFill>
                <a:srgbClr val="EEF4FB"/>
              </a:solidFill>
            </a:ln>
          </p:spPr>
          <p:txBody>
            <a:bodyPr wrap="square" lIns="0" tIns="0" rIns="0" bIns="0" rtlCol="0"/>
            <a:lstStyle/>
            <a:p>
              <a:endParaRPr/>
            </a:p>
          </p:txBody>
        </p:sp>
        <p:sp>
          <p:nvSpPr>
            <p:cNvPr id="308" name="object 308"/>
            <p:cNvSpPr/>
            <p:nvPr/>
          </p:nvSpPr>
          <p:spPr>
            <a:xfrm>
              <a:off x="10310088" y="2208720"/>
              <a:ext cx="382270" cy="0"/>
            </a:xfrm>
            <a:custGeom>
              <a:avLst/>
              <a:gdLst/>
              <a:ahLst/>
              <a:cxnLst/>
              <a:rect l="l" t="t" r="r" b="b"/>
              <a:pathLst>
                <a:path w="382270">
                  <a:moveTo>
                    <a:pt x="0" y="0"/>
                  </a:moveTo>
                  <a:lnTo>
                    <a:pt x="381914" y="0"/>
                  </a:lnTo>
                </a:path>
              </a:pathLst>
            </a:custGeom>
            <a:ln w="13970">
              <a:solidFill>
                <a:srgbClr val="EEF4FB"/>
              </a:solidFill>
            </a:ln>
          </p:spPr>
          <p:txBody>
            <a:bodyPr wrap="square" lIns="0" tIns="0" rIns="0" bIns="0" rtlCol="0"/>
            <a:lstStyle/>
            <a:p>
              <a:endParaRPr/>
            </a:p>
          </p:txBody>
        </p:sp>
        <p:sp>
          <p:nvSpPr>
            <p:cNvPr id="309" name="object 309"/>
            <p:cNvSpPr/>
            <p:nvPr/>
          </p:nvSpPr>
          <p:spPr>
            <a:xfrm>
              <a:off x="8991625" y="5384939"/>
              <a:ext cx="520700" cy="198120"/>
            </a:xfrm>
            <a:custGeom>
              <a:avLst/>
              <a:gdLst/>
              <a:ahLst/>
              <a:cxnLst/>
              <a:rect l="l" t="t" r="r" b="b"/>
              <a:pathLst>
                <a:path w="520700" h="198120">
                  <a:moveTo>
                    <a:pt x="426504" y="0"/>
                  </a:moveTo>
                  <a:lnTo>
                    <a:pt x="94145" y="0"/>
                  </a:lnTo>
                  <a:lnTo>
                    <a:pt x="57532" y="7493"/>
                  </a:lnTo>
                  <a:lnTo>
                    <a:pt x="27603" y="27917"/>
                  </a:lnTo>
                  <a:lnTo>
                    <a:pt x="7409" y="58185"/>
                  </a:lnTo>
                  <a:lnTo>
                    <a:pt x="0" y="95211"/>
                  </a:lnTo>
                  <a:lnTo>
                    <a:pt x="0" y="102539"/>
                  </a:lnTo>
                  <a:lnTo>
                    <a:pt x="7409" y="139573"/>
                  </a:lnTo>
                  <a:lnTo>
                    <a:pt x="27603" y="169845"/>
                  </a:lnTo>
                  <a:lnTo>
                    <a:pt x="57532" y="190270"/>
                  </a:lnTo>
                  <a:lnTo>
                    <a:pt x="94145" y="197764"/>
                  </a:lnTo>
                  <a:lnTo>
                    <a:pt x="151853" y="197764"/>
                  </a:lnTo>
                  <a:lnTo>
                    <a:pt x="153809" y="193535"/>
                  </a:lnTo>
                  <a:lnTo>
                    <a:pt x="160487" y="183197"/>
                  </a:lnTo>
                  <a:lnTo>
                    <a:pt x="94145" y="183197"/>
                  </a:lnTo>
                  <a:lnTo>
                    <a:pt x="63199" y="176850"/>
                  </a:lnTo>
                  <a:lnTo>
                    <a:pt x="37901" y="159551"/>
                  </a:lnTo>
                  <a:lnTo>
                    <a:pt x="20830" y="133910"/>
                  </a:lnTo>
                  <a:lnTo>
                    <a:pt x="14566" y="102539"/>
                  </a:lnTo>
                  <a:lnTo>
                    <a:pt x="14566" y="95211"/>
                  </a:lnTo>
                  <a:lnTo>
                    <a:pt x="20830" y="63846"/>
                  </a:lnTo>
                  <a:lnTo>
                    <a:pt x="37901" y="38204"/>
                  </a:lnTo>
                  <a:lnTo>
                    <a:pt x="63199" y="20902"/>
                  </a:lnTo>
                  <a:lnTo>
                    <a:pt x="94145" y="14554"/>
                  </a:lnTo>
                  <a:lnTo>
                    <a:pt x="473454" y="14554"/>
                  </a:lnTo>
                  <a:lnTo>
                    <a:pt x="463109" y="7493"/>
                  </a:lnTo>
                  <a:lnTo>
                    <a:pt x="426504" y="0"/>
                  </a:lnTo>
                  <a:close/>
                </a:path>
                <a:path w="520700" h="198120">
                  <a:moveTo>
                    <a:pt x="317547" y="124701"/>
                  </a:moveTo>
                  <a:lnTo>
                    <a:pt x="260324" y="124701"/>
                  </a:lnTo>
                  <a:lnTo>
                    <a:pt x="293447" y="129577"/>
                  </a:lnTo>
                  <a:lnTo>
                    <a:pt x="323435" y="143440"/>
                  </a:lnTo>
                  <a:lnTo>
                    <a:pt x="348515" y="165142"/>
                  </a:lnTo>
                  <a:lnTo>
                    <a:pt x="366915" y="193535"/>
                  </a:lnTo>
                  <a:lnTo>
                    <a:pt x="368858" y="197764"/>
                  </a:lnTo>
                  <a:lnTo>
                    <a:pt x="426504" y="197764"/>
                  </a:lnTo>
                  <a:lnTo>
                    <a:pt x="463109" y="190270"/>
                  </a:lnTo>
                  <a:lnTo>
                    <a:pt x="473472" y="183197"/>
                  </a:lnTo>
                  <a:lnTo>
                    <a:pt x="378091" y="183197"/>
                  </a:lnTo>
                  <a:lnTo>
                    <a:pt x="357177" y="152998"/>
                  </a:lnTo>
                  <a:lnTo>
                    <a:pt x="329366" y="129974"/>
                  </a:lnTo>
                  <a:lnTo>
                    <a:pt x="317547" y="124701"/>
                  </a:lnTo>
                  <a:close/>
                </a:path>
                <a:path w="520700" h="198120">
                  <a:moveTo>
                    <a:pt x="260324" y="110147"/>
                  </a:moveTo>
                  <a:lnTo>
                    <a:pt x="224156" y="115299"/>
                  </a:lnTo>
                  <a:lnTo>
                    <a:pt x="191271" y="129974"/>
                  </a:lnTo>
                  <a:lnTo>
                    <a:pt x="163487" y="152998"/>
                  </a:lnTo>
                  <a:lnTo>
                    <a:pt x="142620" y="183197"/>
                  </a:lnTo>
                  <a:lnTo>
                    <a:pt x="160487" y="183197"/>
                  </a:lnTo>
                  <a:lnTo>
                    <a:pt x="172154" y="165136"/>
                  </a:lnTo>
                  <a:lnTo>
                    <a:pt x="197204" y="143435"/>
                  </a:lnTo>
                  <a:lnTo>
                    <a:pt x="227184" y="129575"/>
                  </a:lnTo>
                  <a:lnTo>
                    <a:pt x="260324" y="124701"/>
                  </a:lnTo>
                  <a:lnTo>
                    <a:pt x="317547" y="124701"/>
                  </a:lnTo>
                  <a:lnTo>
                    <a:pt x="296476" y="115299"/>
                  </a:lnTo>
                  <a:lnTo>
                    <a:pt x="260324" y="110147"/>
                  </a:lnTo>
                  <a:close/>
                </a:path>
                <a:path w="520700" h="198120">
                  <a:moveTo>
                    <a:pt x="473454" y="14554"/>
                  </a:moveTo>
                  <a:lnTo>
                    <a:pt x="426504" y="14554"/>
                  </a:lnTo>
                  <a:lnTo>
                    <a:pt x="457449" y="20902"/>
                  </a:lnTo>
                  <a:lnTo>
                    <a:pt x="482747" y="38204"/>
                  </a:lnTo>
                  <a:lnTo>
                    <a:pt x="499818" y="63846"/>
                  </a:lnTo>
                  <a:lnTo>
                    <a:pt x="506082" y="95211"/>
                  </a:lnTo>
                  <a:lnTo>
                    <a:pt x="506082" y="102539"/>
                  </a:lnTo>
                  <a:lnTo>
                    <a:pt x="499818" y="133910"/>
                  </a:lnTo>
                  <a:lnTo>
                    <a:pt x="482747" y="159551"/>
                  </a:lnTo>
                  <a:lnTo>
                    <a:pt x="457449" y="176850"/>
                  </a:lnTo>
                  <a:lnTo>
                    <a:pt x="426504" y="183197"/>
                  </a:lnTo>
                  <a:lnTo>
                    <a:pt x="473472" y="183197"/>
                  </a:lnTo>
                  <a:lnTo>
                    <a:pt x="493034" y="169845"/>
                  </a:lnTo>
                  <a:lnTo>
                    <a:pt x="513227" y="139573"/>
                  </a:lnTo>
                  <a:lnTo>
                    <a:pt x="520636" y="102539"/>
                  </a:lnTo>
                  <a:lnTo>
                    <a:pt x="520636" y="95211"/>
                  </a:lnTo>
                  <a:lnTo>
                    <a:pt x="513227" y="58185"/>
                  </a:lnTo>
                  <a:lnTo>
                    <a:pt x="493034" y="27917"/>
                  </a:lnTo>
                  <a:lnTo>
                    <a:pt x="473454" y="14554"/>
                  </a:lnTo>
                  <a:close/>
                </a:path>
              </a:pathLst>
            </a:custGeom>
            <a:solidFill>
              <a:srgbClr val="EEF4FB"/>
            </a:solidFill>
          </p:spPr>
          <p:txBody>
            <a:bodyPr wrap="square" lIns="0" tIns="0" rIns="0" bIns="0" rtlCol="0"/>
            <a:lstStyle/>
            <a:p>
              <a:endParaRPr/>
            </a:p>
          </p:txBody>
        </p:sp>
        <p:sp>
          <p:nvSpPr>
            <p:cNvPr id="310" name="object 310"/>
            <p:cNvSpPr/>
            <p:nvPr/>
          </p:nvSpPr>
          <p:spPr>
            <a:xfrm>
              <a:off x="9041231" y="5435320"/>
              <a:ext cx="95986" cy="97002"/>
            </a:xfrm>
            <a:prstGeom prst="rect">
              <a:avLst/>
            </a:prstGeom>
            <a:blipFill>
              <a:blip r:embed="rId37" cstate="print"/>
              <a:stretch>
                <a:fillRect/>
              </a:stretch>
            </a:blipFill>
          </p:spPr>
          <p:txBody>
            <a:bodyPr wrap="square" lIns="0" tIns="0" rIns="0" bIns="0" rtlCol="0"/>
            <a:lstStyle/>
            <a:p>
              <a:endParaRPr/>
            </a:p>
          </p:txBody>
        </p:sp>
        <p:sp>
          <p:nvSpPr>
            <p:cNvPr id="311" name="object 311"/>
            <p:cNvSpPr/>
            <p:nvPr/>
          </p:nvSpPr>
          <p:spPr>
            <a:xfrm>
              <a:off x="9367456" y="5435320"/>
              <a:ext cx="99834" cy="97002"/>
            </a:xfrm>
            <a:prstGeom prst="rect">
              <a:avLst/>
            </a:prstGeom>
            <a:blipFill>
              <a:blip r:embed="rId38" cstate="print"/>
              <a:stretch>
                <a:fillRect/>
              </a:stretch>
            </a:blipFill>
          </p:spPr>
          <p:txBody>
            <a:bodyPr wrap="square" lIns="0" tIns="0" rIns="0" bIns="0" rtlCol="0"/>
            <a:lstStyle/>
            <a:p>
              <a:endParaRPr/>
            </a:p>
          </p:txBody>
        </p:sp>
        <p:sp>
          <p:nvSpPr>
            <p:cNvPr id="312" name="object 312"/>
            <p:cNvSpPr/>
            <p:nvPr/>
          </p:nvSpPr>
          <p:spPr>
            <a:xfrm>
              <a:off x="9189098" y="5448363"/>
              <a:ext cx="59055" cy="14604"/>
            </a:xfrm>
            <a:custGeom>
              <a:avLst/>
              <a:gdLst/>
              <a:ahLst/>
              <a:cxnLst/>
              <a:rect l="l" t="t" r="r" b="b"/>
              <a:pathLst>
                <a:path w="59054" h="14604">
                  <a:moveTo>
                    <a:pt x="55181" y="0"/>
                  </a:moveTo>
                  <a:lnTo>
                    <a:pt x="3251" y="0"/>
                  </a:lnTo>
                  <a:lnTo>
                    <a:pt x="0" y="3263"/>
                  </a:lnTo>
                  <a:lnTo>
                    <a:pt x="0" y="11302"/>
                  </a:lnTo>
                  <a:lnTo>
                    <a:pt x="3251" y="14566"/>
                  </a:lnTo>
                  <a:lnTo>
                    <a:pt x="55181" y="14566"/>
                  </a:lnTo>
                  <a:lnTo>
                    <a:pt x="58432" y="11302"/>
                  </a:lnTo>
                  <a:lnTo>
                    <a:pt x="58432" y="3263"/>
                  </a:lnTo>
                  <a:lnTo>
                    <a:pt x="55181" y="0"/>
                  </a:lnTo>
                  <a:close/>
                </a:path>
              </a:pathLst>
            </a:custGeom>
            <a:solidFill>
              <a:srgbClr val="EEF4FB"/>
            </a:solidFill>
          </p:spPr>
          <p:txBody>
            <a:bodyPr wrap="square" lIns="0" tIns="0" rIns="0" bIns="0" rtlCol="0"/>
            <a:lstStyle/>
            <a:p>
              <a:endParaRPr/>
            </a:p>
          </p:txBody>
        </p:sp>
        <p:sp>
          <p:nvSpPr>
            <p:cNvPr id="313" name="object 313"/>
            <p:cNvSpPr/>
            <p:nvPr/>
          </p:nvSpPr>
          <p:spPr>
            <a:xfrm>
              <a:off x="9256344" y="5448363"/>
              <a:ext cx="59055" cy="14604"/>
            </a:xfrm>
            <a:custGeom>
              <a:avLst/>
              <a:gdLst/>
              <a:ahLst/>
              <a:cxnLst/>
              <a:rect l="l" t="t" r="r" b="b"/>
              <a:pathLst>
                <a:path w="59054" h="14604">
                  <a:moveTo>
                    <a:pt x="55181" y="0"/>
                  </a:moveTo>
                  <a:lnTo>
                    <a:pt x="3251" y="0"/>
                  </a:lnTo>
                  <a:lnTo>
                    <a:pt x="0" y="3263"/>
                  </a:lnTo>
                  <a:lnTo>
                    <a:pt x="0" y="11302"/>
                  </a:lnTo>
                  <a:lnTo>
                    <a:pt x="3251" y="14566"/>
                  </a:lnTo>
                  <a:lnTo>
                    <a:pt x="55181" y="14566"/>
                  </a:lnTo>
                  <a:lnTo>
                    <a:pt x="58432" y="11302"/>
                  </a:lnTo>
                  <a:lnTo>
                    <a:pt x="58432" y="3263"/>
                  </a:lnTo>
                  <a:lnTo>
                    <a:pt x="55181" y="0"/>
                  </a:lnTo>
                  <a:close/>
                </a:path>
              </a:pathLst>
            </a:custGeom>
            <a:solidFill>
              <a:srgbClr val="EEF4FB"/>
            </a:solidFill>
          </p:spPr>
          <p:txBody>
            <a:bodyPr wrap="square" lIns="0" tIns="0" rIns="0" bIns="0" rtlCol="0"/>
            <a:lstStyle/>
            <a:p>
              <a:endParaRPr/>
            </a:p>
          </p:txBody>
        </p:sp>
        <p:sp>
          <p:nvSpPr>
            <p:cNvPr id="314" name="object 314"/>
            <p:cNvSpPr/>
            <p:nvPr/>
          </p:nvSpPr>
          <p:spPr>
            <a:xfrm>
              <a:off x="9742499" y="6175070"/>
              <a:ext cx="624205" cy="0"/>
            </a:xfrm>
            <a:custGeom>
              <a:avLst/>
              <a:gdLst/>
              <a:ahLst/>
              <a:cxnLst/>
              <a:rect l="l" t="t" r="r" b="b"/>
              <a:pathLst>
                <a:path w="624204">
                  <a:moveTo>
                    <a:pt x="0" y="0"/>
                  </a:moveTo>
                  <a:lnTo>
                    <a:pt x="624128" y="0"/>
                  </a:lnTo>
                </a:path>
              </a:pathLst>
            </a:custGeom>
            <a:ln w="13970">
              <a:solidFill>
                <a:srgbClr val="EEF4FB"/>
              </a:solidFill>
            </a:ln>
          </p:spPr>
          <p:txBody>
            <a:bodyPr wrap="square" lIns="0" tIns="0" rIns="0" bIns="0" rtlCol="0"/>
            <a:lstStyle/>
            <a:p>
              <a:endParaRPr/>
            </a:p>
          </p:txBody>
        </p:sp>
        <p:sp>
          <p:nvSpPr>
            <p:cNvPr id="315" name="object 315"/>
            <p:cNvSpPr/>
            <p:nvPr/>
          </p:nvSpPr>
          <p:spPr>
            <a:xfrm>
              <a:off x="9749776" y="5771845"/>
              <a:ext cx="0" cy="396240"/>
            </a:xfrm>
            <a:custGeom>
              <a:avLst/>
              <a:gdLst/>
              <a:ahLst/>
              <a:cxnLst/>
              <a:rect l="l" t="t" r="r" b="b"/>
              <a:pathLst>
                <a:path h="396239">
                  <a:moveTo>
                    <a:pt x="0" y="0"/>
                  </a:moveTo>
                  <a:lnTo>
                    <a:pt x="0" y="396240"/>
                  </a:lnTo>
                </a:path>
              </a:pathLst>
            </a:custGeom>
            <a:ln w="14554">
              <a:solidFill>
                <a:srgbClr val="EEF4FB"/>
              </a:solidFill>
            </a:ln>
          </p:spPr>
          <p:txBody>
            <a:bodyPr wrap="square" lIns="0" tIns="0" rIns="0" bIns="0" rtlCol="0"/>
            <a:lstStyle/>
            <a:p>
              <a:endParaRPr/>
            </a:p>
          </p:txBody>
        </p:sp>
        <p:sp>
          <p:nvSpPr>
            <p:cNvPr id="316" name="object 316"/>
            <p:cNvSpPr/>
            <p:nvPr/>
          </p:nvSpPr>
          <p:spPr>
            <a:xfrm>
              <a:off x="9742499" y="5764860"/>
              <a:ext cx="624205" cy="0"/>
            </a:xfrm>
            <a:custGeom>
              <a:avLst/>
              <a:gdLst/>
              <a:ahLst/>
              <a:cxnLst/>
              <a:rect l="l" t="t" r="r" b="b"/>
              <a:pathLst>
                <a:path w="624204">
                  <a:moveTo>
                    <a:pt x="0" y="0"/>
                  </a:moveTo>
                  <a:lnTo>
                    <a:pt x="624128" y="0"/>
                  </a:lnTo>
                </a:path>
              </a:pathLst>
            </a:custGeom>
            <a:ln w="13969">
              <a:solidFill>
                <a:srgbClr val="EEF4FB"/>
              </a:solidFill>
            </a:ln>
          </p:spPr>
          <p:txBody>
            <a:bodyPr wrap="square" lIns="0" tIns="0" rIns="0" bIns="0" rtlCol="0"/>
            <a:lstStyle/>
            <a:p>
              <a:endParaRPr/>
            </a:p>
          </p:txBody>
        </p:sp>
        <p:sp>
          <p:nvSpPr>
            <p:cNvPr id="317" name="object 317"/>
            <p:cNvSpPr/>
            <p:nvPr/>
          </p:nvSpPr>
          <p:spPr>
            <a:xfrm>
              <a:off x="10359352" y="5772378"/>
              <a:ext cx="0" cy="395605"/>
            </a:xfrm>
            <a:custGeom>
              <a:avLst/>
              <a:gdLst/>
              <a:ahLst/>
              <a:cxnLst/>
              <a:rect l="l" t="t" r="r" b="b"/>
              <a:pathLst>
                <a:path h="395604">
                  <a:moveTo>
                    <a:pt x="0" y="0"/>
                  </a:moveTo>
                  <a:lnTo>
                    <a:pt x="0" y="395224"/>
                  </a:lnTo>
                </a:path>
              </a:pathLst>
            </a:custGeom>
            <a:ln w="14554">
              <a:solidFill>
                <a:srgbClr val="EEF4FB"/>
              </a:solidFill>
            </a:ln>
          </p:spPr>
          <p:txBody>
            <a:bodyPr wrap="square" lIns="0" tIns="0" rIns="0" bIns="0" rtlCol="0"/>
            <a:lstStyle/>
            <a:p>
              <a:endParaRPr/>
            </a:p>
          </p:txBody>
        </p:sp>
        <p:sp>
          <p:nvSpPr>
            <p:cNvPr id="318" name="object 318"/>
            <p:cNvSpPr/>
            <p:nvPr/>
          </p:nvSpPr>
          <p:spPr>
            <a:xfrm>
              <a:off x="9917430" y="5764860"/>
              <a:ext cx="274320" cy="0"/>
            </a:xfrm>
            <a:custGeom>
              <a:avLst/>
              <a:gdLst/>
              <a:ahLst/>
              <a:cxnLst/>
              <a:rect l="l" t="t" r="r" b="b"/>
              <a:pathLst>
                <a:path w="274320">
                  <a:moveTo>
                    <a:pt x="0" y="0"/>
                  </a:moveTo>
                  <a:lnTo>
                    <a:pt x="274256" y="0"/>
                  </a:lnTo>
                </a:path>
              </a:pathLst>
            </a:custGeom>
            <a:ln w="13969">
              <a:solidFill>
                <a:srgbClr val="EEF4FB"/>
              </a:solidFill>
            </a:ln>
          </p:spPr>
          <p:txBody>
            <a:bodyPr wrap="square" lIns="0" tIns="0" rIns="0" bIns="0" rtlCol="0"/>
            <a:lstStyle/>
            <a:p>
              <a:endParaRPr/>
            </a:p>
          </p:txBody>
        </p:sp>
        <p:sp>
          <p:nvSpPr>
            <p:cNvPr id="319" name="object 319"/>
            <p:cNvSpPr/>
            <p:nvPr/>
          </p:nvSpPr>
          <p:spPr>
            <a:xfrm>
              <a:off x="9924713" y="5648655"/>
              <a:ext cx="0" cy="109220"/>
            </a:xfrm>
            <a:custGeom>
              <a:avLst/>
              <a:gdLst/>
              <a:ahLst/>
              <a:cxnLst/>
              <a:rect l="l" t="t" r="r" b="b"/>
              <a:pathLst>
                <a:path h="109220">
                  <a:moveTo>
                    <a:pt x="0" y="0"/>
                  </a:moveTo>
                  <a:lnTo>
                    <a:pt x="0" y="109219"/>
                  </a:lnTo>
                </a:path>
              </a:pathLst>
            </a:custGeom>
            <a:ln w="14566">
              <a:solidFill>
                <a:srgbClr val="EEF4FB"/>
              </a:solidFill>
            </a:ln>
          </p:spPr>
          <p:txBody>
            <a:bodyPr wrap="square" lIns="0" tIns="0" rIns="0" bIns="0" rtlCol="0"/>
            <a:lstStyle/>
            <a:p>
              <a:endParaRPr/>
            </a:p>
          </p:txBody>
        </p:sp>
        <p:sp>
          <p:nvSpPr>
            <p:cNvPr id="320" name="object 320"/>
            <p:cNvSpPr/>
            <p:nvPr/>
          </p:nvSpPr>
          <p:spPr>
            <a:xfrm>
              <a:off x="9917430" y="5641670"/>
              <a:ext cx="274320" cy="0"/>
            </a:xfrm>
            <a:custGeom>
              <a:avLst/>
              <a:gdLst/>
              <a:ahLst/>
              <a:cxnLst/>
              <a:rect l="l" t="t" r="r" b="b"/>
              <a:pathLst>
                <a:path w="274320">
                  <a:moveTo>
                    <a:pt x="0" y="0"/>
                  </a:moveTo>
                  <a:lnTo>
                    <a:pt x="274256" y="0"/>
                  </a:lnTo>
                </a:path>
              </a:pathLst>
            </a:custGeom>
            <a:ln w="13969">
              <a:solidFill>
                <a:srgbClr val="EEF4FB"/>
              </a:solidFill>
            </a:ln>
          </p:spPr>
          <p:txBody>
            <a:bodyPr wrap="square" lIns="0" tIns="0" rIns="0" bIns="0" rtlCol="0"/>
            <a:lstStyle/>
            <a:p>
              <a:endParaRPr/>
            </a:p>
          </p:txBody>
        </p:sp>
        <p:sp>
          <p:nvSpPr>
            <p:cNvPr id="321" name="object 321"/>
            <p:cNvSpPr/>
            <p:nvPr/>
          </p:nvSpPr>
          <p:spPr>
            <a:xfrm>
              <a:off x="10184409" y="5648972"/>
              <a:ext cx="0" cy="109220"/>
            </a:xfrm>
            <a:custGeom>
              <a:avLst/>
              <a:gdLst/>
              <a:ahLst/>
              <a:cxnLst/>
              <a:rect l="l" t="t" r="r" b="b"/>
              <a:pathLst>
                <a:path h="109220">
                  <a:moveTo>
                    <a:pt x="0" y="0"/>
                  </a:moveTo>
                  <a:lnTo>
                    <a:pt x="0" y="108864"/>
                  </a:lnTo>
                </a:path>
              </a:pathLst>
            </a:custGeom>
            <a:ln w="14554">
              <a:solidFill>
                <a:srgbClr val="EEF4FB"/>
              </a:solidFill>
            </a:ln>
          </p:spPr>
          <p:txBody>
            <a:bodyPr wrap="square" lIns="0" tIns="0" rIns="0" bIns="0" rtlCol="0"/>
            <a:lstStyle/>
            <a:p>
              <a:endParaRPr/>
            </a:p>
          </p:txBody>
        </p:sp>
        <p:sp>
          <p:nvSpPr>
            <p:cNvPr id="322" name="object 322"/>
            <p:cNvSpPr/>
            <p:nvPr/>
          </p:nvSpPr>
          <p:spPr>
            <a:xfrm>
              <a:off x="10054564" y="5864110"/>
              <a:ext cx="0" cy="212090"/>
            </a:xfrm>
            <a:custGeom>
              <a:avLst/>
              <a:gdLst/>
              <a:ahLst/>
              <a:cxnLst/>
              <a:rect l="l" t="t" r="r" b="b"/>
              <a:pathLst>
                <a:path h="212089">
                  <a:moveTo>
                    <a:pt x="0" y="0"/>
                  </a:moveTo>
                  <a:lnTo>
                    <a:pt x="0" y="211759"/>
                  </a:lnTo>
                </a:path>
              </a:pathLst>
            </a:custGeom>
            <a:ln w="14554">
              <a:solidFill>
                <a:srgbClr val="EEF4FB"/>
              </a:solidFill>
            </a:ln>
          </p:spPr>
          <p:txBody>
            <a:bodyPr wrap="square" lIns="0" tIns="0" rIns="0" bIns="0" rtlCol="0"/>
            <a:lstStyle/>
            <a:p>
              <a:endParaRPr/>
            </a:p>
          </p:txBody>
        </p:sp>
        <p:sp>
          <p:nvSpPr>
            <p:cNvPr id="323" name="object 323"/>
            <p:cNvSpPr/>
            <p:nvPr/>
          </p:nvSpPr>
          <p:spPr>
            <a:xfrm>
              <a:off x="9949891" y="5969984"/>
              <a:ext cx="209550" cy="0"/>
            </a:xfrm>
            <a:custGeom>
              <a:avLst/>
              <a:gdLst/>
              <a:ahLst/>
              <a:cxnLst/>
              <a:rect l="l" t="t" r="r" b="b"/>
              <a:pathLst>
                <a:path w="209550">
                  <a:moveTo>
                    <a:pt x="0" y="0"/>
                  </a:moveTo>
                  <a:lnTo>
                    <a:pt x="209334" y="0"/>
                  </a:lnTo>
                </a:path>
              </a:pathLst>
            </a:custGeom>
            <a:ln w="14566">
              <a:solidFill>
                <a:srgbClr val="EEF4FB"/>
              </a:solidFill>
            </a:ln>
          </p:spPr>
          <p:txBody>
            <a:bodyPr wrap="square" lIns="0" tIns="0" rIns="0" bIns="0" rtlCol="0"/>
            <a:lstStyle/>
            <a:p>
              <a:endParaRPr/>
            </a:p>
          </p:txBody>
        </p:sp>
        <p:sp>
          <p:nvSpPr>
            <p:cNvPr id="324" name="object 324"/>
            <p:cNvSpPr/>
            <p:nvPr/>
          </p:nvSpPr>
          <p:spPr>
            <a:xfrm>
              <a:off x="9508921" y="4566437"/>
              <a:ext cx="583565" cy="695325"/>
            </a:xfrm>
            <a:custGeom>
              <a:avLst/>
              <a:gdLst/>
              <a:ahLst/>
              <a:cxnLst/>
              <a:rect l="l" t="t" r="r" b="b"/>
              <a:pathLst>
                <a:path w="583565" h="695325">
                  <a:moveTo>
                    <a:pt x="291630" y="0"/>
                  </a:moveTo>
                  <a:lnTo>
                    <a:pt x="257474" y="41670"/>
                  </a:lnTo>
                  <a:lnTo>
                    <a:pt x="225055" y="73152"/>
                  </a:lnTo>
                  <a:lnTo>
                    <a:pt x="189036" y="101823"/>
                  </a:lnTo>
                  <a:lnTo>
                    <a:pt x="149923" y="127266"/>
                  </a:lnTo>
                  <a:lnTo>
                    <a:pt x="115875" y="145453"/>
                  </a:lnTo>
                  <a:lnTo>
                    <a:pt x="45722" y="172663"/>
                  </a:lnTo>
                  <a:lnTo>
                    <a:pt x="0" y="183578"/>
                  </a:lnTo>
                  <a:lnTo>
                    <a:pt x="291630" y="694893"/>
                  </a:lnTo>
                  <a:lnTo>
                    <a:pt x="308385" y="665505"/>
                  </a:lnTo>
                  <a:lnTo>
                    <a:pt x="291630" y="665505"/>
                  </a:lnTo>
                  <a:lnTo>
                    <a:pt x="22555" y="193738"/>
                  </a:lnTo>
                  <a:lnTo>
                    <a:pt x="91099" y="172315"/>
                  </a:lnTo>
                  <a:lnTo>
                    <a:pt x="157276" y="139827"/>
                  </a:lnTo>
                  <a:lnTo>
                    <a:pt x="195607" y="115023"/>
                  </a:lnTo>
                  <a:lnTo>
                    <a:pt x="231054" y="87226"/>
                  </a:lnTo>
                  <a:lnTo>
                    <a:pt x="263200" y="56805"/>
                  </a:lnTo>
                  <a:lnTo>
                    <a:pt x="291630" y="24130"/>
                  </a:lnTo>
                  <a:lnTo>
                    <a:pt x="311113" y="24130"/>
                  </a:lnTo>
                  <a:lnTo>
                    <a:pt x="297459" y="7797"/>
                  </a:lnTo>
                  <a:lnTo>
                    <a:pt x="291630" y="0"/>
                  </a:lnTo>
                  <a:close/>
                </a:path>
                <a:path w="583565" h="695325">
                  <a:moveTo>
                    <a:pt x="311113" y="24130"/>
                  </a:moveTo>
                  <a:lnTo>
                    <a:pt x="291630" y="24130"/>
                  </a:lnTo>
                  <a:lnTo>
                    <a:pt x="320094" y="56863"/>
                  </a:lnTo>
                  <a:lnTo>
                    <a:pt x="352251" y="87302"/>
                  </a:lnTo>
                  <a:lnTo>
                    <a:pt x="387683" y="115080"/>
                  </a:lnTo>
                  <a:lnTo>
                    <a:pt x="425970" y="139827"/>
                  </a:lnTo>
                  <a:lnTo>
                    <a:pt x="492198" y="172331"/>
                  </a:lnTo>
                  <a:lnTo>
                    <a:pt x="560603" y="193725"/>
                  </a:lnTo>
                  <a:lnTo>
                    <a:pt x="291630" y="665505"/>
                  </a:lnTo>
                  <a:lnTo>
                    <a:pt x="308385" y="665505"/>
                  </a:lnTo>
                  <a:lnTo>
                    <a:pt x="583145" y="183591"/>
                  </a:lnTo>
                  <a:lnTo>
                    <a:pt x="573290" y="181584"/>
                  </a:lnTo>
                  <a:lnTo>
                    <a:pt x="537463" y="172658"/>
                  </a:lnTo>
                  <a:lnTo>
                    <a:pt x="467357" y="145451"/>
                  </a:lnTo>
                  <a:lnTo>
                    <a:pt x="433323" y="127266"/>
                  </a:lnTo>
                  <a:lnTo>
                    <a:pt x="394121" y="101773"/>
                  </a:lnTo>
                  <a:lnTo>
                    <a:pt x="358107" y="73085"/>
                  </a:lnTo>
                  <a:lnTo>
                    <a:pt x="325734" y="41620"/>
                  </a:lnTo>
                  <a:lnTo>
                    <a:pt x="311113" y="24130"/>
                  </a:lnTo>
                  <a:close/>
                </a:path>
              </a:pathLst>
            </a:custGeom>
            <a:solidFill>
              <a:srgbClr val="EEF4FB"/>
            </a:solidFill>
          </p:spPr>
          <p:txBody>
            <a:bodyPr wrap="square" lIns="0" tIns="0" rIns="0" bIns="0" rtlCol="0"/>
            <a:lstStyle/>
            <a:p>
              <a:endParaRPr/>
            </a:p>
          </p:txBody>
        </p:sp>
        <p:sp>
          <p:nvSpPr>
            <p:cNvPr id="325" name="object 325"/>
            <p:cNvSpPr/>
            <p:nvPr/>
          </p:nvSpPr>
          <p:spPr>
            <a:xfrm>
              <a:off x="10273741" y="4644847"/>
              <a:ext cx="350189" cy="354444"/>
            </a:xfrm>
            <a:prstGeom prst="rect">
              <a:avLst/>
            </a:prstGeom>
            <a:blipFill>
              <a:blip r:embed="rId39" cstate="print"/>
              <a:stretch>
                <a:fillRect/>
              </a:stretch>
            </a:blipFill>
          </p:spPr>
          <p:txBody>
            <a:bodyPr wrap="square" lIns="0" tIns="0" rIns="0" bIns="0" rtlCol="0"/>
            <a:lstStyle/>
            <a:p>
              <a:endParaRPr/>
            </a:p>
          </p:txBody>
        </p:sp>
        <p:sp>
          <p:nvSpPr>
            <p:cNvPr id="326" name="object 326"/>
            <p:cNvSpPr/>
            <p:nvPr/>
          </p:nvSpPr>
          <p:spPr>
            <a:xfrm>
              <a:off x="9997947" y="4954232"/>
              <a:ext cx="454025" cy="459105"/>
            </a:xfrm>
            <a:custGeom>
              <a:avLst/>
              <a:gdLst/>
              <a:ahLst/>
              <a:cxnLst/>
              <a:rect l="l" t="t" r="r" b="b"/>
              <a:pathLst>
                <a:path w="454025" h="459104">
                  <a:moveTo>
                    <a:pt x="226796" y="0"/>
                  </a:moveTo>
                  <a:lnTo>
                    <a:pt x="181146" y="4671"/>
                  </a:lnTo>
                  <a:lnTo>
                    <a:pt x="138601" y="18064"/>
                  </a:lnTo>
                  <a:lnTo>
                    <a:pt x="100080" y="39251"/>
                  </a:lnTo>
                  <a:lnTo>
                    <a:pt x="66501" y="67300"/>
                  </a:lnTo>
                  <a:lnTo>
                    <a:pt x="38785" y="101282"/>
                  </a:lnTo>
                  <a:lnTo>
                    <a:pt x="17850" y="140267"/>
                  </a:lnTo>
                  <a:lnTo>
                    <a:pt x="4615" y="183325"/>
                  </a:lnTo>
                  <a:lnTo>
                    <a:pt x="0" y="229527"/>
                  </a:lnTo>
                  <a:lnTo>
                    <a:pt x="4615" y="275729"/>
                  </a:lnTo>
                  <a:lnTo>
                    <a:pt x="17850" y="318788"/>
                  </a:lnTo>
                  <a:lnTo>
                    <a:pt x="38785" y="357775"/>
                  </a:lnTo>
                  <a:lnTo>
                    <a:pt x="66501" y="391760"/>
                  </a:lnTo>
                  <a:lnTo>
                    <a:pt x="100080" y="419811"/>
                  </a:lnTo>
                  <a:lnTo>
                    <a:pt x="138601" y="440999"/>
                  </a:lnTo>
                  <a:lnTo>
                    <a:pt x="181146" y="454395"/>
                  </a:lnTo>
                  <a:lnTo>
                    <a:pt x="226796" y="459066"/>
                  </a:lnTo>
                  <a:lnTo>
                    <a:pt x="272446" y="454395"/>
                  </a:lnTo>
                  <a:lnTo>
                    <a:pt x="303875" y="444499"/>
                  </a:lnTo>
                  <a:lnTo>
                    <a:pt x="226796" y="444499"/>
                  </a:lnTo>
                  <a:lnTo>
                    <a:pt x="178191" y="438812"/>
                  </a:lnTo>
                  <a:lnTo>
                    <a:pt x="133542" y="422615"/>
                  </a:lnTo>
                  <a:lnTo>
                    <a:pt x="94133" y="397210"/>
                  </a:lnTo>
                  <a:lnTo>
                    <a:pt x="61248" y="363898"/>
                  </a:lnTo>
                  <a:lnTo>
                    <a:pt x="36169" y="323980"/>
                  </a:lnTo>
                  <a:lnTo>
                    <a:pt x="20181" y="278756"/>
                  </a:lnTo>
                  <a:lnTo>
                    <a:pt x="14566" y="229527"/>
                  </a:lnTo>
                  <a:lnTo>
                    <a:pt x="20181" y="180297"/>
                  </a:lnTo>
                  <a:lnTo>
                    <a:pt x="36169" y="135073"/>
                  </a:lnTo>
                  <a:lnTo>
                    <a:pt x="61248" y="95155"/>
                  </a:lnTo>
                  <a:lnTo>
                    <a:pt x="94133" y="61843"/>
                  </a:lnTo>
                  <a:lnTo>
                    <a:pt x="133542" y="36438"/>
                  </a:lnTo>
                  <a:lnTo>
                    <a:pt x="178191" y="20242"/>
                  </a:lnTo>
                  <a:lnTo>
                    <a:pt x="226796" y="14554"/>
                  </a:lnTo>
                  <a:lnTo>
                    <a:pt x="303840" y="14554"/>
                  </a:lnTo>
                  <a:lnTo>
                    <a:pt x="272446" y="4671"/>
                  </a:lnTo>
                  <a:lnTo>
                    <a:pt x="226796" y="0"/>
                  </a:lnTo>
                  <a:close/>
                </a:path>
                <a:path w="454025" h="459104">
                  <a:moveTo>
                    <a:pt x="303840" y="14554"/>
                  </a:moveTo>
                  <a:lnTo>
                    <a:pt x="226796" y="14554"/>
                  </a:lnTo>
                  <a:lnTo>
                    <a:pt x="275402" y="20242"/>
                  </a:lnTo>
                  <a:lnTo>
                    <a:pt x="320050" y="36438"/>
                  </a:lnTo>
                  <a:lnTo>
                    <a:pt x="359459" y="61843"/>
                  </a:lnTo>
                  <a:lnTo>
                    <a:pt x="392344" y="95155"/>
                  </a:lnTo>
                  <a:lnTo>
                    <a:pt x="417423" y="135073"/>
                  </a:lnTo>
                  <a:lnTo>
                    <a:pt x="433411" y="180297"/>
                  </a:lnTo>
                  <a:lnTo>
                    <a:pt x="439026" y="229527"/>
                  </a:lnTo>
                  <a:lnTo>
                    <a:pt x="433411" y="278756"/>
                  </a:lnTo>
                  <a:lnTo>
                    <a:pt x="417423" y="323980"/>
                  </a:lnTo>
                  <a:lnTo>
                    <a:pt x="392344" y="363898"/>
                  </a:lnTo>
                  <a:lnTo>
                    <a:pt x="359459" y="397210"/>
                  </a:lnTo>
                  <a:lnTo>
                    <a:pt x="320050" y="422615"/>
                  </a:lnTo>
                  <a:lnTo>
                    <a:pt x="275402" y="438812"/>
                  </a:lnTo>
                  <a:lnTo>
                    <a:pt x="226796" y="444499"/>
                  </a:lnTo>
                  <a:lnTo>
                    <a:pt x="303875" y="444499"/>
                  </a:lnTo>
                  <a:lnTo>
                    <a:pt x="353513" y="419811"/>
                  </a:lnTo>
                  <a:lnTo>
                    <a:pt x="387091" y="391760"/>
                  </a:lnTo>
                  <a:lnTo>
                    <a:pt x="414807" y="357775"/>
                  </a:lnTo>
                  <a:lnTo>
                    <a:pt x="435742" y="318788"/>
                  </a:lnTo>
                  <a:lnTo>
                    <a:pt x="448977" y="275729"/>
                  </a:lnTo>
                  <a:lnTo>
                    <a:pt x="453593" y="229527"/>
                  </a:lnTo>
                  <a:lnTo>
                    <a:pt x="448977" y="183325"/>
                  </a:lnTo>
                  <a:lnTo>
                    <a:pt x="435742" y="140267"/>
                  </a:lnTo>
                  <a:lnTo>
                    <a:pt x="414807" y="101282"/>
                  </a:lnTo>
                  <a:lnTo>
                    <a:pt x="387091" y="67300"/>
                  </a:lnTo>
                  <a:lnTo>
                    <a:pt x="353513" y="39251"/>
                  </a:lnTo>
                  <a:lnTo>
                    <a:pt x="314991" y="18064"/>
                  </a:lnTo>
                  <a:lnTo>
                    <a:pt x="303840" y="14554"/>
                  </a:lnTo>
                  <a:close/>
                </a:path>
              </a:pathLst>
            </a:custGeom>
            <a:solidFill>
              <a:srgbClr val="EEF4FB"/>
            </a:solidFill>
          </p:spPr>
          <p:txBody>
            <a:bodyPr wrap="square" lIns="0" tIns="0" rIns="0" bIns="0" rtlCol="0"/>
            <a:lstStyle/>
            <a:p>
              <a:endParaRPr/>
            </a:p>
          </p:txBody>
        </p:sp>
        <p:sp>
          <p:nvSpPr>
            <p:cNvPr id="327" name="object 327"/>
            <p:cNvSpPr/>
            <p:nvPr/>
          </p:nvSpPr>
          <p:spPr>
            <a:xfrm>
              <a:off x="10055694" y="5333403"/>
              <a:ext cx="338455" cy="205740"/>
            </a:xfrm>
            <a:custGeom>
              <a:avLst/>
              <a:gdLst/>
              <a:ahLst/>
              <a:cxnLst/>
              <a:rect l="l" t="t" r="r" b="b"/>
              <a:pathLst>
                <a:path w="338454" h="205739">
                  <a:moveTo>
                    <a:pt x="14668" y="0"/>
                  </a:moveTo>
                  <a:lnTo>
                    <a:pt x="49301" y="84886"/>
                  </a:lnTo>
                  <a:lnTo>
                    <a:pt x="0" y="205638"/>
                  </a:lnTo>
                  <a:lnTo>
                    <a:pt x="338099" y="205638"/>
                  </a:lnTo>
                  <a:lnTo>
                    <a:pt x="332157" y="191084"/>
                  </a:lnTo>
                  <a:lnTo>
                    <a:pt x="21666" y="191084"/>
                  </a:lnTo>
                  <a:lnTo>
                    <a:pt x="65023" y="84886"/>
                  </a:lnTo>
                  <a:lnTo>
                    <a:pt x="47485" y="41909"/>
                  </a:lnTo>
                  <a:lnTo>
                    <a:pt x="80512" y="41909"/>
                  </a:lnTo>
                  <a:lnTo>
                    <a:pt x="65840" y="35605"/>
                  </a:lnTo>
                  <a:lnTo>
                    <a:pt x="36029" y="16433"/>
                  </a:lnTo>
                  <a:lnTo>
                    <a:pt x="14668" y="0"/>
                  </a:lnTo>
                  <a:close/>
                </a:path>
                <a:path w="338454" h="205739">
                  <a:moveTo>
                    <a:pt x="306332" y="41909"/>
                  </a:moveTo>
                  <a:lnTo>
                    <a:pt x="290601" y="41909"/>
                  </a:lnTo>
                  <a:lnTo>
                    <a:pt x="273075" y="84886"/>
                  </a:lnTo>
                  <a:lnTo>
                    <a:pt x="316433" y="191084"/>
                  </a:lnTo>
                  <a:lnTo>
                    <a:pt x="332157" y="191084"/>
                  </a:lnTo>
                  <a:lnTo>
                    <a:pt x="288797" y="84886"/>
                  </a:lnTo>
                  <a:lnTo>
                    <a:pt x="306332" y="41909"/>
                  </a:lnTo>
                  <a:close/>
                </a:path>
                <a:path w="338454" h="205739">
                  <a:moveTo>
                    <a:pt x="80512" y="41909"/>
                  </a:moveTo>
                  <a:lnTo>
                    <a:pt x="47485" y="41909"/>
                  </a:lnTo>
                  <a:lnTo>
                    <a:pt x="75663" y="56454"/>
                  </a:lnTo>
                  <a:lnTo>
                    <a:pt x="105657" y="67055"/>
                  </a:lnTo>
                  <a:lnTo>
                    <a:pt x="136957" y="73542"/>
                  </a:lnTo>
                  <a:lnTo>
                    <a:pt x="169049" y="75742"/>
                  </a:lnTo>
                  <a:lnTo>
                    <a:pt x="201142" y="73542"/>
                  </a:lnTo>
                  <a:lnTo>
                    <a:pt x="232440" y="67055"/>
                  </a:lnTo>
                  <a:lnTo>
                    <a:pt x="249038" y="61188"/>
                  </a:lnTo>
                  <a:lnTo>
                    <a:pt x="169049" y="61188"/>
                  </a:lnTo>
                  <a:lnTo>
                    <a:pt x="133167" y="58255"/>
                  </a:lnTo>
                  <a:lnTo>
                    <a:pt x="98491" y="49636"/>
                  </a:lnTo>
                  <a:lnTo>
                    <a:pt x="80512" y="41909"/>
                  </a:lnTo>
                  <a:close/>
                </a:path>
                <a:path w="338454" h="205739">
                  <a:moveTo>
                    <a:pt x="323430" y="0"/>
                  </a:moveTo>
                  <a:lnTo>
                    <a:pt x="272259" y="35605"/>
                  </a:lnTo>
                  <a:lnTo>
                    <a:pt x="204932" y="58255"/>
                  </a:lnTo>
                  <a:lnTo>
                    <a:pt x="169049" y="61188"/>
                  </a:lnTo>
                  <a:lnTo>
                    <a:pt x="249038" y="61188"/>
                  </a:lnTo>
                  <a:lnTo>
                    <a:pt x="262431" y="56454"/>
                  </a:lnTo>
                  <a:lnTo>
                    <a:pt x="290601" y="41909"/>
                  </a:lnTo>
                  <a:lnTo>
                    <a:pt x="306332" y="41909"/>
                  </a:lnTo>
                  <a:lnTo>
                    <a:pt x="323430" y="0"/>
                  </a:lnTo>
                  <a:close/>
                </a:path>
              </a:pathLst>
            </a:custGeom>
            <a:solidFill>
              <a:srgbClr val="EEF4FB"/>
            </a:solidFill>
          </p:spPr>
          <p:txBody>
            <a:bodyPr wrap="square" lIns="0" tIns="0" rIns="0" bIns="0" rtlCol="0"/>
            <a:lstStyle/>
            <a:p>
              <a:endParaRPr/>
            </a:p>
          </p:txBody>
        </p:sp>
        <p:sp>
          <p:nvSpPr>
            <p:cNvPr id="328" name="object 328"/>
            <p:cNvSpPr/>
            <p:nvPr/>
          </p:nvSpPr>
          <p:spPr>
            <a:xfrm>
              <a:off x="10062247" y="5019319"/>
              <a:ext cx="325120" cy="328930"/>
            </a:xfrm>
            <a:custGeom>
              <a:avLst/>
              <a:gdLst/>
              <a:ahLst/>
              <a:cxnLst/>
              <a:rect l="l" t="t" r="r" b="b"/>
              <a:pathLst>
                <a:path w="325120" h="328929">
                  <a:moveTo>
                    <a:pt x="162496" y="0"/>
                  </a:moveTo>
                  <a:lnTo>
                    <a:pt x="119349" y="5884"/>
                  </a:lnTo>
                  <a:lnTo>
                    <a:pt x="80546" y="22484"/>
                  </a:lnTo>
                  <a:lnTo>
                    <a:pt x="47648" y="48220"/>
                  </a:lnTo>
                  <a:lnTo>
                    <a:pt x="22217" y="81511"/>
                  </a:lnTo>
                  <a:lnTo>
                    <a:pt x="5814" y="120777"/>
                  </a:lnTo>
                  <a:lnTo>
                    <a:pt x="0" y="164439"/>
                  </a:lnTo>
                  <a:lnTo>
                    <a:pt x="5814" y="208105"/>
                  </a:lnTo>
                  <a:lnTo>
                    <a:pt x="22217" y="247373"/>
                  </a:lnTo>
                  <a:lnTo>
                    <a:pt x="47648" y="280663"/>
                  </a:lnTo>
                  <a:lnTo>
                    <a:pt x="80546" y="306397"/>
                  </a:lnTo>
                  <a:lnTo>
                    <a:pt x="119349" y="322995"/>
                  </a:lnTo>
                  <a:lnTo>
                    <a:pt x="162496" y="328879"/>
                  </a:lnTo>
                  <a:lnTo>
                    <a:pt x="205643" y="322995"/>
                  </a:lnTo>
                  <a:lnTo>
                    <a:pt x="225943" y="314312"/>
                  </a:lnTo>
                  <a:lnTo>
                    <a:pt x="162496" y="314312"/>
                  </a:lnTo>
                  <a:lnTo>
                    <a:pt x="115786" y="306660"/>
                  </a:lnTo>
                  <a:lnTo>
                    <a:pt x="75181" y="285360"/>
                  </a:lnTo>
                  <a:lnTo>
                    <a:pt x="43137" y="252900"/>
                  </a:lnTo>
                  <a:lnTo>
                    <a:pt x="22109" y="211764"/>
                  </a:lnTo>
                  <a:lnTo>
                    <a:pt x="14554" y="164439"/>
                  </a:lnTo>
                  <a:lnTo>
                    <a:pt x="22109" y="117119"/>
                  </a:lnTo>
                  <a:lnTo>
                    <a:pt x="43137" y="75984"/>
                  </a:lnTo>
                  <a:lnTo>
                    <a:pt x="75181" y="43522"/>
                  </a:lnTo>
                  <a:lnTo>
                    <a:pt x="115786" y="22220"/>
                  </a:lnTo>
                  <a:lnTo>
                    <a:pt x="162496" y="14566"/>
                  </a:lnTo>
                  <a:lnTo>
                    <a:pt x="225939" y="14566"/>
                  </a:lnTo>
                  <a:lnTo>
                    <a:pt x="205643" y="5884"/>
                  </a:lnTo>
                  <a:lnTo>
                    <a:pt x="162496" y="0"/>
                  </a:lnTo>
                  <a:close/>
                </a:path>
                <a:path w="325120" h="328929">
                  <a:moveTo>
                    <a:pt x="225939" y="14566"/>
                  </a:moveTo>
                  <a:lnTo>
                    <a:pt x="162496" y="14566"/>
                  </a:lnTo>
                  <a:lnTo>
                    <a:pt x="209206" y="22220"/>
                  </a:lnTo>
                  <a:lnTo>
                    <a:pt x="249811" y="43522"/>
                  </a:lnTo>
                  <a:lnTo>
                    <a:pt x="281855" y="75984"/>
                  </a:lnTo>
                  <a:lnTo>
                    <a:pt x="302883" y="117119"/>
                  </a:lnTo>
                  <a:lnTo>
                    <a:pt x="310438" y="164439"/>
                  </a:lnTo>
                  <a:lnTo>
                    <a:pt x="302883" y="211764"/>
                  </a:lnTo>
                  <a:lnTo>
                    <a:pt x="281855" y="252900"/>
                  </a:lnTo>
                  <a:lnTo>
                    <a:pt x="249811" y="285360"/>
                  </a:lnTo>
                  <a:lnTo>
                    <a:pt x="209206" y="306660"/>
                  </a:lnTo>
                  <a:lnTo>
                    <a:pt x="162496" y="314312"/>
                  </a:lnTo>
                  <a:lnTo>
                    <a:pt x="225943" y="314312"/>
                  </a:lnTo>
                  <a:lnTo>
                    <a:pt x="277344" y="280663"/>
                  </a:lnTo>
                  <a:lnTo>
                    <a:pt x="302775" y="247373"/>
                  </a:lnTo>
                  <a:lnTo>
                    <a:pt x="319178" y="208105"/>
                  </a:lnTo>
                  <a:lnTo>
                    <a:pt x="324992" y="164439"/>
                  </a:lnTo>
                  <a:lnTo>
                    <a:pt x="319178" y="120777"/>
                  </a:lnTo>
                  <a:lnTo>
                    <a:pt x="302775" y="81511"/>
                  </a:lnTo>
                  <a:lnTo>
                    <a:pt x="277344" y="48220"/>
                  </a:lnTo>
                  <a:lnTo>
                    <a:pt x="244446" y="22484"/>
                  </a:lnTo>
                  <a:lnTo>
                    <a:pt x="225939" y="14566"/>
                  </a:lnTo>
                  <a:close/>
                </a:path>
              </a:pathLst>
            </a:custGeom>
            <a:solidFill>
              <a:srgbClr val="EEF4FB"/>
            </a:solidFill>
          </p:spPr>
          <p:txBody>
            <a:bodyPr wrap="square" lIns="0" tIns="0" rIns="0" bIns="0" rtlCol="0"/>
            <a:lstStyle/>
            <a:p>
              <a:endParaRPr/>
            </a:p>
          </p:txBody>
        </p:sp>
        <p:sp>
          <p:nvSpPr>
            <p:cNvPr id="329" name="object 329"/>
            <p:cNvSpPr/>
            <p:nvPr/>
          </p:nvSpPr>
          <p:spPr>
            <a:xfrm>
              <a:off x="10089959" y="5047386"/>
              <a:ext cx="269875" cy="273050"/>
            </a:xfrm>
            <a:custGeom>
              <a:avLst/>
              <a:gdLst/>
              <a:ahLst/>
              <a:cxnLst/>
              <a:rect l="l" t="t" r="r" b="b"/>
              <a:pathLst>
                <a:path w="269875" h="273050">
                  <a:moveTo>
                    <a:pt x="134785" y="0"/>
                  </a:moveTo>
                  <a:lnTo>
                    <a:pt x="92228" y="6963"/>
                  </a:lnTo>
                  <a:lnTo>
                    <a:pt x="55234" y="26346"/>
                  </a:lnTo>
                  <a:lnTo>
                    <a:pt x="26040" y="55884"/>
                  </a:lnTo>
                  <a:lnTo>
                    <a:pt x="6882" y="93314"/>
                  </a:lnTo>
                  <a:lnTo>
                    <a:pt x="0" y="136372"/>
                  </a:lnTo>
                  <a:lnTo>
                    <a:pt x="6882" y="179430"/>
                  </a:lnTo>
                  <a:lnTo>
                    <a:pt x="26040" y="216860"/>
                  </a:lnTo>
                  <a:lnTo>
                    <a:pt x="55234" y="246398"/>
                  </a:lnTo>
                  <a:lnTo>
                    <a:pt x="92228" y="265781"/>
                  </a:lnTo>
                  <a:lnTo>
                    <a:pt x="134785" y="272745"/>
                  </a:lnTo>
                  <a:lnTo>
                    <a:pt x="177341" y="265781"/>
                  </a:lnTo>
                  <a:lnTo>
                    <a:pt x="191828" y="258190"/>
                  </a:lnTo>
                  <a:lnTo>
                    <a:pt x="134785" y="258190"/>
                  </a:lnTo>
                  <a:lnTo>
                    <a:pt x="88031" y="248602"/>
                  </a:lnTo>
                  <a:lnTo>
                    <a:pt x="49809" y="222470"/>
                  </a:lnTo>
                  <a:lnTo>
                    <a:pt x="24017" y="183744"/>
                  </a:lnTo>
                  <a:lnTo>
                    <a:pt x="14554" y="136372"/>
                  </a:lnTo>
                  <a:lnTo>
                    <a:pt x="24017" y="89002"/>
                  </a:lnTo>
                  <a:lnTo>
                    <a:pt x="49809" y="50280"/>
                  </a:lnTo>
                  <a:lnTo>
                    <a:pt x="88031" y="24153"/>
                  </a:lnTo>
                  <a:lnTo>
                    <a:pt x="134785" y="14566"/>
                  </a:lnTo>
                  <a:lnTo>
                    <a:pt x="191853" y="14566"/>
                  </a:lnTo>
                  <a:lnTo>
                    <a:pt x="177341" y="6963"/>
                  </a:lnTo>
                  <a:lnTo>
                    <a:pt x="134785" y="0"/>
                  </a:lnTo>
                  <a:close/>
                </a:path>
                <a:path w="269875" h="273050">
                  <a:moveTo>
                    <a:pt x="191853" y="14566"/>
                  </a:moveTo>
                  <a:lnTo>
                    <a:pt x="134785" y="14566"/>
                  </a:lnTo>
                  <a:lnTo>
                    <a:pt x="181536" y="24153"/>
                  </a:lnTo>
                  <a:lnTo>
                    <a:pt x="219754" y="50280"/>
                  </a:lnTo>
                  <a:lnTo>
                    <a:pt x="245541" y="89002"/>
                  </a:lnTo>
                  <a:lnTo>
                    <a:pt x="255003" y="136372"/>
                  </a:lnTo>
                  <a:lnTo>
                    <a:pt x="245541" y="183744"/>
                  </a:lnTo>
                  <a:lnTo>
                    <a:pt x="219754" y="222470"/>
                  </a:lnTo>
                  <a:lnTo>
                    <a:pt x="181536" y="248602"/>
                  </a:lnTo>
                  <a:lnTo>
                    <a:pt x="134785" y="258190"/>
                  </a:lnTo>
                  <a:lnTo>
                    <a:pt x="191828" y="258190"/>
                  </a:lnTo>
                  <a:lnTo>
                    <a:pt x="214335" y="246398"/>
                  </a:lnTo>
                  <a:lnTo>
                    <a:pt x="243530" y="216860"/>
                  </a:lnTo>
                  <a:lnTo>
                    <a:pt x="262687" y="179430"/>
                  </a:lnTo>
                  <a:lnTo>
                    <a:pt x="269570" y="136372"/>
                  </a:lnTo>
                  <a:lnTo>
                    <a:pt x="262687" y="93314"/>
                  </a:lnTo>
                  <a:lnTo>
                    <a:pt x="243530" y="55884"/>
                  </a:lnTo>
                  <a:lnTo>
                    <a:pt x="214335" y="26346"/>
                  </a:lnTo>
                  <a:lnTo>
                    <a:pt x="191853" y="14566"/>
                  </a:lnTo>
                  <a:close/>
                </a:path>
              </a:pathLst>
            </a:custGeom>
            <a:solidFill>
              <a:srgbClr val="EEF4FB"/>
            </a:solidFill>
          </p:spPr>
          <p:txBody>
            <a:bodyPr wrap="square" lIns="0" tIns="0" rIns="0" bIns="0" rtlCol="0"/>
            <a:lstStyle/>
            <a:p>
              <a:endParaRPr/>
            </a:p>
          </p:txBody>
        </p:sp>
        <p:sp>
          <p:nvSpPr>
            <p:cNvPr id="330" name="object 330"/>
            <p:cNvSpPr/>
            <p:nvPr/>
          </p:nvSpPr>
          <p:spPr>
            <a:xfrm>
              <a:off x="10160469" y="5118773"/>
              <a:ext cx="128549" cy="129971"/>
            </a:xfrm>
            <a:prstGeom prst="rect">
              <a:avLst/>
            </a:prstGeom>
            <a:blipFill>
              <a:blip r:embed="rId40" cstate="print"/>
              <a:stretch>
                <a:fillRect/>
              </a:stretch>
            </a:blipFill>
          </p:spPr>
          <p:txBody>
            <a:bodyPr wrap="square" lIns="0" tIns="0" rIns="0" bIns="0" rtlCol="0"/>
            <a:lstStyle/>
            <a:p>
              <a:endParaRPr/>
            </a:p>
          </p:txBody>
        </p:sp>
        <p:sp>
          <p:nvSpPr>
            <p:cNvPr id="331" name="object 331"/>
            <p:cNvSpPr/>
            <p:nvPr/>
          </p:nvSpPr>
          <p:spPr>
            <a:xfrm>
              <a:off x="9484880" y="4477715"/>
              <a:ext cx="867410" cy="0"/>
            </a:xfrm>
            <a:custGeom>
              <a:avLst/>
              <a:gdLst/>
              <a:ahLst/>
              <a:cxnLst/>
              <a:rect l="l" t="t" r="r" b="b"/>
              <a:pathLst>
                <a:path w="867409">
                  <a:moveTo>
                    <a:pt x="0" y="0"/>
                  </a:moveTo>
                  <a:lnTo>
                    <a:pt x="867206" y="0"/>
                  </a:lnTo>
                </a:path>
              </a:pathLst>
            </a:custGeom>
            <a:ln w="15239">
              <a:solidFill>
                <a:srgbClr val="EEF4FB"/>
              </a:solidFill>
            </a:ln>
          </p:spPr>
          <p:txBody>
            <a:bodyPr wrap="square" lIns="0" tIns="0" rIns="0" bIns="0" rtlCol="0"/>
            <a:lstStyle/>
            <a:p>
              <a:endParaRPr/>
            </a:p>
          </p:txBody>
        </p:sp>
        <p:sp>
          <p:nvSpPr>
            <p:cNvPr id="332" name="object 332"/>
            <p:cNvSpPr/>
            <p:nvPr/>
          </p:nvSpPr>
          <p:spPr>
            <a:xfrm>
              <a:off x="9492151" y="3780485"/>
              <a:ext cx="0" cy="689610"/>
            </a:xfrm>
            <a:custGeom>
              <a:avLst/>
              <a:gdLst/>
              <a:ahLst/>
              <a:cxnLst/>
              <a:rect l="l" t="t" r="r" b="b"/>
              <a:pathLst>
                <a:path h="689610">
                  <a:moveTo>
                    <a:pt x="0" y="0"/>
                  </a:moveTo>
                  <a:lnTo>
                    <a:pt x="0" y="689610"/>
                  </a:lnTo>
                </a:path>
              </a:pathLst>
            </a:custGeom>
            <a:ln w="14541">
              <a:solidFill>
                <a:srgbClr val="EEF4FB"/>
              </a:solidFill>
            </a:ln>
          </p:spPr>
          <p:txBody>
            <a:bodyPr wrap="square" lIns="0" tIns="0" rIns="0" bIns="0" rtlCol="0"/>
            <a:lstStyle/>
            <a:p>
              <a:endParaRPr/>
            </a:p>
          </p:txBody>
        </p:sp>
        <p:sp>
          <p:nvSpPr>
            <p:cNvPr id="333" name="object 333"/>
            <p:cNvSpPr/>
            <p:nvPr/>
          </p:nvSpPr>
          <p:spPr>
            <a:xfrm>
              <a:off x="9484880" y="3773500"/>
              <a:ext cx="867410" cy="0"/>
            </a:xfrm>
            <a:custGeom>
              <a:avLst/>
              <a:gdLst/>
              <a:ahLst/>
              <a:cxnLst/>
              <a:rect l="l" t="t" r="r" b="b"/>
              <a:pathLst>
                <a:path w="867409">
                  <a:moveTo>
                    <a:pt x="0" y="0"/>
                  </a:moveTo>
                  <a:lnTo>
                    <a:pt x="867206" y="0"/>
                  </a:lnTo>
                </a:path>
              </a:pathLst>
            </a:custGeom>
            <a:ln w="13969">
              <a:solidFill>
                <a:srgbClr val="EEF4FB"/>
              </a:solidFill>
            </a:ln>
          </p:spPr>
          <p:txBody>
            <a:bodyPr wrap="square" lIns="0" tIns="0" rIns="0" bIns="0" rtlCol="0"/>
            <a:lstStyle/>
            <a:p>
              <a:endParaRPr/>
            </a:p>
          </p:txBody>
        </p:sp>
        <p:sp>
          <p:nvSpPr>
            <p:cNvPr id="334" name="object 334"/>
            <p:cNvSpPr/>
            <p:nvPr/>
          </p:nvSpPr>
          <p:spPr>
            <a:xfrm>
              <a:off x="10344804" y="3780726"/>
              <a:ext cx="0" cy="690245"/>
            </a:xfrm>
            <a:custGeom>
              <a:avLst/>
              <a:gdLst/>
              <a:ahLst/>
              <a:cxnLst/>
              <a:rect l="l" t="t" r="r" b="b"/>
              <a:pathLst>
                <a:path h="690245">
                  <a:moveTo>
                    <a:pt x="0" y="0"/>
                  </a:moveTo>
                  <a:lnTo>
                    <a:pt x="0" y="689940"/>
                  </a:lnTo>
                </a:path>
              </a:pathLst>
            </a:custGeom>
            <a:ln w="14566">
              <a:solidFill>
                <a:srgbClr val="EEF4FB"/>
              </a:solidFill>
            </a:ln>
          </p:spPr>
          <p:txBody>
            <a:bodyPr wrap="square" lIns="0" tIns="0" rIns="0" bIns="0" rtlCol="0"/>
            <a:lstStyle/>
            <a:p>
              <a:endParaRPr/>
            </a:p>
          </p:txBody>
        </p:sp>
        <p:sp>
          <p:nvSpPr>
            <p:cNvPr id="335" name="object 335"/>
            <p:cNvSpPr/>
            <p:nvPr/>
          </p:nvSpPr>
          <p:spPr>
            <a:xfrm>
              <a:off x="9918471" y="3773449"/>
              <a:ext cx="0" cy="704850"/>
            </a:xfrm>
            <a:custGeom>
              <a:avLst/>
              <a:gdLst/>
              <a:ahLst/>
              <a:cxnLst/>
              <a:rect l="l" t="t" r="r" b="b"/>
              <a:pathLst>
                <a:path h="704850">
                  <a:moveTo>
                    <a:pt x="0" y="0"/>
                  </a:moveTo>
                  <a:lnTo>
                    <a:pt x="0" y="704494"/>
                  </a:lnTo>
                </a:path>
              </a:pathLst>
            </a:custGeom>
            <a:ln w="14554">
              <a:solidFill>
                <a:srgbClr val="EEF4FB"/>
              </a:solidFill>
            </a:ln>
          </p:spPr>
          <p:txBody>
            <a:bodyPr wrap="square" lIns="0" tIns="0" rIns="0" bIns="0" rtlCol="0"/>
            <a:lstStyle/>
            <a:p>
              <a:endParaRPr/>
            </a:p>
          </p:txBody>
        </p:sp>
        <p:sp>
          <p:nvSpPr>
            <p:cNvPr id="336" name="object 336"/>
            <p:cNvSpPr/>
            <p:nvPr/>
          </p:nvSpPr>
          <p:spPr>
            <a:xfrm>
              <a:off x="9948633" y="4044188"/>
              <a:ext cx="236537" cy="162521"/>
            </a:xfrm>
            <a:prstGeom prst="rect">
              <a:avLst/>
            </a:prstGeom>
            <a:blipFill>
              <a:blip r:embed="rId41" cstate="print"/>
              <a:stretch>
                <a:fillRect/>
              </a:stretch>
            </a:blipFill>
          </p:spPr>
          <p:txBody>
            <a:bodyPr wrap="square" lIns="0" tIns="0" rIns="0" bIns="0" rtlCol="0"/>
            <a:lstStyle/>
            <a:p>
              <a:endParaRPr/>
            </a:p>
          </p:txBody>
        </p:sp>
        <p:sp>
          <p:nvSpPr>
            <p:cNvPr id="337" name="object 337"/>
            <p:cNvSpPr/>
            <p:nvPr/>
          </p:nvSpPr>
          <p:spPr>
            <a:xfrm>
              <a:off x="9651771" y="4042714"/>
              <a:ext cx="236537" cy="163995"/>
            </a:xfrm>
            <a:prstGeom prst="rect">
              <a:avLst/>
            </a:prstGeom>
            <a:blipFill>
              <a:blip r:embed="rId42" cstate="print"/>
              <a:stretch>
                <a:fillRect/>
              </a:stretch>
            </a:blipFill>
          </p:spPr>
          <p:txBody>
            <a:bodyPr wrap="square" lIns="0" tIns="0" rIns="0" bIns="0" rtlCol="0"/>
            <a:lstStyle/>
            <a:p>
              <a:endParaRPr/>
            </a:p>
          </p:txBody>
        </p:sp>
        <p:sp>
          <p:nvSpPr>
            <p:cNvPr id="338" name="object 338"/>
            <p:cNvSpPr/>
            <p:nvPr/>
          </p:nvSpPr>
          <p:spPr>
            <a:xfrm>
              <a:off x="9050972" y="4252607"/>
              <a:ext cx="340360" cy="332105"/>
            </a:xfrm>
            <a:custGeom>
              <a:avLst/>
              <a:gdLst/>
              <a:ahLst/>
              <a:cxnLst/>
              <a:rect l="l" t="t" r="r" b="b"/>
              <a:pathLst>
                <a:path w="340359" h="332104">
                  <a:moveTo>
                    <a:pt x="107403" y="0"/>
                  </a:moveTo>
                  <a:lnTo>
                    <a:pt x="60923" y="28026"/>
                  </a:lnTo>
                  <a:lnTo>
                    <a:pt x="28227" y="65006"/>
                  </a:lnTo>
                  <a:lnTo>
                    <a:pt x="7344" y="109913"/>
                  </a:lnTo>
                  <a:lnTo>
                    <a:pt x="0" y="160108"/>
                  </a:lnTo>
                  <a:lnTo>
                    <a:pt x="6081" y="205774"/>
                  </a:lnTo>
                  <a:lnTo>
                    <a:pt x="23235" y="246840"/>
                  </a:lnTo>
                  <a:lnTo>
                    <a:pt x="49831" y="281655"/>
                  </a:lnTo>
                  <a:lnTo>
                    <a:pt x="84235" y="308568"/>
                  </a:lnTo>
                  <a:lnTo>
                    <a:pt x="124815" y="325926"/>
                  </a:lnTo>
                  <a:lnTo>
                    <a:pt x="169938" y="332079"/>
                  </a:lnTo>
                  <a:lnTo>
                    <a:pt x="215061" y="325926"/>
                  </a:lnTo>
                  <a:lnTo>
                    <a:pt x="234731" y="317512"/>
                  </a:lnTo>
                  <a:lnTo>
                    <a:pt x="169938" y="317512"/>
                  </a:lnTo>
                  <a:lnTo>
                    <a:pt x="120881" y="309474"/>
                  </a:lnTo>
                  <a:lnTo>
                    <a:pt x="78236" y="287102"/>
                  </a:lnTo>
                  <a:lnTo>
                    <a:pt x="44583" y="253009"/>
                  </a:lnTo>
                  <a:lnTo>
                    <a:pt x="22500" y="209806"/>
                  </a:lnTo>
                  <a:lnTo>
                    <a:pt x="14566" y="160108"/>
                  </a:lnTo>
                  <a:lnTo>
                    <a:pt x="21285" y="114141"/>
                  </a:lnTo>
                  <a:lnTo>
                    <a:pt x="40389" y="73021"/>
                  </a:lnTo>
                  <a:lnTo>
                    <a:pt x="70298" y="39165"/>
                  </a:lnTo>
                  <a:lnTo>
                    <a:pt x="109435" y="14986"/>
                  </a:lnTo>
                  <a:lnTo>
                    <a:pt x="113131" y="13398"/>
                  </a:lnTo>
                  <a:lnTo>
                    <a:pt x="114846" y="9131"/>
                  </a:lnTo>
                  <a:lnTo>
                    <a:pt x="111683" y="1739"/>
                  </a:lnTo>
                  <a:lnTo>
                    <a:pt x="107403" y="0"/>
                  </a:lnTo>
                  <a:close/>
                </a:path>
                <a:path w="340359" h="332104">
                  <a:moveTo>
                    <a:pt x="232460" y="0"/>
                  </a:moveTo>
                  <a:lnTo>
                    <a:pt x="228193" y="1739"/>
                  </a:lnTo>
                  <a:lnTo>
                    <a:pt x="225031" y="9131"/>
                  </a:lnTo>
                  <a:lnTo>
                    <a:pt x="226745" y="13398"/>
                  </a:lnTo>
                  <a:lnTo>
                    <a:pt x="230441" y="14986"/>
                  </a:lnTo>
                  <a:lnTo>
                    <a:pt x="269580" y="39165"/>
                  </a:lnTo>
                  <a:lnTo>
                    <a:pt x="299494" y="73021"/>
                  </a:lnTo>
                  <a:lnTo>
                    <a:pt x="318602" y="114141"/>
                  </a:lnTo>
                  <a:lnTo>
                    <a:pt x="325323" y="160108"/>
                  </a:lnTo>
                  <a:lnTo>
                    <a:pt x="317389" y="209806"/>
                  </a:lnTo>
                  <a:lnTo>
                    <a:pt x="295305" y="253009"/>
                  </a:lnTo>
                  <a:lnTo>
                    <a:pt x="261650" y="287102"/>
                  </a:lnTo>
                  <a:lnTo>
                    <a:pt x="219002" y="309474"/>
                  </a:lnTo>
                  <a:lnTo>
                    <a:pt x="169938" y="317512"/>
                  </a:lnTo>
                  <a:lnTo>
                    <a:pt x="234731" y="317512"/>
                  </a:lnTo>
                  <a:lnTo>
                    <a:pt x="290045" y="281655"/>
                  </a:lnTo>
                  <a:lnTo>
                    <a:pt x="316641" y="246840"/>
                  </a:lnTo>
                  <a:lnTo>
                    <a:pt x="333796" y="205774"/>
                  </a:lnTo>
                  <a:lnTo>
                    <a:pt x="339877" y="160108"/>
                  </a:lnTo>
                  <a:lnTo>
                    <a:pt x="332533" y="109913"/>
                  </a:lnTo>
                  <a:lnTo>
                    <a:pt x="311650" y="65006"/>
                  </a:lnTo>
                  <a:lnTo>
                    <a:pt x="278953" y="28026"/>
                  </a:lnTo>
                  <a:lnTo>
                    <a:pt x="236169" y="1612"/>
                  </a:lnTo>
                  <a:lnTo>
                    <a:pt x="232460" y="0"/>
                  </a:lnTo>
                  <a:close/>
                </a:path>
              </a:pathLst>
            </a:custGeom>
            <a:solidFill>
              <a:srgbClr val="E8521D"/>
            </a:solidFill>
          </p:spPr>
          <p:txBody>
            <a:bodyPr wrap="square" lIns="0" tIns="0" rIns="0" bIns="0" rtlCol="0"/>
            <a:lstStyle/>
            <a:p>
              <a:endParaRPr/>
            </a:p>
          </p:txBody>
        </p:sp>
        <p:sp>
          <p:nvSpPr>
            <p:cNvPr id="339" name="object 339"/>
            <p:cNvSpPr/>
            <p:nvPr/>
          </p:nvSpPr>
          <p:spPr>
            <a:xfrm>
              <a:off x="9220911" y="4130065"/>
              <a:ext cx="0" cy="274320"/>
            </a:xfrm>
            <a:custGeom>
              <a:avLst/>
              <a:gdLst/>
              <a:ahLst/>
              <a:cxnLst/>
              <a:rect l="l" t="t" r="r" b="b"/>
              <a:pathLst>
                <a:path h="274320">
                  <a:moveTo>
                    <a:pt x="0" y="0"/>
                  </a:moveTo>
                  <a:lnTo>
                    <a:pt x="0" y="273862"/>
                  </a:lnTo>
                </a:path>
              </a:pathLst>
            </a:custGeom>
            <a:ln w="14554">
              <a:solidFill>
                <a:srgbClr val="E8521D"/>
              </a:solidFill>
            </a:ln>
          </p:spPr>
          <p:txBody>
            <a:bodyPr wrap="square" lIns="0" tIns="0" rIns="0" bIns="0" rtlCol="0"/>
            <a:lstStyle/>
            <a:p>
              <a:endParaRPr/>
            </a:p>
          </p:txBody>
        </p:sp>
        <p:sp>
          <p:nvSpPr>
            <p:cNvPr id="340" name="object 340"/>
            <p:cNvSpPr/>
            <p:nvPr/>
          </p:nvSpPr>
          <p:spPr>
            <a:xfrm>
              <a:off x="10440631" y="3610940"/>
              <a:ext cx="201930" cy="0"/>
            </a:xfrm>
            <a:custGeom>
              <a:avLst/>
              <a:gdLst/>
              <a:ahLst/>
              <a:cxnLst/>
              <a:rect l="l" t="t" r="r" b="b"/>
              <a:pathLst>
                <a:path w="201929">
                  <a:moveTo>
                    <a:pt x="0" y="0"/>
                  </a:moveTo>
                  <a:lnTo>
                    <a:pt x="201599" y="0"/>
                  </a:lnTo>
                </a:path>
              </a:pathLst>
            </a:custGeom>
            <a:ln w="13969">
              <a:solidFill>
                <a:srgbClr val="E8521D"/>
              </a:solidFill>
            </a:ln>
          </p:spPr>
          <p:txBody>
            <a:bodyPr wrap="square" lIns="0" tIns="0" rIns="0" bIns="0" rtlCol="0"/>
            <a:lstStyle/>
            <a:p>
              <a:endParaRPr/>
            </a:p>
          </p:txBody>
        </p:sp>
        <p:sp>
          <p:nvSpPr>
            <p:cNvPr id="341" name="object 341"/>
            <p:cNvSpPr/>
            <p:nvPr/>
          </p:nvSpPr>
          <p:spPr>
            <a:xfrm>
              <a:off x="10447908" y="3148025"/>
              <a:ext cx="0" cy="455930"/>
            </a:xfrm>
            <a:custGeom>
              <a:avLst/>
              <a:gdLst/>
              <a:ahLst/>
              <a:cxnLst/>
              <a:rect l="l" t="t" r="r" b="b"/>
              <a:pathLst>
                <a:path h="455929">
                  <a:moveTo>
                    <a:pt x="0" y="0"/>
                  </a:moveTo>
                  <a:lnTo>
                    <a:pt x="0" y="455930"/>
                  </a:lnTo>
                </a:path>
              </a:pathLst>
            </a:custGeom>
            <a:ln w="14554">
              <a:solidFill>
                <a:srgbClr val="E8521D"/>
              </a:solidFill>
            </a:ln>
          </p:spPr>
          <p:txBody>
            <a:bodyPr wrap="square" lIns="0" tIns="0" rIns="0" bIns="0" rtlCol="0"/>
            <a:lstStyle/>
            <a:p>
              <a:endParaRPr/>
            </a:p>
          </p:txBody>
        </p:sp>
        <p:sp>
          <p:nvSpPr>
            <p:cNvPr id="342" name="object 342"/>
            <p:cNvSpPr/>
            <p:nvPr/>
          </p:nvSpPr>
          <p:spPr>
            <a:xfrm>
              <a:off x="10440631" y="3140405"/>
              <a:ext cx="201930" cy="0"/>
            </a:xfrm>
            <a:custGeom>
              <a:avLst/>
              <a:gdLst/>
              <a:ahLst/>
              <a:cxnLst/>
              <a:rect l="l" t="t" r="r" b="b"/>
              <a:pathLst>
                <a:path w="201929">
                  <a:moveTo>
                    <a:pt x="0" y="0"/>
                  </a:moveTo>
                  <a:lnTo>
                    <a:pt x="201599" y="0"/>
                  </a:lnTo>
                </a:path>
              </a:pathLst>
            </a:custGeom>
            <a:ln w="15239">
              <a:solidFill>
                <a:srgbClr val="E8521D"/>
              </a:solidFill>
            </a:ln>
          </p:spPr>
          <p:txBody>
            <a:bodyPr wrap="square" lIns="0" tIns="0" rIns="0" bIns="0" rtlCol="0"/>
            <a:lstStyle/>
            <a:p>
              <a:endParaRPr/>
            </a:p>
          </p:txBody>
        </p:sp>
        <p:sp>
          <p:nvSpPr>
            <p:cNvPr id="343" name="object 343"/>
            <p:cNvSpPr/>
            <p:nvPr/>
          </p:nvSpPr>
          <p:spPr>
            <a:xfrm>
              <a:off x="10634948" y="3147758"/>
              <a:ext cx="0" cy="455930"/>
            </a:xfrm>
            <a:custGeom>
              <a:avLst/>
              <a:gdLst/>
              <a:ahLst/>
              <a:cxnLst/>
              <a:rect l="l" t="t" r="r" b="b"/>
              <a:pathLst>
                <a:path h="455929">
                  <a:moveTo>
                    <a:pt x="0" y="0"/>
                  </a:moveTo>
                  <a:lnTo>
                    <a:pt x="0" y="455726"/>
                  </a:lnTo>
                </a:path>
              </a:pathLst>
            </a:custGeom>
            <a:ln w="14566">
              <a:solidFill>
                <a:srgbClr val="E8521D"/>
              </a:solidFill>
            </a:ln>
          </p:spPr>
          <p:txBody>
            <a:bodyPr wrap="square" lIns="0" tIns="0" rIns="0" bIns="0" rtlCol="0"/>
            <a:lstStyle/>
            <a:p>
              <a:endParaRPr/>
            </a:p>
          </p:txBody>
        </p:sp>
        <p:sp>
          <p:nvSpPr>
            <p:cNvPr id="344" name="object 344"/>
            <p:cNvSpPr/>
            <p:nvPr/>
          </p:nvSpPr>
          <p:spPr>
            <a:xfrm>
              <a:off x="10493629" y="3140405"/>
              <a:ext cx="95885" cy="0"/>
            </a:xfrm>
            <a:custGeom>
              <a:avLst/>
              <a:gdLst/>
              <a:ahLst/>
              <a:cxnLst/>
              <a:rect l="l" t="t" r="r" b="b"/>
              <a:pathLst>
                <a:path w="95884">
                  <a:moveTo>
                    <a:pt x="0" y="0"/>
                  </a:moveTo>
                  <a:lnTo>
                    <a:pt x="95605" y="0"/>
                  </a:lnTo>
                </a:path>
              </a:pathLst>
            </a:custGeom>
            <a:ln w="15239">
              <a:solidFill>
                <a:srgbClr val="E8521D"/>
              </a:solidFill>
            </a:ln>
          </p:spPr>
          <p:txBody>
            <a:bodyPr wrap="square" lIns="0" tIns="0" rIns="0" bIns="0" rtlCol="0"/>
            <a:lstStyle/>
            <a:p>
              <a:endParaRPr/>
            </a:p>
          </p:txBody>
        </p:sp>
        <p:sp>
          <p:nvSpPr>
            <p:cNvPr id="345" name="object 345"/>
            <p:cNvSpPr/>
            <p:nvPr/>
          </p:nvSpPr>
          <p:spPr>
            <a:xfrm>
              <a:off x="10493629" y="3101035"/>
              <a:ext cx="14604" cy="31750"/>
            </a:xfrm>
            <a:custGeom>
              <a:avLst/>
              <a:gdLst/>
              <a:ahLst/>
              <a:cxnLst/>
              <a:rect l="l" t="t" r="r" b="b"/>
              <a:pathLst>
                <a:path w="14604" h="31750">
                  <a:moveTo>
                    <a:pt x="0" y="31750"/>
                  </a:moveTo>
                  <a:lnTo>
                    <a:pt x="14554" y="31750"/>
                  </a:lnTo>
                  <a:lnTo>
                    <a:pt x="14554" y="0"/>
                  </a:lnTo>
                  <a:lnTo>
                    <a:pt x="0" y="0"/>
                  </a:lnTo>
                  <a:lnTo>
                    <a:pt x="0" y="31750"/>
                  </a:lnTo>
                  <a:close/>
                </a:path>
              </a:pathLst>
            </a:custGeom>
            <a:solidFill>
              <a:srgbClr val="E8521D"/>
            </a:solidFill>
          </p:spPr>
          <p:txBody>
            <a:bodyPr wrap="square" lIns="0" tIns="0" rIns="0" bIns="0" rtlCol="0"/>
            <a:lstStyle/>
            <a:p>
              <a:endParaRPr/>
            </a:p>
          </p:txBody>
        </p:sp>
        <p:sp>
          <p:nvSpPr>
            <p:cNvPr id="346" name="object 346"/>
            <p:cNvSpPr/>
            <p:nvPr/>
          </p:nvSpPr>
          <p:spPr>
            <a:xfrm>
              <a:off x="10493629" y="3093415"/>
              <a:ext cx="95885" cy="0"/>
            </a:xfrm>
            <a:custGeom>
              <a:avLst/>
              <a:gdLst/>
              <a:ahLst/>
              <a:cxnLst/>
              <a:rect l="l" t="t" r="r" b="b"/>
              <a:pathLst>
                <a:path w="95884">
                  <a:moveTo>
                    <a:pt x="0" y="0"/>
                  </a:moveTo>
                  <a:lnTo>
                    <a:pt x="95605" y="0"/>
                  </a:lnTo>
                </a:path>
              </a:pathLst>
            </a:custGeom>
            <a:ln w="15239">
              <a:solidFill>
                <a:srgbClr val="E8521D"/>
              </a:solidFill>
            </a:ln>
          </p:spPr>
          <p:txBody>
            <a:bodyPr wrap="square" lIns="0" tIns="0" rIns="0" bIns="0" rtlCol="0"/>
            <a:lstStyle/>
            <a:p>
              <a:endParaRPr/>
            </a:p>
          </p:txBody>
        </p:sp>
        <p:sp>
          <p:nvSpPr>
            <p:cNvPr id="347" name="object 347"/>
            <p:cNvSpPr/>
            <p:nvPr/>
          </p:nvSpPr>
          <p:spPr>
            <a:xfrm>
              <a:off x="10574680" y="3100412"/>
              <a:ext cx="14604" cy="33020"/>
            </a:xfrm>
            <a:custGeom>
              <a:avLst/>
              <a:gdLst/>
              <a:ahLst/>
              <a:cxnLst/>
              <a:rect l="l" t="t" r="r" b="b"/>
              <a:pathLst>
                <a:path w="14604" h="33019">
                  <a:moveTo>
                    <a:pt x="14554" y="0"/>
                  </a:moveTo>
                  <a:lnTo>
                    <a:pt x="0" y="0"/>
                  </a:lnTo>
                  <a:lnTo>
                    <a:pt x="0" y="32791"/>
                  </a:lnTo>
                  <a:lnTo>
                    <a:pt x="14554" y="32791"/>
                  </a:lnTo>
                  <a:lnTo>
                    <a:pt x="14554" y="0"/>
                  </a:lnTo>
                  <a:close/>
                </a:path>
              </a:pathLst>
            </a:custGeom>
            <a:solidFill>
              <a:srgbClr val="E8521D"/>
            </a:solidFill>
          </p:spPr>
          <p:txBody>
            <a:bodyPr wrap="square" lIns="0" tIns="0" rIns="0" bIns="0" rtlCol="0"/>
            <a:lstStyle/>
            <a:p>
              <a:endParaRPr/>
            </a:p>
          </p:txBody>
        </p:sp>
        <p:sp>
          <p:nvSpPr>
            <p:cNvPr id="348" name="object 348"/>
            <p:cNvSpPr/>
            <p:nvPr/>
          </p:nvSpPr>
          <p:spPr>
            <a:xfrm>
              <a:off x="10473359" y="3586810"/>
              <a:ext cx="136525" cy="0"/>
            </a:xfrm>
            <a:custGeom>
              <a:avLst/>
              <a:gdLst/>
              <a:ahLst/>
              <a:cxnLst/>
              <a:rect l="l" t="t" r="r" b="b"/>
              <a:pathLst>
                <a:path w="136525">
                  <a:moveTo>
                    <a:pt x="0" y="0"/>
                  </a:moveTo>
                  <a:lnTo>
                    <a:pt x="136144" y="0"/>
                  </a:lnTo>
                </a:path>
              </a:pathLst>
            </a:custGeom>
            <a:ln w="13970">
              <a:solidFill>
                <a:srgbClr val="E8521D"/>
              </a:solidFill>
            </a:ln>
          </p:spPr>
          <p:txBody>
            <a:bodyPr wrap="square" lIns="0" tIns="0" rIns="0" bIns="0" rtlCol="0"/>
            <a:lstStyle/>
            <a:p>
              <a:endParaRPr/>
            </a:p>
          </p:txBody>
        </p:sp>
        <p:sp>
          <p:nvSpPr>
            <p:cNvPr id="349" name="object 349"/>
            <p:cNvSpPr/>
            <p:nvPr/>
          </p:nvSpPr>
          <p:spPr>
            <a:xfrm>
              <a:off x="10473359" y="3550615"/>
              <a:ext cx="14604" cy="29209"/>
            </a:xfrm>
            <a:custGeom>
              <a:avLst/>
              <a:gdLst/>
              <a:ahLst/>
              <a:cxnLst/>
              <a:rect l="l" t="t" r="r" b="b"/>
              <a:pathLst>
                <a:path w="14604" h="29210">
                  <a:moveTo>
                    <a:pt x="0" y="29210"/>
                  </a:moveTo>
                  <a:lnTo>
                    <a:pt x="14554" y="29210"/>
                  </a:lnTo>
                  <a:lnTo>
                    <a:pt x="14554" y="0"/>
                  </a:lnTo>
                  <a:lnTo>
                    <a:pt x="0" y="0"/>
                  </a:lnTo>
                  <a:lnTo>
                    <a:pt x="0" y="29210"/>
                  </a:lnTo>
                  <a:close/>
                </a:path>
              </a:pathLst>
            </a:custGeom>
            <a:solidFill>
              <a:srgbClr val="E8521D"/>
            </a:solidFill>
          </p:spPr>
          <p:txBody>
            <a:bodyPr wrap="square" lIns="0" tIns="0" rIns="0" bIns="0" rtlCol="0"/>
            <a:lstStyle/>
            <a:p>
              <a:endParaRPr/>
            </a:p>
          </p:txBody>
        </p:sp>
        <p:sp>
          <p:nvSpPr>
            <p:cNvPr id="350" name="object 350"/>
            <p:cNvSpPr/>
            <p:nvPr/>
          </p:nvSpPr>
          <p:spPr>
            <a:xfrm>
              <a:off x="10473359" y="3535375"/>
              <a:ext cx="136525" cy="15240"/>
            </a:xfrm>
            <a:custGeom>
              <a:avLst/>
              <a:gdLst/>
              <a:ahLst/>
              <a:cxnLst/>
              <a:rect l="l" t="t" r="r" b="b"/>
              <a:pathLst>
                <a:path w="136525" h="15239">
                  <a:moveTo>
                    <a:pt x="0" y="15240"/>
                  </a:moveTo>
                  <a:lnTo>
                    <a:pt x="136144" y="15240"/>
                  </a:lnTo>
                  <a:lnTo>
                    <a:pt x="136144" y="0"/>
                  </a:lnTo>
                  <a:lnTo>
                    <a:pt x="0" y="0"/>
                  </a:lnTo>
                  <a:lnTo>
                    <a:pt x="0" y="15240"/>
                  </a:lnTo>
                  <a:close/>
                </a:path>
              </a:pathLst>
            </a:custGeom>
            <a:solidFill>
              <a:srgbClr val="E8521D"/>
            </a:solidFill>
          </p:spPr>
          <p:txBody>
            <a:bodyPr wrap="square" lIns="0" tIns="0" rIns="0" bIns="0" rtlCol="0"/>
            <a:lstStyle/>
            <a:p>
              <a:endParaRPr/>
            </a:p>
          </p:txBody>
        </p:sp>
        <p:sp>
          <p:nvSpPr>
            <p:cNvPr id="351" name="object 351"/>
            <p:cNvSpPr/>
            <p:nvPr/>
          </p:nvSpPr>
          <p:spPr>
            <a:xfrm>
              <a:off x="10594937" y="3550183"/>
              <a:ext cx="14604" cy="29845"/>
            </a:xfrm>
            <a:custGeom>
              <a:avLst/>
              <a:gdLst/>
              <a:ahLst/>
              <a:cxnLst/>
              <a:rect l="l" t="t" r="r" b="b"/>
              <a:pathLst>
                <a:path w="14604" h="29845">
                  <a:moveTo>
                    <a:pt x="14566" y="0"/>
                  </a:moveTo>
                  <a:lnTo>
                    <a:pt x="0" y="0"/>
                  </a:lnTo>
                  <a:lnTo>
                    <a:pt x="0" y="29629"/>
                  </a:lnTo>
                  <a:lnTo>
                    <a:pt x="14566" y="29629"/>
                  </a:lnTo>
                  <a:lnTo>
                    <a:pt x="14566" y="0"/>
                  </a:lnTo>
                  <a:close/>
                </a:path>
              </a:pathLst>
            </a:custGeom>
            <a:solidFill>
              <a:srgbClr val="E8521D"/>
            </a:solidFill>
          </p:spPr>
          <p:txBody>
            <a:bodyPr wrap="square" lIns="0" tIns="0" rIns="0" bIns="0" rtlCol="0"/>
            <a:lstStyle/>
            <a:p>
              <a:endParaRPr/>
            </a:p>
          </p:txBody>
        </p:sp>
        <p:sp>
          <p:nvSpPr>
            <p:cNvPr id="352" name="object 352"/>
            <p:cNvSpPr/>
            <p:nvPr/>
          </p:nvSpPr>
          <p:spPr>
            <a:xfrm>
              <a:off x="10473359" y="3516325"/>
              <a:ext cx="136525" cy="15240"/>
            </a:xfrm>
            <a:custGeom>
              <a:avLst/>
              <a:gdLst/>
              <a:ahLst/>
              <a:cxnLst/>
              <a:rect l="l" t="t" r="r" b="b"/>
              <a:pathLst>
                <a:path w="136525" h="15239">
                  <a:moveTo>
                    <a:pt x="0" y="15240"/>
                  </a:moveTo>
                  <a:lnTo>
                    <a:pt x="136144" y="15240"/>
                  </a:lnTo>
                  <a:lnTo>
                    <a:pt x="136144" y="0"/>
                  </a:lnTo>
                  <a:lnTo>
                    <a:pt x="0" y="0"/>
                  </a:lnTo>
                  <a:lnTo>
                    <a:pt x="0" y="15240"/>
                  </a:lnTo>
                  <a:close/>
                </a:path>
              </a:pathLst>
            </a:custGeom>
            <a:solidFill>
              <a:srgbClr val="E8521D"/>
            </a:solidFill>
          </p:spPr>
          <p:txBody>
            <a:bodyPr wrap="square" lIns="0" tIns="0" rIns="0" bIns="0" rtlCol="0"/>
            <a:lstStyle/>
            <a:p>
              <a:endParaRPr/>
            </a:p>
          </p:txBody>
        </p:sp>
        <p:sp>
          <p:nvSpPr>
            <p:cNvPr id="353" name="object 353"/>
            <p:cNvSpPr/>
            <p:nvPr/>
          </p:nvSpPr>
          <p:spPr>
            <a:xfrm>
              <a:off x="10473359" y="3487115"/>
              <a:ext cx="14604" cy="29209"/>
            </a:xfrm>
            <a:custGeom>
              <a:avLst/>
              <a:gdLst/>
              <a:ahLst/>
              <a:cxnLst/>
              <a:rect l="l" t="t" r="r" b="b"/>
              <a:pathLst>
                <a:path w="14604" h="29210">
                  <a:moveTo>
                    <a:pt x="0" y="29210"/>
                  </a:moveTo>
                  <a:lnTo>
                    <a:pt x="14554" y="29210"/>
                  </a:lnTo>
                  <a:lnTo>
                    <a:pt x="14554" y="0"/>
                  </a:lnTo>
                  <a:lnTo>
                    <a:pt x="0" y="0"/>
                  </a:lnTo>
                  <a:lnTo>
                    <a:pt x="0" y="29210"/>
                  </a:lnTo>
                  <a:close/>
                </a:path>
              </a:pathLst>
            </a:custGeom>
            <a:solidFill>
              <a:srgbClr val="E8521D"/>
            </a:solidFill>
          </p:spPr>
          <p:txBody>
            <a:bodyPr wrap="square" lIns="0" tIns="0" rIns="0" bIns="0" rtlCol="0"/>
            <a:lstStyle/>
            <a:p>
              <a:endParaRPr/>
            </a:p>
          </p:txBody>
        </p:sp>
        <p:sp>
          <p:nvSpPr>
            <p:cNvPr id="354" name="object 354"/>
            <p:cNvSpPr/>
            <p:nvPr/>
          </p:nvSpPr>
          <p:spPr>
            <a:xfrm>
              <a:off x="10473359" y="3473145"/>
              <a:ext cx="136525" cy="13970"/>
            </a:xfrm>
            <a:custGeom>
              <a:avLst/>
              <a:gdLst/>
              <a:ahLst/>
              <a:cxnLst/>
              <a:rect l="l" t="t" r="r" b="b"/>
              <a:pathLst>
                <a:path w="136525" h="13970">
                  <a:moveTo>
                    <a:pt x="0" y="13969"/>
                  </a:moveTo>
                  <a:lnTo>
                    <a:pt x="136144" y="13969"/>
                  </a:lnTo>
                  <a:lnTo>
                    <a:pt x="136144" y="0"/>
                  </a:lnTo>
                  <a:lnTo>
                    <a:pt x="0" y="0"/>
                  </a:lnTo>
                  <a:lnTo>
                    <a:pt x="0" y="13969"/>
                  </a:lnTo>
                  <a:close/>
                </a:path>
              </a:pathLst>
            </a:custGeom>
            <a:solidFill>
              <a:srgbClr val="E8521D"/>
            </a:solidFill>
          </p:spPr>
          <p:txBody>
            <a:bodyPr wrap="square" lIns="0" tIns="0" rIns="0" bIns="0" rtlCol="0"/>
            <a:lstStyle/>
            <a:p>
              <a:endParaRPr/>
            </a:p>
          </p:txBody>
        </p:sp>
        <p:sp>
          <p:nvSpPr>
            <p:cNvPr id="355" name="object 355"/>
            <p:cNvSpPr/>
            <p:nvPr/>
          </p:nvSpPr>
          <p:spPr>
            <a:xfrm>
              <a:off x="10594937" y="3487051"/>
              <a:ext cx="14604" cy="29845"/>
            </a:xfrm>
            <a:custGeom>
              <a:avLst/>
              <a:gdLst/>
              <a:ahLst/>
              <a:cxnLst/>
              <a:rect l="l" t="t" r="r" b="b"/>
              <a:pathLst>
                <a:path w="14604" h="29845">
                  <a:moveTo>
                    <a:pt x="14566" y="0"/>
                  </a:moveTo>
                  <a:lnTo>
                    <a:pt x="0" y="0"/>
                  </a:lnTo>
                  <a:lnTo>
                    <a:pt x="0" y="29629"/>
                  </a:lnTo>
                  <a:lnTo>
                    <a:pt x="14566" y="29629"/>
                  </a:lnTo>
                  <a:lnTo>
                    <a:pt x="14566" y="0"/>
                  </a:lnTo>
                  <a:close/>
                </a:path>
              </a:pathLst>
            </a:custGeom>
            <a:solidFill>
              <a:srgbClr val="E8521D"/>
            </a:solidFill>
          </p:spPr>
          <p:txBody>
            <a:bodyPr wrap="square" lIns="0" tIns="0" rIns="0" bIns="0" rtlCol="0"/>
            <a:lstStyle/>
            <a:p>
              <a:endParaRPr/>
            </a:p>
          </p:txBody>
        </p:sp>
        <p:sp>
          <p:nvSpPr>
            <p:cNvPr id="356" name="object 356"/>
            <p:cNvSpPr/>
            <p:nvPr/>
          </p:nvSpPr>
          <p:spPr>
            <a:xfrm>
              <a:off x="10473359" y="3454095"/>
              <a:ext cx="136525" cy="13970"/>
            </a:xfrm>
            <a:custGeom>
              <a:avLst/>
              <a:gdLst/>
              <a:ahLst/>
              <a:cxnLst/>
              <a:rect l="l" t="t" r="r" b="b"/>
              <a:pathLst>
                <a:path w="136525" h="13970">
                  <a:moveTo>
                    <a:pt x="0" y="13969"/>
                  </a:moveTo>
                  <a:lnTo>
                    <a:pt x="136144" y="13969"/>
                  </a:lnTo>
                  <a:lnTo>
                    <a:pt x="136144" y="0"/>
                  </a:lnTo>
                  <a:lnTo>
                    <a:pt x="0" y="0"/>
                  </a:lnTo>
                  <a:lnTo>
                    <a:pt x="0" y="13969"/>
                  </a:lnTo>
                  <a:close/>
                </a:path>
              </a:pathLst>
            </a:custGeom>
            <a:solidFill>
              <a:srgbClr val="E8521D"/>
            </a:solidFill>
          </p:spPr>
          <p:txBody>
            <a:bodyPr wrap="square" lIns="0" tIns="0" rIns="0" bIns="0" rtlCol="0"/>
            <a:lstStyle/>
            <a:p>
              <a:endParaRPr/>
            </a:p>
          </p:txBody>
        </p:sp>
        <p:sp>
          <p:nvSpPr>
            <p:cNvPr id="357" name="object 357"/>
            <p:cNvSpPr/>
            <p:nvPr/>
          </p:nvSpPr>
          <p:spPr>
            <a:xfrm>
              <a:off x="10473359" y="3423615"/>
              <a:ext cx="14604" cy="30480"/>
            </a:xfrm>
            <a:custGeom>
              <a:avLst/>
              <a:gdLst/>
              <a:ahLst/>
              <a:cxnLst/>
              <a:rect l="l" t="t" r="r" b="b"/>
              <a:pathLst>
                <a:path w="14604" h="30479">
                  <a:moveTo>
                    <a:pt x="0" y="30480"/>
                  </a:moveTo>
                  <a:lnTo>
                    <a:pt x="14554" y="30480"/>
                  </a:lnTo>
                  <a:lnTo>
                    <a:pt x="14554" y="0"/>
                  </a:lnTo>
                  <a:lnTo>
                    <a:pt x="0" y="0"/>
                  </a:lnTo>
                  <a:lnTo>
                    <a:pt x="0" y="30480"/>
                  </a:lnTo>
                  <a:close/>
                </a:path>
              </a:pathLst>
            </a:custGeom>
            <a:solidFill>
              <a:srgbClr val="E8521D"/>
            </a:solidFill>
          </p:spPr>
          <p:txBody>
            <a:bodyPr wrap="square" lIns="0" tIns="0" rIns="0" bIns="0" rtlCol="0"/>
            <a:lstStyle/>
            <a:p>
              <a:endParaRPr/>
            </a:p>
          </p:txBody>
        </p:sp>
        <p:sp>
          <p:nvSpPr>
            <p:cNvPr id="358" name="object 358"/>
            <p:cNvSpPr/>
            <p:nvPr/>
          </p:nvSpPr>
          <p:spPr>
            <a:xfrm>
              <a:off x="10473359" y="3409645"/>
              <a:ext cx="136525" cy="13970"/>
            </a:xfrm>
            <a:custGeom>
              <a:avLst/>
              <a:gdLst/>
              <a:ahLst/>
              <a:cxnLst/>
              <a:rect l="l" t="t" r="r" b="b"/>
              <a:pathLst>
                <a:path w="136525" h="13970">
                  <a:moveTo>
                    <a:pt x="0" y="13969"/>
                  </a:moveTo>
                  <a:lnTo>
                    <a:pt x="136144" y="13969"/>
                  </a:lnTo>
                  <a:lnTo>
                    <a:pt x="136144" y="0"/>
                  </a:lnTo>
                  <a:lnTo>
                    <a:pt x="0" y="0"/>
                  </a:lnTo>
                  <a:lnTo>
                    <a:pt x="0" y="13969"/>
                  </a:lnTo>
                  <a:close/>
                </a:path>
              </a:pathLst>
            </a:custGeom>
            <a:solidFill>
              <a:srgbClr val="E8521D"/>
            </a:solidFill>
          </p:spPr>
          <p:txBody>
            <a:bodyPr wrap="square" lIns="0" tIns="0" rIns="0" bIns="0" rtlCol="0"/>
            <a:lstStyle/>
            <a:p>
              <a:endParaRPr/>
            </a:p>
          </p:txBody>
        </p:sp>
        <p:sp>
          <p:nvSpPr>
            <p:cNvPr id="359" name="object 359"/>
            <p:cNvSpPr/>
            <p:nvPr/>
          </p:nvSpPr>
          <p:spPr>
            <a:xfrm>
              <a:off x="10594937" y="3423932"/>
              <a:ext cx="14604" cy="29845"/>
            </a:xfrm>
            <a:custGeom>
              <a:avLst/>
              <a:gdLst/>
              <a:ahLst/>
              <a:cxnLst/>
              <a:rect l="l" t="t" r="r" b="b"/>
              <a:pathLst>
                <a:path w="14604" h="29845">
                  <a:moveTo>
                    <a:pt x="14566" y="0"/>
                  </a:moveTo>
                  <a:lnTo>
                    <a:pt x="0" y="0"/>
                  </a:lnTo>
                  <a:lnTo>
                    <a:pt x="0" y="29629"/>
                  </a:lnTo>
                  <a:lnTo>
                    <a:pt x="14566" y="29629"/>
                  </a:lnTo>
                  <a:lnTo>
                    <a:pt x="14566" y="0"/>
                  </a:lnTo>
                  <a:close/>
                </a:path>
              </a:pathLst>
            </a:custGeom>
            <a:solidFill>
              <a:srgbClr val="E8521D"/>
            </a:solidFill>
          </p:spPr>
          <p:txBody>
            <a:bodyPr wrap="square" lIns="0" tIns="0" rIns="0" bIns="0" rtlCol="0"/>
            <a:lstStyle/>
            <a:p>
              <a:endParaRPr/>
            </a:p>
          </p:txBody>
        </p:sp>
        <p:sp>
          <p:nvSpPr>
            <p:cNvPr id="360" name="object 360"/>
            <p:cNvSpPr/>
            <p:nvPr/>
          </p:nvSpPr>
          <p:spPr>
            <a:xfrm>
              <a:off x="10473359" y="3390595"/>
              <a:ext cx="136525" cy="13970"/>
            </a:xfrm>
            <a:custGeom>
              <a:avLst/>
              <a:gdLst/>
              <a:ahLst/>
              <a:cxnLst/>
              <a:rect l="l" t="t" r="r" b="b"/>
              <a:pathLst>
                <a:path w="136525" h="13970">
                  <a:moveTo>
                    <a:pt x="0" y="13969"/>
                  </a:moveTo>
                  <a:lnTo>
                    <a:pt x="136144" y="13969"/>
                  </a:lnTo>
                  <a:lnTo>
                    <a:pt x="136144" y="0"/>
                  </a:lnTo>
                  <a:lnTo>
                    <a:pt x="0" y="0"/>
                  </a:lnTo>
                  <a:lnTo>
                    <a:pt x="0" y="13969"/>
                  </a:lnTo>
                  <a:close/>
                </a:path>
              </a:pathLst>
            </a:custGeom>
            <a:solidFill>
              <a:srgbClr val="E8521D"/>
            </a:solidFill>
          </p:spPr>
          <p:txBody>
            <a:bodyPr wrap="square" lIns="0" tIns="0" rIns="0" bIns="0" rtlCol="0"/>
            <a:lstStyle/>
            <a:p>
              <a:endParaRPr/>
            </a:p>
          </p:txBody>
        </p:sp>
        <p:sp>
          <p:nvSpPr>
            <p:cNvPr id="361" name="object 361"/>
            <p:cNvSpPr/>
            <p:nvPr/>
          </p:nvSpPr>
          <p:spPr>
            <a:xfrm>
              <a:off x="10473359" y="3361385"/>
              <a:ext cx="14604" cy="29209"/>
            </a:xfrm>
            <a:custGeom>
              <a:avLst/>
              <a:gdLst/>
              <a:ahLst/>
              <a:cxnLst/>
              <a:rect l="l" t="t" r="r" b="b"/>
              <a:pathLst>
                <a:path w="14604" h="29210">
                  <a:moveTo>
                    <a:pt x="0" y="29210"/>
                  </a:moveTo>
                  <a:lnTo>
                    <a:pt x="14554" y="29210"/>
                  </a:lnTo>
                  <a:lnTo>
                    <a:pt x="14554" y="0"/>
                  </a:lnTo>
                  <a:lnTo>
                    <a:pt x="0" y="0"/>
                  </a:lnTo>
                  <a:lnTo>
                    <a:pt x="0" y="29210"/>
                  </a:lnTo>
                  <a:close/>
                </a:path>
              </a:pathLst>
            </a:custGeom>
            <a:solidFill>
              <a:srgbClr val="E8521D"/>
            </a:solidFill>
          </p:spPr>
          <p:txBody>
            <a:bodyPr wrap="square" lIns="0" tIns="0" rIns="0" bIns="0" rtlCol="0"/>
            <a:lstStyle/>
            <a:p>
              <a:endParaRPr/>
            </a:p>
          </p:txBody>
        </p:sp>
        <p:sp>
          <p:nvSpPr>
            <p:cNvPr id="362" name="object 362"/>
            <p:cNvSpPr/>
            <p:nvPr/>
          </p:nvSpPr>
          <p:spPr>
            <a:xfrm>
              <a:off x="10473359" y="3346145"/>
              <a:ext cx="136525" cy="15240"/>
            </a:xfrm>
            <a:custGeom>
              <a:avLst/>
              <a:gdLst/>
              <a:ahLst/>
              <a:cxnLst/>
              <a:rect l="l" t="t" r="r" b="b"/>
              <a:pathLst>
                <a:path w="136525" h="15239">
                  <a:moveTo>
                    <a:pt x="0" y="15240"/>
                  </a:moveTo>
                  <a:lnTo>
                    <a:pt x="136144" y="15240"/>
                  </a:lnTo>
                  <a:lnTo>
                    <a:pt x="136144" y="0"/>
                  </a:lnTo>
                  <a:lnTo>
                    <a:pt x="0" y="0"/>
                  </a:lnTo>
                  <a:lnTo>
                    <a:pt x="0" y="15240"/>
                  </a:lnTo>
                  <a:close/>
                </a:path>
              </a:pathLst>
            </a:custGeom>
            <a:solidFill>
              <a:srgbClr val="E8521D"/>
            </a:solidFill>
          </p:spPr>
          <p:txBody>
            <a:bodyPr wrap="square" lIns="0" tIns="0" rIns="0" bIns="0" rtlCol="0"/>
            <a:lstStyle/>
            <a:p>
              <a:endParaRPr/>
            </a:p>
          </p:txBody>
        </p:sp>
        <p:sp>
          <p:nvSpPr>
            <p:cNvPr id="363" name="object 363"/>
            <p:cNvSpPr/>
            <p:nvPr/>
          </p:nvSpPr>
          <p:spPr>
            <a:xfrm>
              <a:off x="10594937" y="3360801"/>
              <a:ext cx="14604" cy="29845"/>
            </a:xfrm>
            <a:custGeom>
              <a:avLst/>
              <a:gdLst/>
              <a:ahLst/>
              <a:cxnLst/>
              <a:rect l="l" t="t" r="r" b="b"/>
              <a:pathLst>
                <a:path w="14604" h="29845">
                  <a:moveTo>
                    <a:pt x="14566" y="0"/>
                  </a:moveTo>
                  <a:lnTo>
                    <a:pt x="0" y="0"/>
                  </a:lnTo>
                  <a:lnTo>
                    <a:pt x="0" y="29629"/>
                  </a:lnTo>
                  <a:lnTo>
                    <a:pt x="14566" y="29629"/>
                  </a:lnTo>
                  <a:lnTo>
                    <a:pt x="14566" y="0"/>
                  </a:lnTo>
                  <a:close/>
                </a:path>
              </a:pathLst>
            </a:custGeom>
            <a:solidFill>
              <a:srgbClr val="E8521D"/>
            </a:solidFill>
          </p:spPr>
          <p:txBody>
            <a:bodyPr wrap="square" lIns="0" tIns="0" rIns="0" bIns="0" rtlCol="0"/>
            <a:lstStyle/>
            <a:p>
              <a:endParaRPr/>
            </a:p>
          </p:txBody>
        </p:sp>
        <p:sp>
          <p:nvSpPr>
            <p:cNvPr id="364" name="object 364"/>
            <p:cNvSpPr/>
            <p:nvPr/>
          </p:nvSpPr>
          <p:spPr>
            <a:xfrm>
              <a:off x="10473359" y="3327095"/>
              <a:ext cx="136525" cy="15240"/>
            </a:xfrm>
            <a:custGeom>
              <a:avLst/>
              <a:gdLst/>
              <a:ahLst/>
              <a:cxnLst/>
              <a:rect l="l" t="t" r="r" b="b"/>
              <a:pathLst>
                <a:path w="136525" h="15239">
                  <a:moveTo>
                    <a:pt x="0" y="15240"/>
                  </a:moveTo>
                  <a:lnTo>
                    <a:pt x="136144" y="15240"/>
                  </a:lnTo>
                  <a:lnTo>
                    <a:pt x="136144" y="0"/>
                  </a:lnTo>
                  <a:lnTo>
                    <a:pt x="0" y="0"/>
                  </a:lnTo>
                  <a:lnTo>
                    <a:pt x="0" y="15240"/>
                  </a:lnTo>
                  <a:close/>
                </a:path>
              </a:pathLst>
            </a:custGeom>
            <a:solidFill>
              <a:srgbClr val="E8521D"/>
            </a:solidFill>
          </p:spPr>
          <p:txBody>
            <a:bodyPr wrap="square" lIns="0" tIns="0" rIns="0" bIns="0" rtlCol="0"/>
            <a:lstStyle/>
            <a:p>
              <a:endParaRPr/>
            </a:p>
          </p:txBody>
        </p:sp>
        <p:sp>
          <p:nvSpPr>
            <p:cNvPr id="365" name="object 365"/>
            <p:cNvSpPr/>
            <p:nvPr/>
          </p:nvSpPr>
          <p:spPr>
            <a:xfrm>
              <a:off x="10473359" y="3297885"/>
              <a:ext cx="14604" cy="29209"/>
            </a:xfrm>
            <a:custGeom>
              <a:avLst/>
              <a:gdLst/>
              <a:ahLst/>
              <a:cxnLst/>
              <a:rect l="l" t="t" r="r" b="b"/>
              <a:pathLst>
                <a:path w="14604" h="29210">
                  <a:moveTo>
                    <a:pt x="0" y="29210"/>
                  </a:moveTo>
                  <a:lnTo>
                    <a:pt x="14554" y="29210"/>
                  </a:lnTo>
                  <a:lnTo>
                    <a:pt x="14554" y="0"/>
                  </a:lnTo>
                  <a:lnTo>
                    <a:pt x="0" y="0"/>
                  </a:lnTo>
                  <a:lnTo>
                    <a:pt x="0" y="29210"/>
                  </a:lnTo>
                  <a:close/>
                </a:path>
              </a:pathLst>
            </a:custGeom>
            <a:solidFill>
              <a:srgbClr val="E8521D"/>
            </a:solidFill>
          </p:spPr>
          <p:txBody>
            <a:bodyPr wrap="square" lIns="0" tIns="0" rIns="0" bIns="0" rtlCol="0"/>
            <a:lstStyle/>
            <a:p>
              <a:endParaRPr/>
            </a:p>
          </p:txBody>
        </p:sp>
        <p:sp>
          <p:nvSpPr>
            <p:cNvPr id="366" name="object 366"/>
            <p:cNvSpPr/>
            <p:nvPr/>
          </p:nvSpPr>
          <p:spPr>
            <a:xfrm>
              <a:off x="10473359" y="3290265"/>
              <a:ext cx="136525" cy="0"/>
            </a:xfrm>
            <a:custGeom>
              <a:avLst/>
              <a:gdLst/>
              <a:ahLst/>
              <a:cxnLst/>
              <a:rect l="l" t="t" r="r" b="b"/>
              <a:pathLst>
                <a:path w="136525">
                  <a:moveTo>
                    <a:pt x="0" y="0"/>
                  </a:moveTo>
                  <a:lnTo>
                    <a:pt x="136144" y="0"/>
                  </a:lnTo>
                </a:path>
              </a:pathLst>
            </a:custGeom>
            <a:ln w="15239">
              <a:solidFill>
                <a:srgbClr val="E8521D"/>
              </a:solidFill>
            </a:ln>
          </p:spPr>
          <p:txBody>
            <a:bodyPr wrap="square" lIns="0" tIns="0" rIns="0" bIns="0" rtlCol="0"/>
            <a:lstStyle/>
            <a:p>
              <a:endParaRPr/>
            </a:p>
          </p:txBody>
        </p:sp>
        <p:sp>
          <p:nvSpPr>
            <p:cNvPr id="367" name="object 367"/>
            <p:cNvSpPr/>
            <p:nvPr/>
          </p:nvSpPr>
          <p:spPr>
            <a:xfrm>
              <a:off x="10594937" y="3297682"/>
              <a:ext cx="14604" cy="29845"/>
            </a:xfrm>
            <a:custGeom>
              <a:avLst/>
              <a:gdLst/>
              <a:ahLst/>
              <a:cxnLst/>
              <a:rect l="l" t="t" r="r" b="b"/>
              <a:pathLst>
                <a:path w="14604" h="29845">
                  <a:moveTo>
                    <a:pt x="14566" y="0"/>
                  </a:moveTo>
                  <a:lnTo>
                    <a:pt x="0" y="0"/>
                  </a:lnTo>
                  <a:lnTo>
                    <a:pt x="0" y="29629"/>
                  </a:lnTo>
                  <a:lnTo>
                    <a:pt x="14566" y="29629"/>
                  </a:lnTo>
                  <a:lnTo>
                    <a:pt x="14566" y="0"/>
                  </a:lnTo>
                  <a:close/>
                </a:path>
              </a:pathLst>
            </a:custGeom>
            <a:solidFill>
              <a:srgbClr val="E8521D"/>
            </a:solidFill>
          </p:spPr>
          <p:txBody>
            <a:bodyPr wrap="square" lIns="0" tIns="0" rIns="0" bIns="0" rtlCol="0"/>
            <a:lstStyle/>
            <a:p>
              <a:endParaRPr/>
            </a:p>
          </p:txBody>
        </p:sp>
        <p:sp>
          <p:nvSpPr>
            <p:cNvPr id="368" name="object 368"/>
            <p:cNvSpPr/>
            <p:nvPr/>
          </p:nvSpPr>
          <p:spPr>
            <a:xfrm>
              <a:off x="10493349" y="6165621"/>
              <a:ext cx="198653" cy="252729"/>
            </a:xfrm>
            <a:prstGeom prst="rect">
              <a:avLst/>
            </a:prstGeom>
            <a:blipFill>
              <a:blip r:embed="rId43" cstate="print"/>
              <a:stretch>
                <a:fillRect/>
              </a:stretch>
            </a:blipFill>
          </p:spPr>
          <p:txBody>
            <a:bodyPr wrap="square" lIns="0" tIns="0" rIns="0" bIns="0" rtlCol="0"/>
            <a:lstStyle/>
            <a:p>
              <a:endParaRPr/>
            </a:p>
          </p:txBody>
        </p:sp>
      </p:grpSp>
      <p:sp>
        <p:nvSpPr>
          <p:cNvPr id="369" name="object 369"/>
          <p:cNvSpPr/>
          <p:nvPr/>
        </p:nvSpPr>
        <p:spPr>
          <a:xfrm>
            <a:off x="5543600" y="6939010"/>
            <a:ext cx="797001" cy="215675"/>
          </a:xfrm>
          <a:prstGeom prst="rect">
            <a:avLst/>
          </a:prstGeom>
          <a:blipFill>
            <a:blip r:embed="rId44" cstate="print"/>
            <a:stretch>
              <a:fillRect/>
            </a:stretch>
          </a:blipFill>
        </p:spPr>
        <p:txBody>
          <a:bodyPr wrap="square" lIns="0" tIns="0" rIns="0" bIns="0" rtlCol="0"/>
          <a:lstStyle/>
          <a:p>
            <a:endParaRPr/>
          </a:p>
        </p:txBody>
      </p:sp>
      <p:sp>
        <p:nvSpPr>
          <p:cNvPr id="370" name="object 370"/>
          <p:cNvSpPr/>
          <p:nvPr/>
        </p:nvSpPr>
        <p:spPr>
          <a:xfrm>
            <a:off x="5417343" y="6939597"/>
            <a:ext cx="0" cy="214629"/>
          </a:xfrm>
          <a:custGeom>
            <a:avLst/>
            <a:gdLst/>
            <a:ahLst/>
            <a:cxnLst/>
            <a:rect l="l" t="t" r="r" b="b"/>
            <a:pathLst>
              <a:path h="214629">
                <a:moveTo>
                  <a:pt x="0" y="0"/>
                </a:moveTo>
                <a:lnTo>
                  <a:pt x="0" y="214528"/>
                </a:lnTo>
              </a:path>
            </a:pathLst>
          </a:custGeom>
          <a:ln w="85458">
            <a:solidFill>
              <a:srgbClr val="005DA3"/>
            </a:solidFill>
          </a:ln>
        </p:spPr>
        <p:txBody>
          <a:bodyPr wrap="square" lIns="0" tIns="0" rIns="0" bIns="0" rtlCol="0"/>
          <a:lstStyle/>
          <a:p>
            <a:endParaRPr/>
          </a:p>
        </p:txBody>
      </p:sp>
      <p:sp>
        <p:nvSpPr>
          <p:cNvPr id="371" name="object 371"/>
          <p:cNvSpPr/>
          <p:nvPr/>
        </p:nvSpPr>
        <p:spPr>
          <a:xfrm>
            <a:off x="4823714" y="6984741"/>
            <a:ext cx="0" cy="169545"/>
          </a:xfrm>
          <a:custGeom>
            <a:avLst/>
            <a:gdLst/>
            <a:ahLst/>
            <a:cxnLst/>
            <a:rect l="l" t="t" r="r" b="b"/>
            <a:pathLst>
              <a:path h="169545">
                <a:moveTo>
                  <a:pt x="0" y="0"/>
                </a:moveTo>
                <a:lnTo>
                  <a:pt x="0" y="169379"/>
                </a:lnTo>
              </a:path>
            </a:pathLst>
          </a:custGeom>
          <a:ln w="85674">
            <a:solidFill>
              <a:srgbClr val="005DA3"/>
            </a:solidFill>
          </a:ln>
        </p:spPr>
        <p:txBody>
          <a:bodyPr wrap="square" lIns="0" tIns="0" rIns="0" bIns="0" rtlCol="0"/>
          <a:lstStyle/>
          <a:p>
            <a:endParaRPr/>
          </a:p>
        </p:txBody>
      </p:sp>
      <p:sp>
        <p:nvSpPr>
          <p:cNvPr id="372" name="object 372"/>
          <p:cNvSpPr/>
          <p:nvPr/>
        </p:nvSpPr>
        <p:spPr>
          <a:xfrm>
            <a:off x="4680965" y="6962166"/>
            <a:ext cx="285750" cy="0"/>
          </a:xfrm>
          <a:custGeom>
            <a:avLst/>
            <a:gdLst/>
            <a:ahLst/>
            <a:cxnLst/>
            <a:rect l="l" t="t" r="r" b="b"/>
            <a:pathLst>
              <a:path w="285750">
                <a:moveTo>
                  <a:pt x="0" y="0"/>
                </a:moveTo>
                <a:lnTo>
                  <a:pt x="285521" y="0"/>
                </a:lnTo>
              </a:path>
            </a:pathLst>
          </a:custGeom>
          <a:ln w="45148">
            <a:solidFill>
              <a:srgbClr val="005DA3"/>
            </a:solidFill>
          </a:ln>
        </p:spPr>
        <p:txBody>
          <a:bodyPr wrap="square" lIns="0" tIns="0" rIns="0" bIns="0" rtlCol="0"/>
          <a:lstStyle/>
          <a:p>
            <a:endParaRPr/>
          </a:p>
        </p:txBody>
      </p:sp>
      <p:sp>
        <p:nvSpPr>
          <p:cNvPr id="373" name="object 373"/>
          <p:cNvSpPr/>
          <p:nvPr/>
        </p:nvSpPr>
        <p:spPr>
          <a:xfrm>
            <a:off x="4351388" y="6939587"/>
            <a:ext cx="279400" cy="214629"/>
          </a:xfrm>
          <a:custGeom>
            <a:avLst/>
            <a:gdLst/>
            <a:ahLst/>
            <a:cxnLst/>
            <a:rect l="l" t="t" r="r" b="b"/>
            <a:pathLst>
              <a:path w="279400" h="214629">
                <a:moveTo>
                  <a:pt x="279006" y="0"/>
                </a:moveTo>
                <a:lnTo>
                  <a:pt x="0" y="0"/>
                </a:lnTo>
                <a:lnTo>
                  <a:pt x="0" y="173469"/>
                </a:lnTo>
                <a:lnTo>
                  <a:pt x="3221" y="189424"/>
                </a:lnTo>
                <a:lnTo>
                  <a:pt x="12004" y="202460"/>
                </a:lnTo>
                <a:lnTo>
                  <a:pt x="25031" y="211252"/>
                </a:lnTo>
                <a:lnTo>
                  <a:pt x="40982" y="214477"/>
                </a:lnTo>
                <a:lnTo>
                  <a:pt x="279006" y="214477"/>
                </a:lnTo>
                <a:lnTo>
                  <a:pt x="279006" y="169303"/>
                </a:lnTo>
                <a:lnTo>
                  <a:pt x="85686" y="169303"/>
                </a:lnTo>
                <a:lnTo>
                  <a:pt x="85686" y="129819"/>
                </a:lnTo>
                <a:lnTo>
                  <a:pt x="279006" y="129819"/>
                </a:lnTo>
                <a:lnTo>
                  <a:pt x="279006" y="84658"/>
                </a:lnTo>
                <a:lnTo>
                  <a:pt x="85686" y="84658"/>
                </a:lnTo>
                <a:lnTo>
                  <a:pt x="85686" y="45148"/>
                </a:lnTo>
                <a:lnTo>
                  <a:pt x="279006" y="45148"/>
                </a:lnTo>
                <a:lnTo>
                  <a:pt x="279006" y="0"/>
                </a:lnTo>
                <a:close/>
              </a:path>
            </a:pathLst>
          </a:custGeom>
          <a:solidFill>
            <a:srgbClr val="005DA3"/>
          </a:solidFill>
        </p:spPr>
        <p:txBody>
          <a:bodyPr wrap="square" lIns="0" tIns="0" rIns="0" bIns="0" rtlCol="0"/>
          <a:lstStyle/>
          <a:p>
            <a:endParaRPr/>
          </a:p>
        </p:txBody>
      </p:sp>
      <p:sp>
        <p:nvSpPr>
          <p:cNvPr id="374" name="object 374"/>
          <p:cNvSpPr/>
          <p:nvPr/>
        </p:nvSpPr>
        <p:spPr>
          <a:xfrm>
            <a:off x="5123294" y="7054067"/>
            <a:ext cx="216535" cy="114935"/>
          </a:xfrm>
          <a:custGeom>
            <a:avLst/>
            <a:gdLst/>
            <a:ahLst/>
            <a:cxnLst/>
            <a:rect l="l" t="t" r="r" b="b"/>
            <a:pathLst>
              <a:path w="216535" h="114934">
                <a:moveTo>
                  <a:pt x="100837" y="0"/>
                </a:moveTo>
                <a:lnTo>
                  <a:pt x="0" y="0"/>
                </a:lnTo>
                <a:lnTo>
                  <a:pt x="115658" y="114414"/>
                </a:lnTo>
                <a:lnTo>
                  <a:pt x="216509" y="114414"/>
                </a:lnTo>
                <a:lnTo>
                  <a:pt x="100837" y="0"/>
                </a:lnTo>
                <a:close/>
              </a:path>
            </a:pathLst>
          </a:custGeom>
          <a:solidFill>
            <a:srgbClr val="E8521D"/>
          </a:solidFill>
        </p:spPr>
        <p:txBody>
          <a:bodyPr wrap="square" lIns="0" tIns="0" rIns="0" bIns="0" rtlCol="0"/>
          <a:lstStyle/>
          <a:p>
            <a:endParaRPr/>
          </a:p>
        </p:txBody>
      </p:sp>
      <p:sp>
        <p:nvSpPr>
          <p:cNvPr id="375" name="object 375"/>
          <p:cNvSpPr/>
          <p:nvPr/>
        </p:nvSpPr>
        <p:spPr>
          <a:xfrm>
            <a:off x="5009426" y="6939592"/>
            <a:ext cx="300990" cy="214629"/>
          </a:xfrm>
          <a:custGeom>
            <a:avLst/>
            <a:gdLst/>
            <a:ahLst/>
            <a:cxnLst/>
            <a:rect l="l" t="t" r="r" b="b"/>
            <a:pathLst>
              <a:path w="300989" h="214629">
                <a:moveTo>
                  <a:pt x="259448" y="0"/>
                </a:moveTo>
                <a:lnTo>
                  <a:pt x="0" y="0"/>
                </a:lnTo>
                <a:lnTo>
                  <a:pt x="0" y="214528"/>
                </a:lnTo>
                <a:lnTo>
                  <a:pt x="85686" y="214528"/>
                </a:lnTo>
                <a:lnTo>
                  <a:pt x="85686" y="45148"/>
                </a:lnTo>
                <a:lnTo>
                  <a:pt x="300443" y="45148"/>
                </a:lnTo>
                <a:lnTo>
                  <a:pt x="300443" y="40957"/>
                </a:lnTo>
                <a:lnTo>
                  <a:pt x="297220" y="25010"/>
                </a:lnTo>
                <a:lnTo>
                  <a:pt x="288432" y="11991"/>
                </a:lnTo>
                <a:lnTo>
                  <a:pt x="275401" y="3217"/>
                </a:lnTo>
                <a:lnTo>
                  <a:pt x="259448" y="0"/>
                </a:lnTo>
                <a:close/>
              </a:path>
              <a:path w="300989" h="214629">
                <a:moveTo>
                  <a:pt x="300443" y="45148"/>
                </a:moveTo>
                <a:lnTo>
                  <a:pt x="214731" y="45148"/>
                </a:lnTo>
                <a:lnTo>
                  <a:pt x="214731" y="114477"/>
                </a:lnTo>
                <a:lnTo>
                  <a:pt x="300443" y="114477"/>
                </a:lnTo>
                <a:lnTo>
                  <a:pt x="300443" y="45148"/>
                </a:lnTo>
                <a:close/>
              </a:path>
            </a:pathLst>
          </a:custGeom>
          <a:solidFill>
            <a:srgbClr val="E8521D"/>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541799" y="1388325"/>
            <a:ext cx="9610725" cy="50800"/>
          </a:xfrm>
          <a:custGeom>
            <a:avLst/>
            <a:gdLst/>
            <a:ahLst/>
            <a:cxnLst/>
            <a:rect l="l" t="t" r="r" b="b"/>
            <a:pathLst>
              <a:path w="9610725" h="50800">
                <a:moveTo>
                  <a:pt x="0" y="50800"/>
                </a:moveTo>
                <a:lnTo>
                  <a:pt x="9610204" y="50800"/>
                </a:lnTo>
                <a:lnTo>
                  <a:pt x="9610204" y="0"/>
                </a:lnTo>
                <a:lnTo>
                  <a:pt x="0" y="0"/>
                </a:lnTo>
                <a:lnTo>
                  <a:pt x="0" y="50800"/>
                </a:lnTo>
                <a:close/>
              </a:path>
            </a:pathLst>
          </a:custGeom>
          <a:solidFill>
            <a:srgbClr val="0075C2"/>
          </a:solidFill>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6" name="object 6"/>
          <p:cNvSpPr txBox="1">
            <a:spLocks noGrp="1"/>
          </p:cNvSpPr>
          <p:nvPr>
            <p:ph type="title"/>
          </p:nvPr>
        </p:nvSpPr>
        <p:spPr>
          <a:xfrm>
            <a:off x="527300" y="817740"/>
            <a:ext cx="2560320" cy="397545"/>
          </a:xfrm>
          <a:prstGeom prst="rect">
            <a:avLst/>
          </a:prstGeom>
        </p:spPr>
        <p:txBody>
          <a:bodyPr vert="horz" wrap="square" lIns="0" tIns="12700" rIns="0" bIns="0" rtlCol="0">
            <a:spAutoFit/>
          </a:bodyPr>
          <a:lstStyle/>
          <a:p>
            <a:pPr marL="12700">
              <a:lnSpc>
                <a:spcPct val="100000"/>
              </a:lnSpc>
              <a:spcBef>
                <a:spcPts val="100"/>
              </a:spcBef>
            </a:pPr>
            <a:r>
              <a:rPr lang="zh-CN" altLang="en-US" sz="2500" spc="-175" smtClean="0">
                <a:solidFill>
                  <a:srgbClr val="0075C2"/>
                </a:solidFill>
                <a:latin typeface="Microsoft YaHei" panose="020B0503020204020204" pitchFamily="34" charset="-122"/>
                <a:ea typeface="Microsoft YaHei" panose="020B0503020204020204" pitchFamily="34" charset="-122"/>
              </a:rPr>
              <a:t>技术简介</a:t>
            </a:r>
            <a:endParaRPr sz="2500" dirty="0">
              <a:latin typeface="Microsoft YaHei" panose="020B0503020204020204" pitchFamily="34" charset="-122"/>
              <a:ea typeface="Microsoft YaHei" panose="020B0503020204020204" pitchFamily="34" charset="-122"/>
            </a:endParaRPr>
          </a:p>
        </p:txBody>
      </p:sp>
      <p:sp>
        <p:nvSpPr>
          <p:cNvPr id="11" name="object 11"/>
          <p:cNvSpPr/>
          <p:nvPr/>
        </p:nvSpPr>
        <p:spPr>
          <a:xfrm>
            <a:off x="1015263" y="2486025"/>
            <a:ext cx="8811260" cy="1796863"/>
          </a:xfrm>
          <a:custGeom>
            <a:avLst/>
            <a:gdLst/>
            <a:ahLst/>
            <a:cxnLst/>
            <a:rect l="l" t="t" r="r" b="b"/>
            <a:pathLst>
              <a:path w="8811260" h="2725420">
                <a:moveTo>
                  <a:pt x="0" y="2725026"/>
                </a:moveTo>
                <a:lnTo>
                  <a:pt x="8811018" y="2725026"/>
                </a:lnTo>
                <a:lnTo>
                  <a:pt x="8811018" y="0"/>
                </a:lnTo>
                <a:lnTo>
                  <a:pt x="0" y="0"/>
                </a:lnTo>
                <a:lnTo>
                  <a:pt x="0" y="2725026"/>
                </a:lnTo>
                <a:close/>
              </a:path>
            </a:pathLst>
          </a:custGeom>
          <a:ln w="7048">
            <a:solidFill>
              <a:srgbClr val="898989"/>
            </a:solidFill>
          </a:ln>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15" name="object 15"/>
          <p:cNvSpPr/>
          <p:nvPr/>
        </p:nvSpPr>
        <p:spPr>
          <a:xfrm>
            <a:off x="1011740" y="2496591"/>
            <a:ext cx="8817610" cy="0"/>
          </a:xfrm>
          <a:custGeom>
            <a:avLst/>
            <a:gdLst/>
            <a:ahLst/>
            <a:cxnLst/>
            <a:rect l="l" t="t" r="r" b="b"/>
            <a:pathLst>
              <a:path w="8817610">
                <a:moveTo>
                  <a:pt x="0" y="0"/>
                </a:moveTo>
                <a:lnTo>
                  <a:pt x="8817610" y="0"/>
                </a:lnTo>
              </a:path>
            </a:pathLst>
          </a:custGeom>
          <a:ln w="28194">
            <a:solidFill>
              <a:srgbClr val="898989"/>
            </a:solidFill>
          </a:ln>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47" name="object 47"/>
          <p:cNvSpPr txBox="1">
            <a:spLocks noGrp="1"/>
          </p:cNvSpPr>
          <p:nvPr>
            <p:ph type="sldNum" sz="quarter" idx="7"/>
          </p:nvPr>
        </p:nvSpPr>
        <p:spPr>
          <a:xfrm>
            <a:off x="9972306" y="6970656"/>
            <a:ext cx="205740" cy="177613"/>
          </a:xfrm>
          <a:prstGeom prst="rect">
            <a:avLst/>
          </a:prstGeom>
        </p:spPr>
        <p:txBody>
          <a:bodyPr vert="horz" wrap="square" lIns="0" tIns="23495" rIns="0" bIns="0" rtlCol="0">
            <a:spAutoFit/>
          </a:bodyPr>
          <a:lstStyle/>
          <a:p>
            <a:pPr marL="39370">
              <a:lnSpc>
                <a:spcPct val="100000"/>
              </a:lnSpc>
              <a:spcBef>
                <a:spcPts val="185"/>
              </a:spcBef>
            </a:pPr>
            <a:r>
              <a:rPr lang="fr-FR" dirty="0" smtClean="0">
                <a:latin typeface="Microsoft YaHei" panose="020B0503020204020204" pitchFamily="34" charset="-122"/>
                <a:ea typeface="Microsoft YaHei" panose="020B0503020204020204" pitchFamily="34" charset="-122"/>
              </a:rPr>
              <a:t>0</a:t>
            </a:r>
            <a:fld id="{81D60167-4931-47E6-BA6A-407CBD079E47}" type="slidenum">
              <a:rPr smtClean="0">
                <a:latin typeface="Microsoft YaHei" panose="020B0503020204020204" pitchFamily="34" charset="-122"/>
                <a:ea typeface="Microsoft YaHei" panose="020B0503020204020204" pitchFamily="34" charset="-122"/>
              </a:rPr>
              <a:t>2</a:t>
            </a:fld>
            <a:endParaRPr dirty="0">
              <a:latin typeface="Microsoft YaHei" panose="020B0503020204020204" pitchFamily="34" charset="-122"/>
              <a:ea typeface="Microsoft YaHei" panose="020B0503020204020204" pitchFamily="34" charset="-122"/>
            </a:endParaRPr>
          </a:p>
        </p:txBody>
      </p:sp>
      <p:sp>
        <p:nvSpPr>
          <p:cNvPr id="40" name="object 7"/>
          <p:cNvSpPr txBox="1"/>
          <p:nvPr/>
        </p:nvSpPr>
        <p:spPr>
          <a:xfrm>
            <a:off x="999039" y="1571625"/>
            <a:ext cx="8827483" cy="335989"/>
          </a:xfrm>
          <a:prstGeom prst="rect">
            <a:avLst/>
          </a:prstGeom>
        </p:spPr>
        <p:txBody>
          <a:bodyPr vert="horz" wrap="square" lIns="0" tIns="12700" rIns="0" bIns="0" rtlCol="0">
            <a:spAutoFit/>
          </a:bodyPr>
          <a:lstStyle/>
          <a:p>
            <a:pPr marL="171450" indent="-171450">
              <a:lnSpc>
                <a:spcPct val="150000"/>
              </a:lnSpc>
              <a:buFont typeface="Arial"/>
              <a:buChar char="•"/>
            </a:pPr>
            <a:r>
              <a:rPr lang="zh-CN" altLang="en-US" sz="1400" b="1">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该技术允许采集器使用嵌入在智能手机中的传感器自动获取定位基础结构信</a:t>
            </a:r>
            <a:r>
              <a:rPr lang="zh-CN" altLang="en-US" sz="14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息</a:t>
            </a:r>
            <a:r>
              <a:rPr lang="en-US" altLang="zh-CN" sz="14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a:t>
            </a:r>
            <a:r>
              <a:rPr lang="zh-CN" altLang="en-US" sz="14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定位基</a:t>
            </a:r>
            <a:r>
              <a:rPr lang="zh-CN" altLang="en-US" sz="1400" b="1">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础设施信息采集技术</a:t>
            </a:r>
            <a:r>
              <a:rPr lang="en-US" altLang="zh-CN" sz="1400" b="1">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a:t>
            </a:r>
            <a:endParaRPr lang="en-US" altLang="ko-KR" sz="1400" b="1" dirty="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endParaRPr>
          </a:p>
        </p:txBody>
      </p:sp>
      <p:sp>
        <p:nvSpPr>
          <p:cNvPr id="32" name="TextBox 31"/>
          <p:cNvSpPr txBox="1"/>
          <p:nvPr/>
        </p:nvSpPr>
        <p:spPr>
          <a:xfrm>
            <a:off x="1273929" y="2624448"/>
            <a:ext cx="1261884" cy="329321"/>
          </a:xfrm>
          <a:prstGeom prst="rect">
            <a:avLst/>
          </a:prstGeom>
          <a:noFill/>
        </p:spPr>
        <p:txBody>
          <a:bodyPr wrap="none" rtlCol="0">
            <a:spAutoFit/>
          </a:bodyPr>
          <a:lstStyle/>
          <a:p>
            <a:pPr algn="r">
              <a:lnSpc>
                <a:spcPct val="110000"/>
              </a:lnSpc>
            </a:pPr>
            <a:r>
              <a:rPr lang="zh-CN" altLang="en-US" sz="1400" b="1">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解决方案流程</a:t>
            </a:r>
            <a:endParaRPr lang="ko-KR" altLang="en-US" sz="1400" b="1" dirty="0">
              <a:solidFill>
                <a:schemeClr val="tx1">
                  <a:lumMod val="75000"/>
                  <a:lumOff val="25000"/>
                </a:schemeClr>
              </a:solidFill>
              <a:latin typeface="Microsoft YaHei" panose="020B0503020204020204" pitchFamily="34" charset="-122"/>
              <a:cs typeface="나눔바른고딕"/>
            </a:endParaRPr>
          </a:p>
        </p:txBody>
      </p:sp>
      <p:sp>
        <p:nvSpPr>
          <p:cNvPr id="33" name="object 11"/>
          <p:cNvSpPr/>
          <p:nvPr/>
        </p:nvSpPr>
        <p:spPr>
          <a:xfrm>
            <a:off x="1024440" y="4410744"/>
            <a:ext cx="8811260" cy="2351196"/>
          </a:xfrm>
          <a:custGeom>
            <a:avLst/>
            <a:gdLst/>
            <a:ahLst/>
            <a:cxnLst/>
            <a:rect l="l" t="t" r="r" b="b"/>
            <a:pathLst>
              <a:path w="8811260" h="2725420">
                <a:moveTo>
                  <a:pt x="0" y="2725026"/>
                </a:moveTo>
                <a:lnTo>
                  <a:pt x="8811018" y="2725026"/>
                </a:lnTo>
                <a:lnTo>
                  <a:pt x="8811018" y="0"/>
                </a:lnTo>
                <a:lnTo>
                  <a:pt x="0" y="0"/>
                </a:lnTo>
                <a:lnTo>
                  <a:pt x="0" y="2725026"/>
                </a:lnTo>
                <a:close/>
              </a:path>
            </a:pathLst>
          </a:custGeom>
          <a:ln w="7048">
            <a:solidFill>
              <a:srgbClr val="898989"/>
            </a:solidFill>
          </a:ln>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34" name="object 15"/>
          <p:cNvSpPr/>
          <p:nvPr/>
        </p:nvSpPr>
        <p:spPr>
          <a:xfrm>
            <a:off x="1020917" y="4402900"/>
            <a:ext cx="8817610" cy="0"/>
          </a:xfrm>
          <a:custGeom>
            <a:avLst/>
            <a:gdLst/>
            <a:ahLst/>
            <a:cxnLst/>
            <a:rect l="l" t="t" r="r" b="b"/>
            <a:pathLst>
              <a:path w="8817610">
                <a:moveTo>
                  <a:pt x="0" y="0"/>
                </a:moveTo>
                <a:lnTo>
                  <a:pt x="8817610" y="0"/>
                </a:lnTo>
              </a:path>
            </a:pathLst>
          </a:custGeom>
          <a:ln w="28194">
            <a:solidFill>
              <a:srgbClr val="898989"/>
            </a:solidFill>
          </a:ln>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55" name="TextBox 54"/>
          <p:cNvSpPr txBox="1"/>
          <p:nvPr/>
        </p:nvSpPr>
        <p:spPr>
          <a:xfrm>
            <a:off x="1193338" y="4467225"/>
            <a:ext cx="1351652" cy="329321"/>
          </a:xfrm>
          <a:prstGeom prst="rect">
            <a:avLst/>
          </a:prstGeom>
          <a:noFill/>
        </p:spPr>
        <p:txBody>
          <a:bodyPr wrap="none" rtlCol="0">
            <a:spAutoFit/>
          </a:bodyPr>
          <a:lstStyle/>
          <a:p>
            <a:pPr algn="r">
              <a:lnSpc>
                <a:spcPct val="110000"/>
              </a:lnSpc>
            </a:pPr>
            <a:r>
              <a:rPr lang="zh-CN" altLang="en-US" sz="1400" b="1">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主</a:t>
            </a:r>
            <a:r>
              <a:rPr lang="zh-CN" altLang="en-US" sz="14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要功能</a:t>
            </a:r>
            <a:r>
              <a:rPr lang="en-US" altLang="zh-CN" sz="14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a:t>
            </a:r>
            <a:r>
              <a:rPr lang="zh-CN" altLang="en-US" sz="14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效果</a:t>
            </a:r>
            <a:endParaRPr lang="ko-KR" altLang="en-US" sz="1400" b="1" dirty="0">
              <a:solidFill>
                <a:schemeClr val="tx1">
                  <a:lumMod val="75000"/>
                  <a:lumOff val="25000"/>
                </a:schemeClr>
              </a:solidFill>
              <a:latin typeface="Microsoft YaHei" panose="020B0503020204020204" pitchFamily="34" charset="-122"/>
              <a:cs typeface="나눔바른고딕"/>
            </a:endParaRPr>
          </a:p>
        </p:txBody>
      </p:sp>
      <p:graphicFrame>
        <p:nvGraphicFramePr>
          <p:cNvPr id="3" name="다이어그램 2"/>
          <p:cNvGraphicFramePr/>
          <p:nvPr>
            <p:extLst>
              <p:ext uri="{D42A27DB-BD31-4B8C-83A1-F6EECF244321}">
                <p14:modId xmlns:p14="http://schemas.microsoft.com/office/powerpoint/2010/main" val="2617560670"/>
              </p:ext>
            </p:extLst>
          </p:nvPr>
        </p:nvGraphicFramePr>
        <p:xfrm>
          <a:off x="2535813" y="2486025"/>
          <a:ext cx="7154287" cy="1796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5" name="그룹 34"/>
          <p:cNvGrpSpPr/>
          <p:nvPr/>
        </p:nvGrpSpPr>
        <p:grpSpPr>
          <a:xfrm>
            <a:off x="2942165" y="5252975"/>
            <a:ext cx="6657690" cy="679336"/>
            <a:chOff x="2936776" y="4576856"/>
            <a:chExt cx="8660445" cy="806491"/>
          </a:xfrm>
        </p:grpSpPr>
        <p:sp>
          <p:nvSpPr>
            <p:cNvPr id="36" name="모서리가 둥근 직사각형 35"/>
            <p:cNvSpPr/>
            <p:nvPr/>
          </p:nvSpPr>
          <p:spPr>
            <a:xfrm>
              <a:off x="2936776" y="4576856"/>
              <a:ext cx="4195949" cy="806491"/>
            </a:xfrm>
            <a:prstGeom prst="roundRect">
              <a:avLst/>
            </a:prstGeom>
            <a:solidFill>
              <a:schemeClr val="accent1">
                <a:lumMod val="10000"/>
                <a:alpha val="70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zh-CN" altLang="en-US" sz="1000" b="1">
                  <a:latin typeface="Microsoft YaHei" panose="020B0503020204020204" pitchFamily="34" charset="-122"/>
                  <a:ea typeface="Microsoft YaHei" panose="020B0503020204020204" pitchFamily="34" charset="-122"/>
                </a:rPr>
                <a:t>根</a:t>
              </a:r>
              <a:r>
                <a:rPr lang="zh-CN" altLang="en-US" sz="1000" b="1" smtClean="0">
                  <a:latin typeface="Microsoft YaHei" panose="020B0503020204020204" pitchFamily="34" charset="-122"/>
                  <a:ea typeface="Microsoft YaHei" panose="020B0503020204020204" pitchFamily="34" charset="-122"/>
                </a:rPr>
                <a:t>据已指</a:t>
              </a:r>
              <a:r>
                <a:rPr lang="zh-CN" altLang="en-US" sz="1000" b="1">
                  <a:latin typeface="Microsoft YaHei" panose="020B0503020204020204" pitchFamily="34" charset="-122"/>
                  <a:ea typeface="Microsoft YaHei" panose="020B0503020204020204" pitchFamily="34" charset="-122"/>
                </a:rPr>
                <a:t>定的设定值</a:t>
              </a:r>
              <a:r>
                <a:rPr lang="en-US" altLang="zh-CN" sz="1000" b="1">
                  <a:latin typeface="Microsoft YaHei" panose="020B0503020204020204" pitchFamily="34" charset="-122"/>
                  <a:ea typeface="Microsoft YaHei" panose="020B0503020204020204" pitchFamily="34" charset="-122"/>
                </a:rPr>
                <a:t>, </a:t>
              </a:r>
              <a:r>
                <a:rPr lang="zh-CN" altLang="en-US" sz="1000" b="1">
                  <a:latin typeface="Microsoft YaHei" panose="020B0503020204020204" pitchFamily="34" charset="-122"/>
                  <a:ea typeface="Microsoft YaHei" panose="020B0503020204020204" pitchFamily="34" charset="-122"/>
                </a:rPr>
                <a:t>将数据与收集数据库一起加载</a:t>
              </a:r>
              <a:r>
                <a:rPr lang="en-US" altLang="zh-CN" sz="1000" b="1">
                  <a:latin typeface="Microsoft YaHei" panose="020B0503020204020204" pitchFamily="34" charset="-122"/>
                  <a:ea typeface="Microsoft YaHei" panose="020B0503020204020204" pitchFamily="34" charset="-122"/>
                </a:rPr>
                <a:t>/</a:t>
              </a:r>
              <a:r>
                <a:rPr lang="zh-CN" altLang="en-US" sz="1000" b="1">
                  <a:latin typeface="Microsoft YaHei" panose="020B0503020204020204" pitchFamily="34" charset="-122"/>
                  <a:ea typeface="Microsoft YaHei" panose="020B0503020204020204" pitchFamily="34" charset="-122"/>
                </a:rPr>
                <a:t>筛选</a:t>
              </a:r>
              <a:r>
                <a:rPr lang="en-US" altLang="zh-CN" sz="1000" b="1">
                  <a:latin typeface="Microsoft YaHei" panose="020B0503020204020204" pitchFamily="34" charset="-122"/>
                  <a:ea typeface="Microsoft YaHei" panose="020B0503020204020204" pitchFamily="34" charset="-122"/>
                </a:rPr>
                <a:t>, </a:t>
              </a:r>
              <a:r>
                <a:rPr lang="zh-CN" altLang="en-US" sz="1000" b="1">
                  <a:latin typeface="Microsoft YaHei" panose="020B0503020204020204" pitchFamily="34" charset="-122"/>
                  <a:ea typeface="Microsoft YaHei" panose="020B0503020204020204" pitchFamily="34" charset="-122"/>
                </a:rPr>
                <a:t>然后根据加工的统计</a:t>
              </a:r>
              <a:r>
                <a:rPr lang="zh-CN" altLang="en-US" sz="1000" b="1" smtClean="0">
                  <a:latin typeface="Microsoft YaHei" panose="020B0503020204020204" pitchFamily="34" charset="-122"/>
                  <a:ea typeface="Microsoft YaHei" panose="020B0503020204020204" pitchFamily="34" charset="-122"/>
                </a:rPr>
                <a:t>值用于复合定位。</a:t>
              </a:r>
              <a:endParaRPr lang="ko-KR" altLang="en-US" sz="1000" b="1" dirty="0">
                <a:latin typeface="Microsoft YaHei" panose="020B0503020204020204" pitchFamily="34" charset="-122"/>
              </a:endParaRPr>
            </a:p>
          </p:txBody>
        </p:sp>
        <p:sp>
          <p:nvSpPr>
            <p:cNvPr id="37" name="모서리가 둥근 직사각형 36"/>
            <p:cNvSpPr/>
            <p:nvPr/>
          </p:nvSpPr>
          <p:spPr>
            <a:xfrm>
              <a:off x="7401273" y="4576856"/>
              <a:ext cx="4195948" cy="806491"/>
            </a:xfrm>
            <a:prstGeom prst="roundRect">
              <a:avLst/>
            </a:prstGeom>
            <a:solidFill>
              <a:schemeClr val="accent1">
                <a:lumMod val="10000"/>
                <a:alpha val="70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nSpc>
                  <a:spcPct val="130000"/>
                </a:lnSpc>
              </a:pPr>
              <a:r>
                <a:rPr lang="zh-CN" altLang="en-US" sz="1000" b="1">
                  <a:latin typeface="Microsoft YaHei" panose="020B0503020204020204" pitchFamily="34" charset="-122"/>
                  <a:ea typeface="Microsoft YaHei" panose="020B0503020204020204" pitchFamily="34" charset="-122"/>
                </a:rPr>
                <a:t>自动生成准确的定位基础设施</a:t>
              </a:r>
              <a:r>
                <a:rPr lang="en-US" altLang="zh-CN" sz="1000" b="1">
                  <a:latin typeface="Microsoft YaHei" panose="020B0503020204020204" pitchFamily="34" charset="-122"/>
                  <a:ea typeface="Microsoft YaHei" panose="020B0503020204020204" pitchFamily="34" charset="-122"/>
                </a:rPr>
                <a:t>DB</a:t>
              </a:r>
              <a:endParaRPr lang="ko-KR" altLang="en-US" sz="1000" b="1" dirty="0">
                <a:latin typeface="Microsoft YaHei" panose="020B0503020204020204" pitchFamily="34" charset="-122"/>
                <a:ea typeface="Microsoft YaHei" panose="020B0503020204020204" pitchFamily="34" charset="-122"/>
              </a:endParaRPr>
            </a:p>
          </p:txBody>
        </p:sp>
      </p:grpSp>
      <p:grpSp>
        <p:nvGrpSpPr>
          <p:cNvPr id="7" name="그룹 6"/>
          <p:cNvGrpSpPr/>
          <p:nvPr/>
        </p:nvGrpSpPr>
        <p:grpSpPr>
          <a:xfrm>
            <a:off x="2931444" y="4490975"/>
            <a:ext cx="6668411" cy="2222830"/>
            <a:chOff x="2931444" y="4772025"/>
            <a:chExt cx="6668411" cy="2222830"/>
          </a:xfrm>
        </p:grpSpPr>
        <p:grpSp>
          <p:nvGrpSpPr>
            <p:cNvPr id="56" name="그룹 55"/>
            <p:cNvGrpSpPr/>
            <p:nvPr/>
          </p:nvGrpSpPr>
          <p:grpSpPr>
            <a:xfrm>
              <a:off x="2931444" y="4772025"/>
              <a:ext cx="6657690" cy="679336"/>
              <a:chOff x="2936776" y="4576856"/>
              <a:chExt cx="8660445" cy="806491"/>
            </a:xfrm>
          </p:grpSpPr>
          <p:sp>
            <p:nvSpPr>
              <p:cNvPr id="61" name="모서리가 둥근 직사각형 60"/>
              <p:cNvSpPr/>
              <p:nvPr/>
            </p:nvSpPr>
            <p:spPr>
              <a:xfrm>
                <a:off x="2936776" y="4576856"/>
                <a:ext cx="4195949" cy="806491"/>
              </a:xfrm>
              <a:prstGeom prst="roundRect">
                <a:avLst/>
              </a:prstGeom>
              <a:solidFill>
                <a:schemeClr val="accent1">
                  <a:lumMod val="10000"/>
                  <a:alpha val="70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zh-CN" altLang="en-US" sz="1000" b="1" smtClean="0">
                    <a:latin typeface="Microsoft YaHei" panose="020B0503020204020204" pitchFamily="34" charset="-122"/>
                    <a:ea typeface="Microsoft YaHei" panose="020B0503020204020204" pitchFamily="34" charset="-122"/>
                  </a:rPr>
                  <a:t>基</a:t>
                </a:r>
                <a:r>
                  <a:rPr lang="zh-CN" altLang="en-US" sz="1000" b="1">
                    <a:latin typeface="Microsoft YaHei" panose="020B0503020204020204" pitchFamily="34" charset="-122"/>
                    <a:ea typeface="Microsoft YaHei" panose="020B0503020204020204" pitchFamily="34" charset="-122"/>
                  </a:rPr>
                  <a:t>于动态采集技术</a:t>
                </a:r>
                <a:r>
                  <a:rPr lang="zh-CN" altLang="en-US" sz="1000" b="1" smtClean="0">
                    <a:latin typeface="Microsoft YaHei" panose="020B0503020204020204" pitchFamily="34" charset="-122"/>
                    <a:ea typeface="Microsoft YaHei" panose="020B0503020204020204" pitchFamily="34" charset="-122"/>
                  </a:rPr>
                  <a:t>的速度（服务区域定位基础设施信息收集速度）是传</a:t>
                </a:r>
                <a:r>
                  <a:rPr lang="zh-CN" altLang="en-US" sz="1000" b="1">
                    <a:latin typeface="Microsoft YaHei" panose="020B0503020204020204" pitchFamily="34" charset="-122"/>
                    <a:ea typeface="Microsoft YaHei" panose="020B0503020204020204" pitchFamily="34" charset="-122"/>
                  </a:rPr>
                  <a:t>统静态收集的</a:t>
                </a:r>
                <a:r>
                  <a:rPr lang="en-US" altLang="zh-CN" sz="1000" b="1">
                    <a:latin typeface="Microsoft YaHei" panose="020B0503020204020204" pitchFamily="34" charset="-122"/>
                    <a:ea typeface="Microsoft YaHei" panose="020B0503020204020204" pitchFamily="34" charset="-122"/>
                  </a:rPr>
                  <a:t>18</a:t>
                </a:r>
                <a:r>
                  <a:rPr lang="zh-CN" altLang="en-US" sz="1000" b="1">
                    <a:latin typeface="Microsoft YaHei" panose="020B0503020204020204" pitchFamily="34" charset="-122"/>
                    <a:ea typeface="Microsoft YaHei" panose="020B0503020204020204" pitchFamily="34" charset="-122"/>
                  </a:rPr>
                  <a:t>倍以</a:t>
                </a:r>
                <a:r>
                  <a:rPr lang="zh-CN" altLang="en-US" sz="1000" b="1" smtClean="0">
                    <a:latin typeface="Microsoft YaHei" panose="020B0503020204020204" pitchFamily="34" charset="-122"/>
                    <a:ea typeface="Microsoft YaHei" panose="020B0503020204020204" pitchFamily="34" charset="-122"/>
                  </a:rPr>
                  <a:t>上</a:t>
                </a:r>
                <a:endParaRPr lang="ko-KR" altLang="en-US" sz="1000" b="1" dirty="0">
                  <a:latin typeface="Microsoft YaHei" panose="020B0503020204020204" pitchFamily="34" charset="-122"/>
                </a:endParaRPr>
              </a:p>
            </p:txBody>
          </p:sp>
          <p:sp>
            <p:nvSpPr>
              <p:cNvPr id="59" name="모서리가 둥근 직사각형 58"/>
              <p:cNvSpPr/>
              <p:nvPr/>
            </p:nvSpPr>
            <p:spPr>
              <a:xfrm>
                <a:off x="7401273" y="4576856"/>
                <a:ext cx="4195948" cy="806491"/>
              </a:xfrm>
              <a:prstGeom prst="roundRect">
                <a:avLst/>
              </a:prstGeom>
              <a:solidFill>
                <a:schemeClr val="accent1">
                  <a:lumMod val="10000"/>
                  <a:alpha val="70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lvl="0">
                  <a:lnSpc>
                    <a:spcPct val="130000"/>
                  </a:lnSpc>
                </a:pPr>
                <a:r>
                  <a:rPr lang="ko-KR" altLang="en-US" sz="1000" b="1">
                    <a:latin typeface="Microsoft YaHei" panose="020B0503020204020204" pitchFamily="34" charset="-122"/>
                    <a:ea typeface="Microsoft YaHei" panose="020B0503020204020204" pitchFamily="34" charset="-122"/>
                  </a:rPr>
                  <a:t>显著降低构建 </a:t>
                </a:r>
                <a:r>
                  <a:rPr lang="en-US" altLang="ko-KR" sz="1000" b="1">
                    <a:latin typeface="Microsoft YaHei" panose="020B0503020204020204" pitchFamily="34" charset="-122"/>
                    <a:ea typeface="Microsoft YaHei" panose="020B0503020204020204" pitchFamily="34" charset="-122"/>
                  </a:rPr>
                  <a:t>LBS </a:t>
                </a:r>
                <a:r>
                  <a:rPr lang="ko-KR" altLang="en-US" sz="1000" b="1">
                    <a:latin typeface="Microsoft YaHei" panose="020B0503020204020204" pitchFamily="34" charset="-122"/>
                    <a:ea typeface="Microsoft YaHei" panose="020B0503020204020204" pitchFamily="34" charset="-122"/>
                  </a:rPr>
                  <a:t>平台的成本</a:t>
                </a:r>
                <a:endParaRPr lang="ko-KR" altLang="en-US" sz="1000" b="1" dirty="0">
                  <a:latin typeface="Microsoft YaHei" panose="020B0503020204020204" pitchFamily="34" charset="-122"/>
                  <a:ea typeface="Microsoft YaHei" panose="020B0503020204020204" pitchFamily="34" charset="-122"/>
                </a:endParaRPr>
              </a:p>
            </p:txBody>
          </p:sp>
        </p:grpSp>
        <p:sp>
          <p:nvSpPr>
            <p:cNvPr id="63" name="오른쪽 화살표 62"/>
            <p:cNvSpPr/>
            <p:nvPr/>
          </p:nvSpPr>
          <p:spPr>
            <a:xfrm>
              <a:off x="6095046" y="4939502"/>
              <a:ext cx="341417" cy="336579"/>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1000">
                <a:latin typeface="Microsoft YaHei" panose="020B0503020204020204" pitchFamily="34" charset="-122"/>
              </a:endParaRPr>
            </a:p>
          </p:txBody>
        </p:sp>
        <p:sp>
          <p:nvSpPr>
            <p:cNvPr id="38" name="오른쪽 화살표 37"/>
            <p:cNvSpPr/>
            <p:nvPr/>
          </p:nvSpPr>
          <p:spPr>
            <a:xfrm>
              <a:off x="6105767" y="5707619"/>
              <a:ext cx="341417" cy="336579"/>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1000">
                <a:latin typeface="Microsoft YaHei" panose="020B0503020204020204" pitchFamily="34" charset="-122"/>
              </a:endParaRPr>
            </a:p>
          </p:txBody>
        </p:sp>
        <p:grpSp>
          <p:nvGrpSpPr>
            <p:cNvPr id="39" name="그룹 38"/>
            <p:cNvGrpSpPr/>
            <p:nvPr/>
          </p:nvGrpSpPr>
          <p:grpSpPr>
            <a:xfrm>
              <a:off x="2947938" y="6298374"/>
              <a:ext cx="6651917" cy="696481"/>
              <a:chOff x="2936776" y="4576856"/>
              <a:chExt cx="8652935" cy="826845"/>
            </a:xfrm>
          </p:grpSpPr>
          <p:sp>
            <p:nvSpPr>
              <p:cNvPr id="41" name="모서리가 둥근 직사각형 40"/>
              <p:cNvSpPr/>
              <p:nvPr/>
            </p:nvSpPr>
            <p:spPr>
              <a:xfrm>
                <a:off x="2936776" y="4576856"/>
                <a:ext cx="4195949" cy="806491"/>
              </a:xfrm>
              <a:prstGeom prst="roundRect">
                <a:avLst/>
              </a:prstGeom>
              <a:solidFill>
                <a:schemeClr val="accent1">
                  <a:lumMod val="10000"/>
                  <a:alpha val="70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zh-CN" altLang="en-US" sz="1000" b="1" smtClean="0">
                    <a:latin typeface="Microsoft YaHei" panose="020B0503020204020204" pitchFamily="34" charset="-122"/>
                    <a:ea typeface="Microsoft YaHei" panose="020B0503020204020204" pitchFamily="34" charset="-122"/>
                  </a:rPr>
                  <a:t>不</a:t>
                </a:r>
                <a:r>
                  <a:rPr lang="zh-CN" altLang="en-US" sz="1000" b="1">
                    <a:latin typeface="Microsoft YaHei" panose="020B0503020204020204" pitchFamily="34" charset="-122"/>
                    <a:ea typeface="Microsoft YaHei" panose="020B0503020204020204" pitchFamily="34" charset="-122"/>
                  </a:rPr>
                  <a:t>仅 </a:t>
                </a:r>
                <a:r>
                  <a:rPr lang="zh-CN" altLang="en-US" sz="1000" b="1" smtClean="0">
                    <a:latin typeface="Microsoft YaHei" panose="020B0503020204020204" pitchFamily="34" charset="-122"/>
                    <a:ea typeface="Microsoft YaHei" panose="020B0503020204020204" pitchFamily="34" charset="-122"/>
                  </a:rPr>
                  <a:t>限于</a:t>
                </a:r>
                <a:r>
                  <a:rPr lang="en-US" altLang="zh-CN" sz="1000" b="1" smtClean="0">
                    <a:latin typeface="Microsoft YaHei" panose="020B0503020204020204" pitchFamily="34" charset="-122"/>
                    <a:ea typeface="Microsoft YaHei" panose="020B0503020204020204" pitchFamily="34" charset="-122"/>
                  </a:rPr>
                  <a:t>Wi-Fi</a:t>
                </a:r>
                <a:r>
                  <a:rPr lang="en-US" altLang="zh-CN" sz="1000" b="1">
                    <a:latin typeface="Microsoft YaHei" panose="020B0503020204020204" pitchFamily="34" charset="-122"/>
                    <a:ea typeface="Microsoft YaHei" panose="020B0503020204020204" pitchFamily="34" charset="-122"/>
                  </a:rPr>
                  <a:t>, </a:t>
                </a:r>
                <a:r>
                  <a:rPr lang="zh-CN" altLang="en-US" sz="1000" b="1">
                    <a:latin typeface="Microsoft YaHei" panose="020B0503020204020204" pitchFamily="34" charset="-122"/>
                    <a:ea typeface="Microsoft YaHei" panose="020B0503020204020204" pitchFamily="34" charset="-122"/>
                  </a:rPr>
                  <a:t>混</a:t>
                </a:r>
                <a:r>
                  <a:rPr lang="zh-CN" altLang="en-US" sz="1000" b="1" smtClean="0">
                    <a:latin typeface="Microsoft YaHei" panose="020B0503020204020204" pitchFamily="34" charset="-122"/>
                    <a:ea typeface="Microsoft YaHei" panose="020B0503020204020204" pitchFamily="34" charset="-122"/>
                  </a:rPr>
                  <a:t>合使用多种定位资源</a:t>
                </a:r>
                <a:r>
                  <a:rPr lang="en-US" altLang="zh-CN" sz="1000" b="1" smtClean="0">
                    <a:latin typeface="Microsoft YaHei" panose="020B0503020204020204" pitchFamily="34" charset="-122"/>
                    <a:ea typeface="Microsoft YaHei" panose="020B0503020204020204" pitchFamily="34" charset="-122"/>
                  </a:rPr>
                  <a:t>, </a:t>
                </a:r>
                <a:r>
                  <a:rPr lang="zh-CN" altLang="en-US" sz="1000" b="1">
                    <a:latin typeface="Microsoft YaHei" panose="020B0503020204020204" pitchFamily="34" charset="-122"/>
                    <a:ea typeface="Microsoft YaHei" panose="020B0503020204020204" pitchFamily="34" charset="-122"/>
                  </a:rPr>
                  <a:t>如蓝牙</a:t>
                </a:r>
                <a:r>
                  <a:rPr lang="en-US" altLang="zh-CN" sz="1000" b="1">
                    <a:latin typeface="Microsoft YaHei" panose="020B0503020204020204" pitchFamily="34" charset="-122"/>
                    <a:ea typeface="Microsoft YaHei" panose="020B0503020204020204" pitchFamily="34" charset="-122"/>
                  </a:rPr>
                  <a:t>, </a:t>
                </a:r>
                <a:r>
                  <a:rPr lang="zh-CN" altLang="en-US" sz="1000" b="1">
                    <a:latin typeface="Microsoft YaHei" panose="020B0503020204020204" pitchFamily="34" charset="-122"/>
                    <a:ea typeface="Microsoft YaHei" panose="020B0503020204020204" pitchFamily="34" charset="-122"/>
                  </a:rPr>
                  <a:t>磁性系统</a:t>
                </a:r>
                <a:r>
                  <a:rPr lang="en-US" altLang="zh-CN" sz="1000" b="1">
                    <a:latin typeface="Microsoft YaHei" panose="020B0503020204020204" pitchFamily="34" charset="-122"/>
                    <a:ea typeface="Microsoft YaHei" panose="020B0503020204020204" pitchFamily="34" charset="-122"/>
                  </a:rPr>
                  <a:t>, </a:t>
                </a:r>
                <a:r>
                  <a:rPr lang="zh-CN" altLang="en-US" sz="1000" b="1">
                    <a:latin typeface="Microsoft YaHei" panose="020B0503020204020204" pitchFamily="34" charset="-122"/>
                    <a:ea typeface="Microsoft YaHei" panose="020B0503020204020204" pitchFamily="34" charset="-122"/>
                  </a:rPr>
                  <a:t>气压计</a:t>
                </a:r>
                <a:endParaRPr lang="ko-KR" altLang="en-US" sz="1000" b="1" dirty="0">
                  <a:latin typeface="Microsoft YaHei" panose="020B0503020204020204" pitchFamily="34" charset="-122"/>
                </a:endParaRPr>
              </a:p>
            </p:txBody>
          </p:sp>
          <p:sp>
            <p:nvSpPr>
              <p:cNvPr id="42" name="모서리가 둥근 직사각형 41"/>
              <p:cNvSpPr/>
              <p:nvPr/>
            </p:nvSpPr>
            <p:spPr>
              <a:xfrm>
                <a:off x="7393763" y="4597210"/>
                <a:ext cx="4195948" cy="806491"/>
              </a:xfrm>
              <a:prstGeom prst="roundRect">
                <a:avLst/>
              </a:prstGeom>
              <a:solidFill>
                <a:schemeClr val="accent1">
                  <a:lumMod val="10000"/>
                  <a:alpha val="70000"/>
                </a:schemeClr>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lvl="0">
                  <a:lnSpc>
                    <a:spcPct val="130000"/>
                  </a:lnSpc>
                </a:pPr>
                <a:r>
                  <a:rPr lang="zh-CN" altLang="en-US" sz="1000" b="1">
                    <a:latin typeface="Microsoft YaHei" panose="020B0503020204020204" pitchFamily="34" charset="-122"/>
                    <a:ea typeface="Microsoft YaHei" panose="020B0503020204020204" pitchFamily="34" charset="-122"/>
                  </a:rPr>
                  <a:t>改善定位的可用度及准确度</a:t>
                </a:r>
                <a:endParaRPr lang="ko-KR" altLang="en-US" sz="1000" b="1" dirty="0">
                  <a:latin typeface="Microsoft YaHei" panose="020B0503020204020204" pitchFamily="34" charset="-122"/>
                  <a:ea typeface="Microsoft YaHei" panose="020B0503020204020204" pitchFamily="34" charset="-122"/>
                </a:endParaRPr>
              </a:p>
            </p:txBody>
          </p:sp>
        </p:grpSp>
        <p:sp>
          <p:nvSpPr>
            <p:cNvPr id="43" name="오른쪽 화살표 42"/>
            <p:cNvSpPr/>
            <p:nvPr/>
          </p:nvSpPr>
          <p:spPr>
            <a:xfrm>
              <a:off x="6111540" y="6465850"/>
              <a:ext cx="341417" cy="336579"/>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1000">
                <a:latin typeface="Microsoft YaHei" panose="020B0503020204020204" pitchFamily="34" charset="-122"/>
              </a:endParaRPr>
            </a:p>
          </p:txBody>
        </p:sp>
      </p:grpSp>
    </p:spTree>
    <p:extLst>
      <p:ext uri="{BB962C8B-B14F-4D97-AF65-F5344CB8AC3E}">
        <p14:creationId xmlns:p14="http://schemas.microsoft.com/office/powerpoint/2010/main" val="2914750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그림 19" descr="http://magazine.hellot.net/editor/CrossEditorV3.0.0.27/binary/images/000077/20141028112230760_VKUUL3ST.jpg"/>
          <p:cNvPicPr/>
          <p:nvPr/>
        </p:nvPicPr>
        <p:blipFill>
          <a:blip r:embed="rId2">
            <a:extLst>
              <a:ext uri="{28A0092B-C50C-407E-A947-70E740481C1C}">
                <a14:useLocalDpi xmlns:a14="http://schemas.microsoft.com/office/drawing/2010/main" val="0"/>
              </a:ext>
            </a:extLst>
          </a:blip>
          <a:srcRect/>
          <a:stretch>
            <a:fillRect/>
          </a:stretch>
        </p:blipFill>
        <p:spPr bwMode="auto">
          <a:xfrm>
            <a:off x="2188989" y="4693822"/>
            <a:ext cx="3166557" cy="1725524"/>
          </a:xfrm>
          <a:prstGeom prst="rect">
            <a:avLst/>
          </a:prstGeom>
          <a:ln>
            <a:noFill/>
          </a:ln>
          <a:effectLst/>
        </p:spPr>
      </p:pic>
      <p:sp>
        <p:nvSpPr>
          <p:cNvPr id="5" name="object 5"/>
          <p:cNvSpPr/>
          <p:nvPr/>
        </p:nvSpPr>
        <p:spPr>
          <a:xfrm>
            <a:off x="541799" y="1388325"/>
            <a:ext cx="9610725" cy="50800"/>
          </a:xfrm>
          <a:custGeom>
            <a:avLst/>
            <a:gdLst/>
            <a:ahLst/>
            <a:cxnLst/>
            <a:rect l="l" t="t" r="r" b="b"/>
            <a:pathLst>
              <a:path w="9610725" h="50800">
                <a:moveTo>
                  <a:pt x="0" y="50800"/>
                </a:moveTo>
                <a:lnTo>
                  <a:pt x="9610204" y="50800"/>
                </a:lnTo>
                <a:lnTo>
                  <a:pt x="9610204" y="0"/>
                </a:lnTo>
                <a:lnTo>
                  <a:pt x="0" y="0"/>
                </a:lnTo>
                <a:lnTo>
                  <a:pt x="0" y="50800"/>
                </a:lnTo>
                <a:close/>
              </a:path>
            </a:pathLst>
          </a:custGeom>
          <a:solidFill>
            <a:srgbClr val="0075C2"/>
          </a:solidFill>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6" name="object 6"/>
          <p:cNvSpPr txBox="1">
            <a:spLocks noGrp="1"/>
          </p:cNvSpPr>
          <p:nvPr>
            <p:ph type="title"/>
          </p:nvPr>
        </p:nvSpPr>
        <p:spPr>
          <a:xfrm>
            <a:off x="527300" y="817740"/>
            <a:ext cx="2560320" cy="397545"/>
          </a:xfrm>
          <a:prstGeom prst="rect">
            <a:avLst/>
          </a:prstGeom>
        </p:spPr>
        <p:txBody>
          <a:bodyPr vert="horz" wrap="square" lIns="0" tIns="12700" rIns="0" bIns="0" rtlCol="0">
            <a:spAutoFit/>
          </a:bodyPr>
          <a:lstStyle/>
          <a:p>
            <a:pPr marL="12700">
              <a:lnSpc>
                <a:spcPct val="100000"/>
              </a:lnSpc>
              <a:spcBef>
                <a:spcPts val="100"/>
              </a:spcBef>
            </a:pPr>
            <a:r>
              <a:rPr lang="zh-CN" altLang="en-US" sz="2500" spc="-175" smtClean="0">
                <a:solidFill>
                  <a:srgbClr val="0075C2"/>
                </a:solidFill>
                <a:latin typeface="Microsoft YaHei" panose="020B0503020204020204" pitchFamily="34" charset="-122"/>
                <a:ea typeface="Microsoft YaHei" panose="020B0503020204020204" pitchFamily="34" charset="-122"/>
              </a:rPr>
              <a:t>技术特征</a:t>
            </a:r>
            <a:endParaRPr sz="2500" dirty="0">
              <a:latin typeface="Microsoft YaHei" panose="020B0503020204020204" pitchFamily="34" charset="-122"/>
              <a:ea typeface="Microsoft YaHei" panose="020B0503020204020204" pitchFamily="34" charset="-122"/>
            </a:endParaRPr>
          </a:p>
        </p:txBody>
      </p:sp>
      <p:sp>
        <p:nvSpPr>
          <p:cNvPr id="47" name="object 47"/>
          <p:cNvSpPr txBox="1">
            <a:spLocks noGrp="1"/>
          </p:cNvSpPr>
          <p:nvPr>
            <p:ph type="sldNum" sz="quarter" idx="7"/>
          </p:nvPr>
        </p:nvSpPr>
        <p:spPr>
          <a:xfrm>
            <a:off x="9972306" y="6970656"/>
            <a:ext cx="205740" cy="177613"/>
          </a:xfrm>
          <a:prstGeom prst="rect">
            <a:avLst/>
          </a:prstGeom>
        </p:spPr>
        <p:txBody>
          <a:bodyPr vert="horz" wrap="square" lIns="0" tIns="23495" rIns="0" bIns="0" rtlCol="0">
            <a:spAutoFit/>
          </a:bodyPr>
          <a:lstStyle/>
          <a:p>
            <a:pPr marL="39370">
              <a:lnSpc>
                <a:spcPct val="100000"/>
              </a:lnSpc>
              <a:spcBef>
                <a:spcPts val="185"/>
              </a:spcBef>
            </a:pPr>
            <a:r>
              <a:rPr lang="fr-FR" dirty="0" smtClean="0">
                <a:latin typeface="Microsoft YaHei" panose="020B0503020204020204" pitchFamily="34" charset="-122"/>
                <a:ea typeface="Microsoft YaHei" panose="020B0503020204020204" pitchFamily="34" charset="-122"/>
              </a:rPr>
              <a:t>0</a:t>
            </a:r>
            <a:fld id="{81D60167-4931-47E6-BA6A-407CBD079E47}" type="slidenum">
              <a:rPr smtClean="0">
                <a:latin typeface="Microsoft YaHei" panose="020B0503020204020204" pitchFamily="34" charset="-122"/>
                <a:ea typeface="Microsoft YaHei" panose="020B0503020204020204" pitchFamily="34" charset="-122"/>
              </a:rPr>
              <a:t>3</a:t>
            </a:fld>
            <a:endParaRPr dirty="0">
              <a:latin typeface="Microsoft YaHei" panose="020B0503020204020204" pitchFamily="34" charset="-122"/>
              <a:ea typeface="Microsoft YaHei" panose="020B0503020204020204" pitchFamily="34" charset="-122"/>
            </a:endParaRPr>
          </a:p>
        </p:txBody>
      </p:sp>
      <p:sp>
        <p:nvSpPr>
          <p:cNvPr id="33" name="object 11"/>
          <p:cNvSpPr/>
          <p:nvPr/>
        </p:nvSpPr>
        <p:spPr>
          <a:xfrm>
            <a:off x="1020917" y="4467225"/>
            <a:ext cx="8814783" cy="2057400"/>
          </a:xfrm>
          <a:custGeom>
            <a:avLst/>
            <a:gdLst/>
            <a:ahLst/>
            <a:cxnLst/>
            <a:rect l="l" t="t" r="r" b="b"/>
            <a:pathLst>
              <a:path w="8811260" h="2725420">
                <a:moveTo>
                  <a:pt x="0" y="2725026"/>
                </a:moveTo>
                <a:lnTo>
                  <a:pt x="8811018" y="2725026"/>
                </a:lnTo>
                <a:lnTo>
                  <a:pt x="8811018" y="0"/>
                </a:lnTo>
                <a:lnTo>
                  <a:pt x="0" y="0"/>
                </a:lnTo>
                <a:lnTo>
                  <a:pt x="0" y="2725026"/>
                </a:lnTo>
                <a:close/>
              </a:path>
            </a:pathLst>
          </a:custGeom>
          <a:ln w="7048">
            <a:solidFill>
              <a:srgbClr val="898989"/>
            </a:solidFill>
          </a:ln>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34" name="object 15"/>
          <p:cNvSpPr/>
          <p:nvPr/>
        </p:nvSpPr>
        <p:spPr>
          <a:xfrm>
            <a:off x="1020917" y="4477791"/>
            <a:ext cx="8817610" cy="0"/>
          </a:xfrm>
          <a:custGeom>
            <a:avLst/>
            <a:gdLst/>
            <a:ahLst/>
            <a:cxnLst/>
            <a:rect l="l" t="t" r="r" b="b"/>
            <a:pathLst>
              <a:path w="8817610">
                <a:moveTo>
                  <a:pt x="0" y="0"/>
                </a:moveTo>
                <a:lnTo>
                  <a:pt x="8817610" y="0"/>
                </a:lnTo>
              </a:path>
            </a:pathLst>
          </a:custGeom>
          <a:ln w="28194">
            <a:solidFill>
              <a:srgbClr val="898989"/>
            </a:solidFill>
          </a:ln>
        </p:spPr>
        <p:txBody>
          <a:bodyPr wrap="square" lIns="0" tIns="0" rIns="0" bIns="0" rtlCol="0"/>
          <a:lstStyle/>
          <a:p>
            <a:endParaRPr>
              <a:latin typeface="Microsoft YaHei" panose="020B0503020204020204" pitchFamily="34" charset="-122"/>
              <a:ea typeface="Microsoft YaHei" panose="020B0503020204020204" pitchFamily="34" charset="-122"/>
            </a:endParaRPr>
          </a:p>
        </p:txBody>
      </p:sp>
      <p:sp>
        <p:nvSpPr>
          <p:cNvPr id="55" name="TextBox 54"/>
          <p:cNvSpPr txBox="1"/>
          <p:nvPr/>
        </p:nvSpPr>
        <p:spPr>
          <a:xfrm>
            <a:off x="965796" y="4650698"/>
            <a:ext cx="1637703" cy="687561"/>
          </a:xfrm>
          <a:prstGeom prst="rect">
            <a:avLst/>
          </a:prstGeom>
          <a:noFill/>
        </p:spPr>
        <p:txBody>
          <a:bodyPr wrap="square" rtlCol="0">
            <a:spAutoFit/>
          </a:bodyPr>
          <a:lstStyle/>
          <a:p>
            <a:pPr algn="r">
              <a:lnSpc>
                <a:spcPct val="110000"/>
              </a:lnSpc>
            </a:pPr>
            <a:r>
              <a:rPr lang="en-US" altLang="ko-KR" sz="1200" b="1">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LBS </a:t>
            </a:r>
            <a:r>
              <a:rPr lang="en-US" altLang="ko-KR"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a:t>
            </a:r>
            <a:r>
              <a:rPr lang="zh-CN" altLang="en-US" sz="1200" b="1">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基于位置的系统</a:t>
            </a:r>
            <a:r>
              <a:rPr lang="en-US" altLang="ko-KR"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a:t>
            </a:r>
          </a:p>
          <a:p>
            <a:pPr algn="r">
              <a:lnSpc>
                <a:spcPct val="110000"/>
              </a:lnSpc>
            </a:pPr>
            <a:r>
              <a:rPr lang="en-US" altLang="ko-KR"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 </a:t>
            </a:r>
            <a:r>
              <a:rPr lang="zh-CN" altLang="en-US"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信息收集</a:t>
            </a:r>
            <a:r>
              <a:rPr lang="en-US" altLang="ko-KR"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/DB</a:t>
            </a:r>
            <a:r>
              <a:rPr lang="zh-CN" altLang="en-US"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设计</a:t>
            </a:r>
            <a:r>
              <a:rPr lang="en-US" altLang="ko-KR"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a:t>
            </a:r>
            <a:r>
              <a:rPr lang="zh-CN" altLang="en-US" sz="1200" b="1" smtClean="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rPr>
              <a:t>符合定位模拟</a:t>
            </a:r>
            <a:endParaRPr lang="en-US" altLang="ko-KR" sz="1200" b="1" dirty="0">
              <a:solidFill>
                <a:schemeClr val="tx1">
                  <a:lumMod val="75000"/>
                  <a:lumOff val="25000"/>
                </a:schemeClr>
              </a:solidFill>
              <a:latin typeface="Microsoft YaHei" panose="020B0503020204020204" pitchFamily="34" charset="-122"/>
              <a:ea typeface="Microsoft YaHei" panose="020B0503020204020204" pitchFamily="34" charset="-122"/>
              <a:cs typeface="나눔바른고딕"/>
            </a:endParaRPr>
          </a:p>
        </p:txBody>
      </p:sp>
      <p:grpSp>
        <p:nvGrpSpPr>
          <p:cNvPr id="8" name="그룹 7"/>
          <p:cNvGrpSpPr/>
          <p:nvPr/>
        </p:nvGrpSpPr>
        <p:grpSpPr>
          <a:xfrm>
            <a:off x="1044227" y="1801159"/>
            <a:ext cx="8722073" cy="2577160"/>
            <a:chOff x="1044227" y="1647825"/>
            <a:chExt cx="8722073" cy="2050959"/>
          </a:xfrm>
        </p:grpSpPr>
        <p:grpSp>
          <p:nvGrpSpPr>
            <p:cNvPr id="7" name="그룹 6"/>
            <p:cNvGrpSpPr/>
            <p:nvPr/>
          </p:nvGrpSpPr>
          <p:grpSpPr>
            <a:xfrm>
              <a:off x="1044227" y="1647825"/>
              <a:ext cx="8722073" cy="897401"/>
              <a:chOff x="1044227" y="1647825"/>
              <a:chExt cx="7801911" cy="897401"/>
            </a:xfrm>
          </p:grpSpPr>
          <p:sp>
            <p:nvSpPr>
              <p:cNvPr id="35" name="Rectangle 134"/>
              <p:cNvSpPr/>
              <p:nvPr/>
            </p:nvSpPr>
            <p:spPr>
              <a:xfrm>
                <a:off x="1044227" y="1647825"/>
                <a:ext cx="3804238" cy="897401"/>
              </a:xfrm>
              <a:prstGeom prst="rect">
                <a:avLst/>
              </a:prstGeom>
              <a:solidFill>
                <a:schemeClr val="accent1">
                  <a:lumMod val="50000"/>
                </a:schemeClr>
              </a:solidFill>
              <a:ln>
                <a:noFill/>
              </a:ln>
              <a:effectLst>
                <a:outerShdw blurRad="101600" dist="254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lvl="0" latinLnBrk="1">
                  <a:lnSpc>
                    <a:spcPct val="150000"/>
                  </a:lnSpc>
                </a:pPr>
                <a:r>
                  <a:rPr lang="zh-CN" altLang="en-US" sz="1400" b="1">
                    <a:solidFill>
                      <a:prstClr val="white"/>
                    </a:solidFill>
                    <a:latin typeface="Microsoft YaHei" panose="020B0503020204020204" pitchFamily="34" charset="-122"/>
                    <a:ea typeface="Microsoft YaHei" panose="020B0503020204020204" pitchFamily="34" charset="-122"/>
                  </a:rPr>
                  <a:t>通过使用内置传感器 </a:t>
                </a:r>
                <a:r>
                  <a:rPr lang="en-US" altLang="zh-CN" sz="1400" b="1">
                    <a:solidFill>
                      <a:prstClr val="white"/>
                    </a:solidFill>
                    <a:latin typeface="Microsoft YaHei" panose="020B0503020204020204" pitchFamily="34" charset="-122"/>
                    <a:ea typeface="Microsoft YaHei" panose="020B0503020204020204" pitchFamily="34" charset="-122"/>
                  </a:rPr>
                  <a:t>(</a:t>
                </a:r>
                <a:r>
                  <a:rPr lang="zh-CN" altLang="en-US" sz="1400" b="1">
                    <a:solidFill>
                      <a:prstClr val="white"/>
                    </a:solidFill>
                    <a:latin typeface="Microsoft YaHei" panose="020B0503020204020204" pitchFamily="34" charset="-122"/>
                    <a:ea typeface="Microsoft YaHei" panose="020B0503020204020204" pitchFamily="34" charset="-122"/>
                  </a:rPr>
                  <a:t>如智能手机</a:t>
                </a:r>
                <a:r>
                  <a:rPr lang="en-US" altLang="zh-CN" sz="1400" b="1">
                    <a:solidFill>
                      <a:prstClr val="white"/>
                    </a:solidFill>
                    <a:latin typeface="Microsoft YaHei" panose="020B0503020204020204" pitchFamily="34" charset="-122"/>
                    <a:ea typeface="Microsoft YaHei" panose="020B0503020204020204" pitchFamily="34" charset="-122"/>
                  </a:rPr>
                  <a:t>) </a:t>
                </a:r>
                <a:r>
                  <a:rPr lang="zh-CN" altLang="en-US" sz="1400" b="1">
                    <a:solidFill>
                      <a:prstClr val="white"/>
                    </a:solidFill>
                    <a:latin typeface="Microsoft YaHei" panose="020B0503020204020204" pitchFamily="34" charset="-122"/>
                    <a:ea typeface="Microsoft YaHei" panose="020B0503020204020204" pitchFamily="34" charset="-122"/>
                  </a:rPr>
                  <a:t>自动获取定位基</a:t>
                </a:r>
                <a:r>
                  <a:rPr lang="zh-CN" altLang="en-US" sz="1400" b="1" smtClean="0">
                    <a:solidFill>
                      <a:prstClr val="white"/>
                    </a:solidFill>
                    <a:latin typeface="Microsoft YaHei" panose="020B0503020204020204" pitchFamily="34" charset="-122"/>
                    <a:ea typeface="Microsoft YaHei" panose="020B0503020204020204" pitchFamily="34" charset="-122"/>
                  </a:rPr>
                  <a:t>础</a:t>
                </a:r>
                <a:r>
                  <a:rPr lang="zh-CN" altLang="en-US" sz="1400" b="1">
                    <a:solidFill>
                      <a:prstClr val="white"/>
                    </a:solidFill>
                    <a:latin typeface="Microsoft YaHei" panose="020B0503020204020204" pitchFamily="34" charset="-122"/>
                    <a:ea typeface="Microsoft YaHei" panose="020B0503020204020204" pitchFamily="34" charset="-122"/>
                  </a:rPr>
                  <a:t>设施</a:t>
                </a:r>
                <a:r>
                  <a:rPr lang="zh-CN" altLang="en-US" sz="1400" b="1" smtClean="0">
                    <a:solidFill>
                      <a:prstClr val="white"/>
                    </a:solidFill>
                    <a:latin typeface="Microsoft YaHei" panose="020B0503020204020204" pitchFamily="34" charset="-122"/>
                    <a:ea typeface="Microsoft YaHei" panose="020B0503020204020204" pitchFamily="34" charset="-122"/>
                  </a:rPr>
                  <a:t>信</a:t>
                </a:r>
                <a:r>
                  <a:rPr lang="zh-CN" altLang="en-US" sz="1400" b="1">
                    <a:solidFill>
                      <a:prstClr val="white"/>
                    </a:solidFill>
                    <a:latin typeface="Microsoft YaHei" panose="020B0503020204020204" pitchFamily="34" charset="-122"/>
                    <a:ea typeface="Microsoft YaHei" panose="020B0503020204020204" pitchFamily="34" charset="-122"/>
                  </a:rPr>
                  <a:t>息的技术</a:t>
                </a:r>
                <a:endParaRPr lang="ko-KR" altLang="en-US" sz="1400" b="1" dirty="0">
                  <a:solidFill>
                    <a:prstClr val="white"/>
                  </a:solidFill>
                  <a:latin typeface="Microsoft YaHei" panose="020B0503020204020204" pitchFamily="34" charset="-122"/>
                </a:endParaRPr>
              </a:p>
            </p:txBody>
          </p:sp>
          <p:sp>
            <p:nvSpPr>
              <p:cNvPr id="36" name="Rectangle 134"/>
              <p:cNvSpPr/>
              <p:nvPr/>
            </p:nvSpPr>
            <p:spPr>
              <a:xfrm>
                <a:off x="5041900" y="1647825"/>
                <a:ext cx="3804238" cy="897401"/>
              </a:xfrm>
              <a:prstGeom prst="rect">
                <a:avLst/>
              </a:prstGeom>
              <a:solidFill>
                <a:schemeClr val="accent1">
                  <a:lumMod val="50000"/>
                </a:schemeClr>
              </a:solidFill>
              <a:ln>
                <a:noFill/>
              </a:ln>
              <a:effectLst>
                <a:outerShdw blurRad="101600" dist="254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lvl="0" latinLnBrk="1">
                  <a:lnSpc>
                    <a:spcPct val="150000"/>
                  </a:lnSpc>
                </a:pPr>
                <a:r>
                  <a:rPr lang="zh-CN" altLang="en-US" sz="1400" b="1">
                    <a:solidFill>
                      <a:prstClr val="white"/>
                    </a:solidFill>
                    <a:latin typeface="Microsoft YaHei" panose="020B0503020204020204" pitchFamily="34" charset="-122"/>
                    <a:ea typeface="Microsoft YaHei" panose="020B0503020204020204" pitchFamily="34" charset="-122"/>
                  </a:rPr>
                  <a:t>根据已为收集的定位基础结构信息处理的统计值自动生成定位所需的精确定位基础结构数据库的技术</a:t>
                </a:r>
                <a:endParaRPr lang="ko-KR" altLang="en-US" sz="1400" b="1" dirty="0">
                  <a:solidFill>
                    <a:prstClr val="white"/>
                  </a:solidFill>
                  <a:latin typeface="Microsoft YaHei" panose="020B0503020204020204" pitchFamily="34" charset="-122"/>
                  <a:ea typeface="Microsoft YaHei" panose="020B0503020204020204" pitchFamily="34" charset="-122"/>
                </a:endParaRPr>
              </a:p>
            </p:txBody>
          </p:sp>
        </p:grpSp>
        <p:sp>
          <p:nvSpPr>
            <p:cNvPr id="38" name="Rectangle 134"/>
            <p:cNvSpPr/>
            <p:nvPr/>
          </p:nvSpPr>
          <p:spPr>
            <a:xfrm>
              <a:off x="3280080" y="2801383"/>
              <a:ext cx="4252912" cy="897401"/>
            </a:xfrm>
            <a:prstGeom prst="rect">
              <a:avLst/>
            </a:prstGeom>
            <a:solidFill>
              <a:schemeClr val="accent1">
                <a:lumMod val="50000"/>
              </a:schemeClr>
            </a:solidFill>
            <a:ln>
              <a:noFill/>
            </a:ln>
            <a:effectLst>
              <a:outerShdw blurRad="101600" dist="254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latinLnBrk="1">
                <a:lnSpc>
                  <a:spcPct val="150000"/>
                </a:lnSpc>
              </a:pPr>
              <a:r>
                <a:rPr lang="zh-CN" altLang="en-US" sz="1400" b="1">
                  <a:solidFill>
                    <a:prstClr val="white"/>
                  </a:solidFill>
                  <a:latin typeface="Microsoft YaHei" panose="020B0503020204020204" pitchFamily="34" charset="-122"/>
                  <a:ea typeface="Microsoft YaHei" panose="020B0503020204020204" pitchFamily="34" charset="-122"/>
                </a:rPr>
                <a:t>利用 </a:t>
              </a:r>
              <a:r>
                <a:rPr lang="en-US" altLang="zh-CN" sz="1400" b="1">
                  <a:solidFill>
                    <a:prstClr val="white"/>
                  </a:solidFill>
                  <a:latin typeface="Microsoft YaHei" panose="020B0503020204020204" pitchFamily="34" charset="-122"/>
                  <a:ea typeface="Microsoft YaHei" panose="020B0503020204020204" pitchFamily="34" charset="-122"/>
                </a:rPr>
                <a:t>Wi-Fi </a:t>
              </a:r>
              <a:r>
                <a:rPr lang="zh-CN" altLang="en-US" sz="1400" b="1">
                  <a:solidFill>
                    <a:prstClr val="white"/>
                  </a:solidFill>
                  <a:latin typeface="Microsoft YaHei" panose="020B0503020204020204" pitchFamily="34" charset="-122"/>
                  <a:ea typeface="Microsoft YaHei" panose="020B0503020204020204" pitchFamily="34" charset="-122"/>
                </a:rPr>
                <a:t>和传感器信息生成终端的方向信息和并利用其进</a:t>
              </a:r>
              <a:r>
                <a:rPr lang="zh-CN" altLang="en-US" sz="1400" b="1" smtClean="0">
                  <a:solidFill>
                    <a:prstClr val="white"/>
                  </a:solidFill>
                  <a:latin typeface="Microsoft YaHei" panose="020B0503020204020204" pitchFamily="34" charset="-122"/>
                  <a:ea typeface="Microsoft YaHei" panose="020B0503020204020204" pitchFamily="34" charset="-122"/>
                </a:rPr>
                <a:t>行异</a:t>
              </a:r>
              <a:r>
                <a:rPr lang="zh-CN" altLang="en-US" sz="1400" b="1">
                  <a:solidFill>
                    <a:prstClr val="white"/>
                  </a:solidFill>
                  <a:latin typeface="Microsoft YaHei" panose="020B0503020204020204" pitchFamily="34" charset="-122"/>
                  <a:ea typeface="Microsoft YaHei" panose="020B0503020204020204" pitchFamily="34" charset="-122"/>
                </a:rPr>
                <a:t>常终端位置信息的滤波算法</a:t>
              </a:r>
              <a:endParaRPr lang="ko-KR" altLang="en-US" sz="1400" b="1" dirty="0">
                <a:solidFill>
                  <a:prstClr val="white"/>
                </a:solidFill>
                <a:latin typeface="Microsoft YaHei" panose="020B0503020204020204" pitchFamily="34" charset="-122"/>
                <a:ea typeface="Microsoft YaHei" panose="020B0503020204020204" pitchFamily="34" charset="-122"/>
              </a:endParaRPr>
            </a:p>
          </p:txBody>
        </p:sp>
      </p:grpSp>
      <p:sp>
        <p:nvSpPr>
          <p:cNvPr id="2" name="직사각형 1"/>
          <p:cNvSpPr/>
          <p:nvPr/>
        </p:nvSpPr>
        <p:spPr>
          <a:xfrm>
            <a:off x="965796" y="1477788"/>
            <a:ext cx="2194832" cy="307777"/>
          </a:xfrm>
          <a:prstGeom prst="rect">
            <a:avLst/>
          </a:prstGeom>
        </p:spPr>
        <p:txBody>
          <a:bodyPr wrap="none">
            <a:spAutoFit/>
          </a:bodyPr>
          <a:lstStyle/>
          <a:p>
            <a:r>
              <a:rPr lang="en-US" altLang="ko-KR" sz="1400" b="1" dirty="0" smtClean="0">
                <a:latin typeface="Microsoft YaHei" panose="020B0503020204020204" pitchFamily="34" charset="-122"/>
                <a:ea typeface="Microsoft YaHei" panose="020B0503020204020204" pitchFamily="34" charset="-122"/>
              </a:rPr>
              <a:t>1</a:t>
            </a:r>
            <a:r>
              <a:rPr lang="en-US" altLang="ko-KR" sz="1400" b="1" smtClean="0">
                <a:latin typeface="Microsoft YaHei" panose="020B0503020204020204" pitchFamily="34" charset="-122"/>
                <a:ea typeface="Microsoft YaHei" panose="020B0503020204020204" pitchFamily="34" charset="-122"/>
              </a:rPr>
              <a:t>. </a:t>
            </a:r>
            <a:r>
              <a:rPr lang="zh-CN" altLang="en-US" sz="1400" b="1" smtClean="0">
                <a:latin typeface="Microsoft YaHei" panose="020B0503020204020204" pitchFamily="34" charset="-122"/>
                <a:ea typeface="Microsoft YaHei" panose="020B0503020204020204" pitchFamily="34" charset="-122"/>
              </a:rPr>
              <a:t>定位基础设施信息收集</a:t>
            </a:r>
            <a:endParaRPr lang="ko-KR" altLang="en-US" sz="1400" b="1" dirty="0">
              <a:latin typeface="Microsoft YaHei" panose="020B0503020204020204" pitchFamily="34" charset="-122"/>
            </a:endParaRPr>
          </a:p>
        </p:txBody>
      </p:sp>
      <p:sp>
        <p:nvSpPr>
          <p:cNvPr id="19" name="직사각형 18"/>
          <p:cNvSpPr/>
          <p:nvPr/>
        </p:nvSpPr>
        <p:spPr>
          <a:xfrm>
            <a:off x="5513388" y="1488099"/>
            <a:ext cx="2101857" cy="307777"/>
          </a:xfrm>
          <a:prstGeom prst="rect">
            <a:avLst/>
          </a:prstGeom>
        </p:spPr>
        <p:txBody>
          <a:bodyPr wrap="none">
            <a:spAutoFit/>
          </a:bodyPr>
          <a:lstStyle/>
          <a:p>
            <a:r>
              <a:rPr lang="en-US" altLang="ko-KR" sz="1400" b="1" dirty="0" smtClean="0">
                <a:latin typeface="Microsoft YaHei" panose="020B0503020204020204" pitchFamily="34" charset="-122"/>
                <a:ea typeface="Microsoft YaHei" panose="020B0503020204020204" pitchFamily="34" charset="-122"/>
              </a:rPr>
              <a:t>2</a:t>
            </a:r>
            <a:r>
              <a:rPr lang="en-US" altLang="ko-KR" sz="1400" b="1" smtClean="0">
                <a:latin typeface="Microsoft YaHei" panose="020B0503020204020204" pitchFamily="34" charset="-122"/>
                <a:ea typeface="Microsoft YaHei" panose="020B0503020204020204" pitchFamily="34" charset="-122"/>
              </a:rPr>
              <a:t>. </a:t>
            </a:r>
            <a:r>
              <a:rPr lang="zh-CN" altLang="en-US" sz="1400" b="1" smtClean="0">
                <a:latin typeface="Microsoft YaHei" panose="020B0503020204020204" pitchFamily="34" charset="-122"/>
                <a:ea typeface="Microsoft YaHei" panose="020B0503020204020204" pitchFamily="34" charset="-122"/>
              </a:rPr>
              <a:t>定</a:t>
            </a:r>
            <a:r>
              <a:rPr lang="zh-CN" altLang="en-US" sz="1400" b="1">
                <a:latin typeface="Microsoft YaHei" panose="020B0503020204020204" pitchFamily="34" charset="-122"/>
                <a:ea typeface="Microsoft YaHei" panose="020B0503020204020204" pitchFamily="34" charset="-122"/>
              </a:rPr>
              <a:t>位基础设施</a:t>
            </a:r>
            <a:r>
              <a:rPr lang="en-US" altLang="ko-KR" sz="1400" b="1" smtClean="0">
                <a:latin typeface="Microsoft YaHei" panose="020B0503020204020204" pitchFamily="34" charset="-122"/>
                <a:ea typeface="Microsoft YaHei" panose="020B0503020204020204" pitchFamily="34" charset="-122"/>
              </a:rPr>
              <a:t>DB</a:t>
            </a:r>
            <a:r>
              <a:rPr lang="zh-CN" altLang="en-US" sz="1400" b="1" smtClean="0">
                <a:latin typeface="Microsoft YaHei" panose="020B0503020204020204" pitchFamily="34" charset="-122"/>
                <a:ea typeface="Microsoft YaHei" panose="020B0503020204020204" pitchFamily="34" charset="-122"/>
              </a:rPr>
              <a:t>生成</a:t>
            </a:r>
            <a:endParaRPr lang="ko-KR" altLang="en-US" sz="1400" b="1" dirty="0">
              <a:latin typeface="Microsoft YaHei" panose="020B0503020204020204" pitchFamily="34" charset="-122"/>
            </a:endParaRPr>
          </a:p>
        </p:txBody>
      </p:sp>
      <p:grpSp>
        <p:nvGrpSpPr>
          <p:cNvPr id="3" name="그룹 2"/>
          <p:cNvGrpSpPr/>
          <p:nvPr/>
        </p:nvGrpSpPr>
        <p:grpSpPr>
          <a:xfrm>
            <a:off x="5041901" y="4693822"/>
            <a:ext cx="4636502" cy="1563118"/>
            <a:chOff x="3031529" y="3834494"/>
            <a:chExt cx="6530344" cy="2522537"/>
          </a:xfrm>
        </p:grpSpPr>
        <p:pic>
          <p:nvPicPr>
            <p:cNvPr id="22" name="그림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1529" y="3834494"/>
              <a:ext cx="1417637" cy="25209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그룹 6"/>
            <p:cNvGrpSpPr>
              <a:grpSpLocks/>
            </p:cNvGrpSpPr>
            <p:nvPr/>
          </p:nvGrpSpPr>
          <p:grpSpPr bwMode="auto">
            <a:xfrm>
              <a:off x="4765245" y="3851844"/>
              <a:ext cx="3015569" cy="2505187"/>
              <a:chOff x="3603192" y="3592066"/>
              <a:chExt cx="5433304" cy="2947737"/>
            </a:xfrm>
          </p:grpSpPr>
          <p:pic>
            <p:nvPicPr>
              <p:cNvPr id="2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03192" y="3592066"/>
                <a:ext cx="4137160" cy="24881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1126" y="4271087"/>
                <a:ext cx="4025370" cy="22687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그림 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44236" y="3834494"/>
              <a:ext cx="1417637" cy="25193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직사각형 27"/>
          <p:cNvSpPr/>
          <p:nvPr/>
        </p:nvSpPr>
        <p:spPr>
          <a:xfrm>
            <a:off x="3196041" y="2970693"/>
            <a:ext cx="2244525" cy="307777"/>
          </a:xfrm>
          <a:prstGeom prst="rect">
            <a:avLst/>
          </a:prstGeom>
        </p:spPr>
        <p:txBody>
          <a:bodyPr wrap="none">
            <a:spAutoFit/>
          </a:bodyPr>
          <a:lstStyle/>
          <a:p>
            <a:r>
              <a:rPr lang="en-US" altLang="ko-KR" sz="1400" b="1" dirty="0" smtClean="0">
                <a:latin typeface="Microsoft YaHei" panose="020B0503020204020204" pitchFamily="34" charset="-122"/>
                <a:ea typeface="Microsoft YaHei" panose="020B0503020204020204" pitchFamily="34" charset="-122"/>
              </a:rPr>
              <a:t>3</a:t>
            </a:r>
            <a:r>
              <a:rPr lang="en-US" altLang="ko-KR" sz="1400" b="1" smtClean="0">
                <a:latin typeface="Microsoft YaHei" panose="020B0503020204020204" pitchFamily="34" charset="-122"/>
                <a:ea typeface="Microsoft YaHei" panose="020B0503020204020204" pitchFamily="34" charset="-122"/>
              </a:rPr>
              <a:t>. </a:t>
            </a:r>
            <a:r>
              <a:rPr lang="zh-CN" altLang="en-US" sz="1400" b="1" smtClean="0">
                <a:latin typeface="Microsoft YaHei" panose="020B0503020204020204" pitchFamily="34" charset="-122"/>
                <a:ea typeface="Microsoft YaHei" panose="020B0503020204020204" pitchFamily="34" charset="-122"/>
              </a:rPr>
              <a:t>基</a:t>
            </a:r>
            <a:r>
              <a:rPr lang="zh-CN" altLang="en-US" sz="1400" b="1" smtClean="0">
                <a:latin typeface="Microsoft YaHei" panose="020B0503020204020204" pitchFamily="34" charset="-122"/>
                <a:ea typeface="Microsoft YaHei" panose="020B0503020204020204" pitchFamily="34" charset="-122"/>
              </a:rPr>
              <a:t>于非影</a:t>
            </a:r>
            <a:r>
              <a:rPr lang="zh-CN" altLang="en-US" sz="1400" b="1" smtClean="0">
                <a:latin typeface="Microsoft YaHei" panose="020B0503020204020204" pitchFamily="34" charset="-122"/>
                <a:ea typeface="Microsoft YaHei" panose="020B0503020204020204" pitchFamily="34" charset="-122"/>
              </a:rPr>
              <a:t>像的复合定位</a:t>
            </a:r>
            <a:endParaRPr lang="ko-KR" altLang="en-US" sz="1400" b="1" dirty="0">
              <a:latin typeface="Microsoft YaHei" panose="020B0503020204020204" pitchFamily="34" charset="-122"/>
            </a:endParaRPr>
          </a:p>
        </p:txBody>
      </p:sp>
    </p:spTree>
    <p:extLst>
      <p:ext uri="{BB962C8B-B14F-4D97-AF65-F5344CB8AC3E}">
        <p14:creationId xmlns:p14="http://schemas.microsoft.com/office/powerpoint/2010/main" val="2623681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527300" y="817740"/>
            <a:ext cx="2853055" cy="406400"/>
          </a:xfrm>
          <a:prstGeom prst="rect">
            <a:avLst/>
          </a:prstGeom>
        </p:spPr>
        <p:txBody>
          <a:bodyPr vert="horz" wrap="square" lIns="0" tIns="12700" rIns="0" bIns="0" rtlCol="0">
            <a:spAutoFit/>
          </a:bodyPr>
          <a:lstStyle/>
          <a:p>
            <a:pPr marL="12700">
              <a:lnSpc>
                <a:spcPct val="100000"/>
              </a:lnSpc>
              <a:spcBef>
                <a:spcPts val="100"/>
              </a:spcBef>
            </a:pPr>
            <a:r>
              <a:rPr lang="zh-CN" altLang="en-US" sz="2500" spc="-165" smtClean="0">
                <a:solidFill>
                  <a:srgbClr val="0075C2"/>
                </a:solidFill>
                <a:latin typeface="Microsoft YaHei" panose="020B0503020204020204" pitchFamily="34" charset="-122"/>
                <a:ea typeface="Microsoft YaHei" panose="020B0503020204020204" pitchFamily="34" charset="-122"/>
              </a:rPr>
              <a:t>技术比较</a:t>
            </a:r>
            <a:endParaRPr sz="2500">
              <a:latin typeface="Microsoft YaHei" panose="020B0503020204020204" pitchFamily="34" charset="-122"/>
              <a:ea typeface="Microsoft YaHei" panose="020B0503020204020204" pitchFamily="34" charset="-122"/>
            </a:endParaRPr>
          </a:p>
        </p:txBody>
      </p:sp>
      <p:sp>
        <p:nvSpPr>
          <p:cNvPr id="5" name="object 5"/>
          <p:cNvSpPr txBox="1"/>
          <p:nvPr/>
        </p:nvSpPr>
        <p:spPr>
          <a:xfrm>
            <a:off x="1251966" y="3231911"/>
            <a:ext cx="1580134" cy="243656"/>
          </a:xfrm>
          <a:prstGeom prst="rect">
            <a:avLst/>
          </a:prstGeom>
        </p:spPr>
        <p:txBody>
          <a:bodyPr vert="horz" wrap="square" lIns="0" tIns="12700" rIns="0" bIns="0" rtlCol="0">
            <a:spAutoFit/>
          </a:bodyPr>
          <a:lstStyle/>
          <a:p>
            <a:pPr marL="12700">
              <a:lnSpc>
                <a:spcPct val="100000"/>
              </a:lnSpc>
              <a:spcBef>
                <a:spcPts val="100"/>
              </a:spcBef>
            </a:pPr>
            <a:r>
              <a:rPr lang="zh-CN" altLang="en-US" sz="1500" b="1" spc="-100">
                <a:solidFill>
                  <a:srgbClr val="595757"/>
                </a:solidFill>
                <a:latin typeface="Microsoft YaHei" panose="020B0503020204020204" pitchFamily="34" charset="-122"/>
                <a:ea typeface="Microsoft YaHei" panose="020B0503020204020204" pitchFamily="34" charset="-122"/>
                <a:cs typeface="Malgun Gothic"/>
              </a:rPr>
              <a:t>现有的技</a:t>
            </a:r>
            <a:r>
              <a:rPr lang="zh-CN" altLang="en-US" sz="1500" b="1" spc="-100" smtClean="0">
                <a:solidFill>
                  <a:srgbClr val="595757"/>
                </a:solidFill>
                <a:latin typeface="Microsoft YaHei" panose="020B0503020204020204" pitchFamily="34" charset="-122"/>
                <a:ea typeface="Microsoft YaHei" panose="020B0503020204020204" pitchFamily="34" charset="-122"/>
                <a:cs typeface="Malgun Gothic"/>
              </a:rPr>
              <a:t>术缺点</a:t>
            </a:r>
            <a:endParaRPr sz="1500" b="1">
              <a:latin typeface="Microsoft YaHei" panose="020B0503020204020204" pitchFamily="34" charset="-122"/>
              <a:ea typeface="Microsoft YaHei" panose="020B0503020204020204" pitchFamily="34" charset="-122"/>
              <a:cs typeface="Malgun Gothic"/>
            </a:endParaRPr>
          </a:p>
        </p:txBody>
      </p:sp>
      <p:sp>
        <p:nvSpPr>
          <p:cNvPr id="6" name="object 6"/>
          <p:cNvSpPr txBox="1"/>
          <p:nvPr/>
        </p:nvSpPr>
        <p:spPr>
          <a:xfrm>
            <a:off x="1071645" y="3778875"/>
            <a:ext cx="4109085" cy="1687385"/>
          </a:xfrm>
          <a:prstGeom prst="rect">
            <a:avLst/>
          </a:prstGeom>
        </p:spPr>
        <p:txBody>
          <a:bodyPr vert="horz" wrap="square" lIns="0" tIns="12700" rIns="0" bIns="0" rtlCol="0">
            <a:spAutoFit/>
          </a:bodyPr>
          <a:lstStyle/>
          <a:p>
            <a:pPr marL="192405" indent="-179705">
              <a:lnSpc>
                <a:spcPct val="130000"/>
              </a:lnSpc>
              <a:spcBef>
                <a:spcPts val="100"/>
              </a:spcBef>
              <a:buChar char="•"/>
              <a:tabLst>
                <a:tab pos="193040" algn="l"/>
              </a:tabLst>
            </a:pP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使用者需要通过室</a:t>
            </a:r>
            <a:r>
              <a:rPr lang="zh-CN" altLang="en-US" sz="1150" b="1" spc="-70">
                <a:solidFill>
                  <a:srgbClr val="3E3A39"/>
                </a:solidFill>
                <a:latin typeface="Microsoft YaHei" panose="020B0503020204020204" pitchFamily="34" charset="-122"/>
                <a:ea typeface="Microsoft YaHei" panose="020B0503020204020204" pitchFamily="34" charset="-122"/>
                <a:cs typeface="Malgun Gothic"/>
              </a:rPr>
              <a:t>内地</a:t>
            </a: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图熟悉需收</a:t>
            </a:r>
            <a:r>
              <a:rPr lang="zh-CN" altLang="en-US" sz="1150" b="1" spc="-70">
                <a:solidFill>
                  <a:srgbClr val="3E3A39"/>
                </a:solidFill>
                <a:latin typeface="Microsoft YaHei" panose="020B0503020204020204" pitchFamily="34" charset="-122"/>
                <a:ea typeface="Microsoft YaHei" panose="020B0503020204020204" pitchFamily="34" charset="-122"/>
                <a:cs typeface="Malgun Gothic"/>
              </a:rPr>
              <a:t>集的区</a:t>
            </a: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域空</a:t>
            </a:r>
            <a:r>
              <a:rPr lang="zh-CN" altLang="en-US" sz="1150" b="1" spc="-70">
                <a:solidFill>
                  <a:srgbClr val="3E3A39"/>
                </a:solidFill>
                <a:latin typeface="Microsoft YaHei" panose="020B0503020204020204" pitchFamily="34" charset="-122"/>
                <a:ea typeface="Microsoft YaHei" panose="020B0503020204020204" pitchFamily="34" charset="-122"/>
                <a:cs typeface="Malgun Gothic"/>
              </a:rPr>
              <a:t>间分布</a:t>
            </a:r>
          </a:p>
          <a:p>
            <a:pPr marL="192405" indent="-179705">
              <a:lnSpc>
                <a:spcPct val="130000"/>
              </a:lnSpc>
              <a:spcBef>
                <a:spcPts val="100"/>
              </a:spcBef>
              <a:buChar char="•"/>
              <a:tabLst>
                <a:tab pos="193040" algn="l"/>
              </a:tabLst>
            </a:pPr>
            <a:r>
              <a:rPr lang="zh-CN" altLang="en-US" sz="1150" b="1" spc="-70">
                <a:solidFill>
                  <a:srgbClr val="3E3A39"/>
                </a:solidFill>
                <a:latin typeface="Microsoft YaHei" panose="020B0503020204020204" pitchFamily="34" charset="-122"/>
                <a:ea typeface="Microsoft YaHei" panose="020B0503020204020204" pitchFamily="34" charset="-122"/>
                <a:cs typeface="Malgun Gothic"/>
              </a:rPr>
              <a:t>集合的预期位置是由用户任意确定的问题</a:t>
            </a:r>
            <a:endParaRPr lang="ko-KR" altLang="en-US" sz="1150" b="1" spc="-70" smtClean="0">
              <a:solidFill>
                <a:srgbClr val="3E3A39"/>
              </a:solidFill>
              <a:latin typeface="Microsoft YaHei" panose="020B0503020204020204" pitchFamily="34" charset="-122"/>
              <a:cs typeface="Malgun Gothic"/>
            </a:endParaRPr>
          </a:p>
          <a:p>
            <a:pPr marL="192405" indent="-179705">
              <a:lnSpc>
                <a:spcPct val="130000"/>
              </a:lnSpc>
              <a:spcBef>
                <a:spcPts val="100"/>
              </a:spcBef>
              <a:buChar char="•"/>
              <a:tabLst>
                <a:tab pos="193040" algn="l"/>
              </a:tabLst>
            </a:pP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使用者有可能会根据主观判断任意决定手机预期位置</a:t>
            </a:r>
            <a:endParaRPr lang="ko-KR" altLang="en-US" sz="1150" b="1" spc="-70" smtClean="0">
              <a:solidFill>
                <a:srgbClr val="3E3A39"/>
              </a:solidFill>
              <a:latin typeface="Microsoft YaHei" panose="020B0503020204020204" pitchFamily="34" charset="-122"/>
              <a:cs typeface="Malgun Gothic"/>
            </a:endParaRPr>
          </a:p>
          <a:p>
            <a:pPr marL="192405" indent="-179705">
              <a:lnSpc>
                <a:spcPct val="130000"/>
              </a:lnSpc>
              <a:spcBef>
                <a:spcPts val="100"/>
              </a:spcBef>
              <a:buFontTx/>
              <a:buChar char="•"/>
              <a:tabLst>
                <a:tab pos="193040" algn="l"/>
              </a:tabLst>
            </a:pP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使</a:t>
            </a:r>
            <a:r>
              <a:rPr lang="zh-CN" altLang="en-US" sz="1150" b="1" spc="-70">
                <a:solidFill>
                  <a:srgbClr val="3E3A39"/>
                </a:solidFill>
                <a:latin typeface="Microsoft YaHei" panose="020B0503020204020204" pitchFamily="34" charset="-122"/>
                <a:ea typeface="Microsoft YaHei" panose="020B0503020204020204" pitchFamily="34" charset="-122"/>
                <a:cs typeface="Malgun Gothic"/>
              </a:rPr>
              <a:t>用者有可能会根据主观判断任意决定手机预期位</a:t>
            </a: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置导致增加收集位置误差</a:t>
            </a:r>
            <a:endParaRPr lang="ko-KR" altLang="en-US" sz="1150" b="1" spc="-70" smtClean="0">
              <a:solidFill>
                <a:srgbClr val="3E3A39"/>
              </a:solidFill>
              <a:latin typeface="Microsoft YaHei" panose="020B0503020204020204" pitchFamily="34" charset="-122"/>
              <a:cs typeface="Malgun Gothic"/>
            </a:endParaRPr>
          </a:p>
          <a:p>
            <a:pPr marL="192405" indent="-179705">
              <a:lnSpc>
                <a:spcPct val="130000"/>
              </a:lnSpc>
              <a:spcBef>
                <a:spcPts val="100"/>
              </a:spcBef>
              <a:buChar char="•"/>
              <a:tabLst>
                <a:tab pos="193040" algn="l"/>
              </a:tabLst>
            </a:pP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使用者需不断录入收集区域，使用不便</a:t>
            </a:r>
            <a:endParaRPr lang="en-US" altLang="zh-CN" sz="1150" b="1" spc="-70" smtClean="0">
              <a:solidFill>
                <a:srgbClr val="3E3A39"/>
              </a:solidFill>
              <a:latin typeface="Microsoft YaHei" panose="020B0503020204020204" pitchFamily="34" charset="-122"/>
              <a:ea typeface="Microsoft YaHei" panose="020B0503020204020204" pitchFamily="34" charset="-122"/>
              <a:cs typeface="Malgun Gothic"/>
            </a:endParaRPr>
          </a:p>
          <a:p>
            <a:pPr marL="192405" indent="-179705">
              <a:lnSpc>
                <a:spcPct val="130000"/>
              </a:lnSpc>
              <a:spcBef>
                <a:spcPts val="100"/>
              </a:spcBef>
              <a:buChar char="•"/>
              <a:tabLst>
                <a:tab pos="193040" algn="l"/>
              </a:tabLst>
            </a:pP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为满足不同要求，反</a:t>
            </a:r>
            <a:r>
              <a:rPr lang="zh-CN" altLang="en-US" sz="1150" b="1" spc="-70">
                <a:solidFill>
                  <a:srgbClr val="3E3A39"/>
                </a:solidFill>
                <a:latin typeface="Microsoft YaHei" panose="020B0503020204020204" pitchFamily="34" charset="-122"/>
                <a:ea typeface="Microsoft YaHei" panose="020B0503020204020204" pitchFamily="34" charset="-122"/>
                <a:cs typeface="Malgun Gothic"/>
              </a:rPr>
              <a:t>复收集和定位测</a:t>
            </a:r>
            <a:r>
              <a:rPr lang="zh-CN" altLang="en-US" sz="1150" b="1" spc="-70" smtClean="0">
                <a:solidFill>
                  <a:srgbClr val="3E3A39"/>
                </a:solidFill>
                <a:latin typeface="Microsoft YaHei" panose="020B0503020204020204" pitchFamily="34" charset="-122"/>
                <a:ea typeface="Microsoft YaHei" panose="020B0503020204020204" pitchFamily="34" charset="-122"/>
                <a:cs typeface="Malgun Gothic"/>
              </a:rPr>
              <a:t>试将增加企业开发费用</a:t>
            </a:r>
            <a:endParaRPr lang="ko-KR" altLang="en-US" sz="1150" b="1" spc="-70" dirty="0">
              <a:solidFill>
                <a:srgbClr val="3E3A39"/>
              </a:solidFill>
              <a:latin typeface="Microsoft YaHei" panose="020B0503020204020204" pitchFamily="34" charset="-122"/>
              <a:cs typeface="Malgun Gothic"/>
            </a:endParaRPr>
          </a:p>
        </p:txBody>
      </p:sp>
      <p:sp>
        <p:nvSpPr>
          <p:cNvPr id="7" name="object 7"/>
          <p:cNvSpPr/>
          <p:nvPr/>
        </p:nvSpPr>
        <p:spPr>
          <a:xfrm>
            <a:off x="1255344" y="3615756"/>
            <a:ext cx="4009390" cy="0"/>
          </a:xfrm>
          <a:custGeom>
            <a:avLst/>
            <a:gdLst/>
            <a:ahLst/>
            <a:cxnLst/>
            <a:rect l="l" t="t" r="r" b="b"/>
            <a:pathLst>
              <a:path w="4009390">
                <a:moveTo>
                  <a:pt x="0" y="0"/>
                </a:moveTo>
                <a:lnTo>
                  <a:pt x="4009059" y="0"/>
                </a:lnTo>
              </a:path>
            </a:pathLst>
          </a:custGeom>
          <a:ln w="6350">
            <a:solidFill>
              <a:srgbClr val="898989"/>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8" name="object 8"/>
          <p:cNvSpPr/>
          <p:nvPr/>
        </p:nvSpPr>
        <p:spPr>
          <a:xfrm>
            <a:off x="1255344" y="3615756"/>
            <a:ext cx="1113790" cy="0"/>
          </a:xfrm>
          <a:custGeom>
            <a:avLst/>
            <a:gdLst/>
            <a:ahLst/>
            <a:cxnLst/>
            <a:rect l="l" t="t" r="r" b="b"/>
            <a:pathLst>
              <a:path w="1113789">
                <a:moveTo>
                  <a:pt x="0" y="0"/>
                </a:moveTo>
                <a:lnTo>
                  <a:pt x="1113459" y="0"/>
                </a:lnTo>
              </a:path>
            </a:pathLst>
          </a:custGeom>
          <a:ln w="25400">
            <a:solidFill>
              <a:srgbClr val="898989"/>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9" name="object 9"/>
          <p:cNvSpPr txBox="1"/>
          <p:nvPr/>
        </p:nvSpPr>
        <p:spPr>
          <a:xfrm>
            <a:off x="971994" y="6192011"/>
            <a:ext cx="8748395" cy="516657"/>
          </a:xfrm>
          <a:prstGeom prst="rect">
            <a:avLst/>
          </a:prstGeom>
          <a:solidFill>
            <a:srgbClr val="9D9D9E"/>
          </a:solidFill>
        </p:spPr>
        <p:txBody>
          <a:bodyPr vert="horz" wrap="square" lIns="0" tIns="134620" rIns="0" bIns="133200" rtlCol="0">
            <a:spAutoFit/>
          </a:bodyPr>
          <a:lstStyle/>
          <a:p>
            <a:pPr marL="582930" algn="ctr">
              <a:lnSpc>
                <a:spcPct val="100000"/>
              </a:lnSpc>
              <a:spcBef>
                <a:spcPts val="1060"/>
              </a:spcBef>
            </a:pPr>
            <a:r>
              <a:rPr lang="zh-CN" altLang="en-US" sz="1600" b="1" spc="-85">
                <a:solidFill>
                  <a:srgbClr val="FFFF00"/>
                </a:solidFill>
                <a:latin typeface="Microsoft YaHei" panose="020B0503020204020204" pitchFamily="34" charset="-122"/>
                <a:ea typeface="Microsoft YaHei" panose="020B0503020204020204" pitchFamily="34" charset="-122"/>
                <a:cs typeface="Malgun Gothic"/>
              </a:rPr>
              <a:t>通过显著减少使用智能手机收集位置信息的时间和成本</a:t>
            </a:r>
            <a:r>
              <a:rPr lang="en-US" altLang="zh-CN" sz="1600" b="1" spc="-85">
                <a:solidFill>
                  <a:srgbClr val="FFFF00"/>
                </a:solidFill>
                <a:latin typeface="Microsoft YaHei" panose="020B0503020204020204" pitchFamily="34" charset="-122"/>
                <a:ea typeface="Microsoft YaHei" panose="020B0503020204020204" pitchFamily="34" charset="-122"/>
                <a:cs typeface="Malgun Gothic"/>
              </a:rPr>
              <a:t>, </a:t>
            </a:r>
            <a:r>
              <a:rPr lang="zh-CN" altLang="en-US" sz="1600" b="1" spc="-85">
                <a:solidFill>
                  <a:srgbClr val="FFFF00"/>
                </a:solidFill>
                <a:latin typeface="Microsoft YaHei" panose="020B0503020204020204" pitchFamily="34" charset="-122"/>
                <a:ea typeface="Microsoft YaHei" panose="020B0503020204020204" pitchFamily="34" charset="-122"/>
                <a:cs typeface="Malgun Gothic"/>
              </a:rPr>
              <a:t>提高用户便利性</a:t>
            </a:r>
            <a:endParaRPr lang="ko-KR" altLang="en-US" sz="1600" b="1" spc="-85" dirty="0">
              <a:solidFill>
                <a:srgbClr val="FFFF00"/>
              </a:solidFill>
              <a:latin typeface="Microsoft YaHei" panose="020B0503020204020204" pitchFamily="34" charset="-122"/>
              <a:cs typeface="Malgun Gothic"/>
            </a:endParaRPr>
          </a:p>
        </p:txBody>
      </p:sp>
      <p:sp>
        <p:nvSpPr>
          <p:cNvPr id="10" name="object 10"/>
          <p:cNvSpPr/>
          <p:nvPr/>
        </p:nvSpPr>
        <p:spPr>
          <a:xfrm>
            <a:off x="4948402" y="1674012"/>
            <a:ext cx="4652010" cy="4266565"/>
          </a:xfrm>
          <a:custGeom>
            <a:avLst/>
            <a:gdLst/>
            <a:ahLst/>
            <a:cxnLst/>
            <a:rect l="l" t="t" r="r" b="b"/>
            <a:pathLst>
              <a:path w="4652009" h="4266565">
                <a:moveTo>
                  <a:pt x="3871595" y="1599069"/>
                </a:moveTo>
                <a:lnTo>
                  <a:pt x="779932" y="1599069"/>
                </a:lnTo>
                <a:lnTo>
                  <a:pt x="779932" y="4265993"/>
                </a:lnTo>
                <a:lnTo>
                  <a:pt x="3871595" y="4265993"/>
                </a:lnTo>
                <a:lnTo>
                  <a:pt x="3871595" y="1599069"/>
                </a:lnTo>
                <a:close/>
              </a:path>
              <a:path w="4652009" h="4266565">
                <a:moveTo>
                  <a:pt x="2325763" y="0"/>
                </a:moveTo>
                <a:lnTo>
                  <a:pt x="0" y="1599069"/>
                </a:lnTo>
                <a:lnTo>
                  <a:pt x="4651527" y="1599069"/>
                </a:lnTo>
                <a:lnTo>
                  <a:pt x="2325763" y="0"/>
                </a:lnTo>
                <a:close/>
              </a:path>
            </a:pathLst>
          </a:custGeom>
          <a:solidFill>
            <a:srgbClr val="FFFFFF"/>
          </a:solidFill>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11" name="object 11"/>
          <p:cNvSpPr/>
          <p:nvPr/>
        </p:nvSpPr>
        <p:spPr>
          <a:xfrm>
            <a:off x="4948402" y="1674012"/>
            <a:ext cx="4652010" cy="4266565"/>
          </a:xfrm>
          <a:custGeom>
            <a:avLst/>
            <a:gdLst/>
            <a:ahLst/>
            <a:cxnLst/>
            <a:rect l="l" t="t" r="r" b="b"/>
            <a:pathLst>
              <a:path w="4652009" h="4266565">
                <a:moveTo>
                  <a:pt x="4651527" y="1599069"/>
                </a:moveTo>
                <a:lnTo>
                  <a:pt x="2325763" y="0"/>
                </a:lnTo>
                <a:lnTo>
                  <a:pt x="0" y="1599069"/>
                </a:lnTo>
                <a:lnTo>
                  <a:pt x="779932" y="1599069"/>
                </a:lnTo>
                <a:lnTo>
                  <a:pt x="779932" y="4265993"/>
                </a:lnTo>
                <a:lnTo>
                  <a:pt x="3871595" y="4265993"/>
                </a:lnTo>
                <a:lnTo>
                  <a:pt x="3871595" y="1599069"/>
                </a:lnTo>
                <a:lnTo>
                  <a:pt x="4651527" y="1599069"/>
                </a:lnTo>
                <a:close/>
              </a:path>
            </a:pathLst>
          </a:custGeom>
          <a:ln w="107950">
            <a:solidFill>
              <a:srgbClr val="003F98"/>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12" name="object 12"/>
          <p:cNvSpPr/>
          <p:nvPr/>
        </p:nvSpPr>
        <p:spPr>
          <a:xfrm>
            <a:off x="4948402" y="1674012"/>
            <a:ext cx="4652010" cy="4266565"/>
          </a:xfrm>
          <a:custGeom>
            <a:avLst/>
            <a:gdLst/>
            <a:ahLst/>
            <a:cxnLst/>
            <a:rect l="l" t="t" r="r" b="b"/>
            <a:pathLst>
              <a:path w="4652009" h="4266565">
                <a:moveTo>
                  <a:pt x="3871595" y="1599069"/>
                </a:moveTo>
                <a:lnTo>
                  <a:pt x="779932" y="1599069"/>
                </a:lnTo>
                <a:lnTo>
                  <a:pt x="779932" y="4265993"/>
                </a:lnTo>
                <a:lnTo>
                  <a:pt x="3871595" y="4265993"/>
                </a:lnTo>
                <a:lnTo>
                  <a:pt x="3871595" y="1599069"/>
                </a:lnTo>
                <a:close/>
              </a:path>
              <a:path w="4652009" h="4266565">
                <a:moveTo>
                  <a:pt x="2325763" y="0"/>
                </a:moveTo>
                <a:lnTo>
                  <a:pt x="0" y="1599069"/>
                </a:lnTo>
                <a:lnTo>
                  <a:pt x="4651527" y="1599069"/>
                </a:lnTo>
                <a:lnTo>
                  <a:pt x="2325763" y="0"/>
                </a:lnTo>
                <a:close/>
              </a:path>
            </a:pathLst>
          </a:custGeom>
          <a:solidFill>
            <a:srgbClr val="FFFFFF"/>
          </a:solidFill>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13" name="object 13"/>
          <p:cNvSpPr/>
          <p:nvPr/>
        </p:nvSpPr>
        <p:spPr>
          <a:xfrm>
            <a:off x="4948402" y="1674012"/>
            <a:ext cx="4652010" cy="4266565"/>
          </a:xfrm>
          <a:custGeom>
            <a:avLst/>
            <a:gdLst/>
            <a:ahLst/>
            <a:cxnLst/>
            <a:rect l="l" t="t" r="r" b="b"/>
            <a:pathLst>
              <a:path w="4652009" h="4266565">
                <a:moveTo>
                  <a:pt x="4651527" y="1599069"/>
                </a:moveTo>
                <a:lnTo>
                  <a:pt x="2325763" y="0"/>
                </a:lnTo>
                <a:lnTo>
                  <a:pt x="0" y="1599069"/>
                </a:lnTo>
                <a:lnTo>
                  <a:pt x="779932" y="1599069"/>
                </a:lnTo>
                <a:lnTo>
                  <a:pt x="779932" y="4265993"/>
                </a:lnTo>
                <a:lnTo>
                  <a:pt x="3871595" y="4265993"/>
                </a:lnTo>
                <a:lnTo>
                  <a:pt x="3871595" y="1599069"/>
                </a:lnTo>
                <a:lnTo>
                  <a:pt x="4651527" y="1599069"/>
                </a:lnTo>
                <a:close/>
              </a:path>
            </a:pathLst>
          </a:custGeom>
          <a:ln w="101600">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14" name="object 14"/>
          <p:cNvSpPr/>
          <p:nvPr/>
        </p:nvSpPr>
        <p:spPr>
          <a:xfrm>
            <a:off x="4948402" y="1673999"/>
            <a:ext cx="4651527" cy="4445890"/>
          </a:xfrm>
          <a:prstGeom prst="rect">
            <a:avLst/>
          </a:prstGeom>
          <a:blipFill>
            <a:blip r:embed="rId2" cstate="print"/>
            <a:stretch>
              <a:fillRect/>
            </a:stretch>
          </a:blipFill>
        </p:spPr>
        <p:txBody>
          <a:bodyPr wrap="square" lIns="0" tIns="0" rIns="0" bIns="0" rtlCol="0"/>
          <a:lstStyle/>
          <a:p>
            <a:endParaRPr b="1">
              <a:solidFill>
                <a:schemeClr val="bg1"/>
              </a:solidFill>
              <a:latin typeface="Microsoft YaHei" panose="020B0503020204020204" pitchFamily="34" charset="-122"/>
              <a:ea typeface="Microsoft YaHei" panose="020B0503020204020204" pitchFamily="34" charset="-122"/>
            </a:endParaRPr>
          </a:p>
        </p:txBody>
      </p:sp>
      <p:sp>
        <p:nvSpPr>
          <p:cNvPr id="15" name="object 15"/>
          <p:cNvSpPr txBox="1"/>
          <p:nvPr/>
        </p:nvSpPr>
        <p:spPr>
          <a:xfrm>
            <a:off x="6483096" y="2481376"/>
            <a:ext cx="1602562" cy="294640"/>
          </a:xfrm>
          <a:prstGeom prst="rect">
            <a:avLst/>
          </a:prstGeom>
        </p:spPr>
        <p:txBody>
          <a:bodyPr vert="horz" wrap="square" lIns="0" tIns="13970" rIns="0" bIns="0" rtlCol="0">
            <a:spAutoFit/>
          </a:bodyPr>
          <a:lstStyle/>
          <a:p>
            <a:pPr marL="12700" algn="ctr">
              <a:lnSpc>
                <a:spcPct val="100000"/>
              </a:lnSpc>
              <a:spcBef>
                <a:spcPts val="110"/>
              </a:spcBef>
            </a:pPr>
            <a:r>
              <a:rPr lang="zh-CN" altLang="en-US" sz="1750" b="1" smtClean="0">
                <a:solidFill>
                  <a:schemeClr val="bg1"/>
                </a:solidFill>
                <a:latin typeface="Microsoft YaHei" panose="020B0503020204020204" pitchFamily="34" charset="-122"/>
                <a:ea typeface="Microsoft YaHei" panose="020B0503020204020204" pitchFamily="34" charset="-122"/>
                <a:cs typeface="Malgun Gothic"/>
              </a:rPr>
              <a:t>技术优点</a:t>
            </a:r>
            <a:endParaRPr sz="1750" b="1">
              <a:solidFill>
                <a:schemeClr val="bg1"/>
              </a:solidFill>
              <a:latin typeface="Microsoft YaHei" panose="020B0503020204020204" pitchFamily="34" charset="-122"/>
              <a:ea typeface="Microsoft YaHei" panose="020B0503020204020204" pitchFamily="34" charset="-122"/>
              <a:cs typeface="Malgun Gothic"/>
            </a:endParaRPr>
          </a:p>
        </p:txBody>
      </p:sp>
      <p:sp>
        <p:nvSpPr>
          <p:cNvPr id="16" name="object 16"/>
          <p:cNvSpPr/>
          <p:nvPr/>
        </p:nvSpPr>
        <p:spPr>
          <a:xfrm>
            <a:off x="5984163" y="2867025"/>
            <a:ext cx="2580640" cy="0"/>
          </a:xfrm>
          <a:custGeom>
            <a:avLst/>
            <a:gdLst/>
            <a:ahLst/>
            <a:cxnLst/>
            <a:rect l="l" t="t" r="r" b="b"/>
            <a:pathLst>
              <a:path w="2580640">
                <a:moveTo>
                  <a:pt x="0" y="0"/>
                </a:moveTo>
                <a:lnTo>
                  <a:pt x="2580017" y="0"/>
                </a:lnTo>
              </a:path>
            </a:pathLst>
          </a:custGeom>
          <a:ln w="18669">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17" name="object 17"/>
          <p:cNvSpPr txBox="1"/>
          <p:nvPr/>
        </p:nvSpPr>
        <p:spPr>
          <a:xfrm>
            <a:off x="5809818" y="3269377"/>
            <a:ext cx="2927782" cy="2413481"/>
          </a:xfrm>
          <a:prstGeom prst="rect">
            <a:avLst/>
          </a:prstGeom>
        </p:spPr>
        <p:txBody>
          <a:bodyPr vert="horz" wrap="square" lIns="0" tIns="12700" rIns="0" bIns="0" rtlCol="0">
            <a:spAutoFit/>
          </a:bodyPr>
          <a:lstStyle/>
          <a:p>
            <a:pPr marL="171450" lvl="0" indent="-171450" algn="just" latinLnBrk="1">
              <a:lnSpc>
                <a:spcPct val="130000"/>
              </a:lnSpc>
              <a:buFont typeface="Arial" pitchFamily="34" charset="0"/>
              <a:buChar char="•"/>
            </a:pPr>
            <a:r>
              <a:rPr lang="zh-CN" altLang="en-US" sz="1200" b="1" spc="-100">
                <a:solidFill>
                  <a:prstClr val="white"/>
                </a:solidFill>
                <a:latin typeface="Microsoft YaHei" panose="020B0503020204020204" pitchFamily="34" charset="-122"/>
                <a:ea typeface="Microsoft YaHei" panose="020B0503020204020204" pitchFamily="34" charset="-122"/>
                <a:cs typeface="나눔바른고딕"/>
              </a:rPr>
              <a:t>自动识别收集器的位置</a:t>
            </a:r>
            <a:r>
              <a:rPr lang="en-US" altLang="zh-CN" sz="1200" b="1" spc="-100">
                <a:solidFill>
                  <a:prstClr val="white"/>
                </a:solidFill>
                <a:latin typeface="Microsoft YaHei" panose="020B0503020204020204" pitchFamily="34" charset="-122"/>
                <a:ea typeface="Microsoft YaHei" panose="020B0503020204020204" pitchFamily="34" charset="-122"/>
                <a:cs typeface="나눔바른고딕"/>
              </a:rPr>
              <a:t>, </a:t>
            </a:r>
            <a:r>
              <a:rPr lang="zh-CN" altLang="en-US" sz="1200" b="1" spc="-100">
                <a:solidFill>
                  <a:prstClr val="white"/>
                </a:solidFill>
                <a:latin typeface="Microsoft YaHei" panose="020B0503020204020204" pitchFamily="34" charset="-122"/>
                <a:ea typeface="Microsoft YaHei" panose="020B0503020204020204" pitchFamily="34" charset="-122"/>
                <a:cs typeface="나눔바른고딕"/>
              </a:rPr>
              <a:t>并定期收集上述基础设施信息</a:t>
            </a:r>
            <a:r>
              <a:rPr lang="en-US" altLang="zh-CN" sz="1200" b="1" spc="-100">
                <a:solidFill>
                  <a:prstClr val="white"/>
                </a:solidFill>
                <a:latin typeface="Microsoft YaHei" panose="020B0503020204020204" pitchFamily="34" charset="-122"/>
                <a:ea typeface="Microsoft YaHei" panose="020B0503020204020204" pitchFamily="34" charset="-122"/>
                <a:cs typeface="나눔바른고딕"/>
              </a:rPr>
              <a:t>, </a:t>
            </a:r>
            <a:r>
              <a:rPr lang="zh-CN" altLang="en-US" sz="1200" b="1" spc="-100">
                <a:solidFill>
                  <a:prstClr val="white"/>
                </a:solidFill>
                <a:latin typeface="Microsoft YaHei" panose="020B0503020204020204" pitchFamily="34" charset="-122"/>
                <a:ea typeface="Microsoft YaHei" panose="020B0503020204020204" pitchFamily="34" charset="-122"/>
                <a:cs typeface="나눔바른고딕"/>
              </a:rPr>
              <a:t>如 </a:t>
            </a:r>
            <a:r>
              <a:rPr lang="en-US" altLang="zh-CN" sz="1200" b="1" spc="-100">
                <a:solidFill>
                  <a:prstClr val="white"/>
                </a:solidFill>
                <a:latin typeface="Microsoft YaHei" panose="020B0503020204020204" pitchFamily="34" charset="-122"/>
                <a:ea typeface="Microsoft YaHei" panose="020B0503020204020204" pitchFamily="34" charset="-122"/>
                <a:cs typeface="나눔바른고딕"/>
              </a:rPr>
              <a:t>Wi-Fi</a:t>
            </a:r>
            <a:r>
              <a:rPr lang="zh-CN" altLang="en-US" sz="1200" b="1" spc="-100">
                <a:solidFill>
                  <a:prstClr val="white"/>
                </a:solidFill>
                <a:latin typeface="Microsoft YaHei" panose="020B0503020204020204" pitchFamily="34" charset="-122"/>
                <a:ea typeface="Microsoft YaHei" panose="020B0503020204020204" pitchFamily="34" charset="-122"/>
                <a:cs typeface="나눔바른고딕"/>
              </a:rPr>
              <a:t>、</a:t>
            </a:r>
            <a:r>
              <a:rPr lang="en-US" altLang="zh-CN" sz="1200" b="1" spc="-100">
                <a:solidFill>
                  <a:prstClr val="white"/>
                </a:solidFill>
                <a:latin typeface="Microsoft YaHei" panose="020B0503020204020204" pitchFamily="34" charset="-122"/>
                <a:ea typeface="Microsoft YaHei" panose="020B0503020204020204" pitchFamily="34" charset="-122"/>
                <a:cs typeface="나눔바른고딕"/>
              </a:rPr>
              <a:t>BLE</a:t>
            </a:r>
            <a:r>
              <a:rPr lang="zh-CN" altLang="en-US" sz="1200" b="1" spc="-100">
                <a:solidFill>
                  <a:prstClr val="white"/>
                </a:solidFill>
                <a:latin typeface="Microsoft YaHei" panose="020B0503020204020204" pitchFamily="34" charset="-122"/>
                <a:ea typeface="Microsoft YaHei" panose="020B0503020204020204" pitchFamily="34" charset="-122"/>
                <a:cs typeface="나눔바른고딕"/>
              </a:rPr>
              <a:t>、地磁、气压等。</a:t>
            </a:r>
          </a:p>
          <a:p>
            <a:pPr marL="171450" lvl="0" indent="-171450" algn="just" latinLnBrk="1">
              <a:lnSpc>
                <a:spcPct val="130000"/>
              </a:lnSpc>
              <a:buFont typeface="Arial" pitchFamily="34" charset="0"/>
              <a:buChar char="•"/>
            </a:pPr>
            <a:r>
              <a:rPr lang="zh-CN" altLang="en-US" sz="1200" b="1" spc="-100">
                <a:solidFill>
                  <a:prstClr val="white"/>
                </a:solidFill>
                <a:latin typeface="Microsoft YaHei" panose="020B0503020204020204" pitchFamily="34" charset="-122"/>
                <a:ea typeface="Microsoft YaHei" panose="020B0503020204020204" pitchFamily="34" charset="-122"/>
              </a:rPr>
              <a:t>动态收集性能大大降低了信息收集时间和成本</a:t>
            </a:r>
            <a:endParaRPr lang="en-US" altLang="zh-CN" sz="1200" b="1" spc="-100">
              <a:solidFill>
                <a:prstClr val="white"/>
              </a:solidFill>
              <a:latin typeface="Microsoft YaHei" panose="020B0503020204020204" pitchFamily="34" charset="-122"/>
              <a:ea typeface="Microsoft YaHei" panose="020B0503020204020204" pitchFamily="34" charset="-122"/>
            </a:endParaRPr>
          </a:p>
          <a:p>
            <a:pPr marL="171450" lvl="0" indent="-171450" algn="just" latinLnBrk="1">
              <a:lnSpc>
                <a:spcPct val="130000"/>
              </a:lnSpc>
              <a:buFont typeface="Arial" pitchFamily="34" charset="0"/>
              <a:buChar char="•"/>
            </a:pPr>
            <a:r>
              <a:rPr lang="zh-CN" altLang="en-US" sz="1200" b="1" spc="-100">
                <a:solidFill>
                  <a:prstClr val="white"/>
                </a:solidFill>
                <a:latin typeface="Microsoft YaHei" panose="020B0503020204020204" pitchFamily="34" charset="-122"/>
                <a:ea typeface="Microsoft YaHei" panose="020B0503020204020204" pitchFamily="34" charset="-122"/>
              </a:rPr>
              <a:t>轻松、快速地创建非成像多重基础架构的定位设施</a:t>
            </a:r>
            <a:r>
              <a:rPr lang="en-US" altLang="zh-CN" sz="1200" b="1" spc="-100">
                <a:solidFill>
                  <a:prstClr val="white"/>
                </a:solidFill>
                <a:latin typeface="Microsoft YaHei" panose="020B0503020204020204" pitchFamily="34" charset="-122"/>
                <a:ea typeface="Microsoft YaHei" panose="020B0503020204020204" pitchFamily="34" charset="-122"/>
              </a:rPr>
              <a:t>DB </a:t>
            </a:r>
          </a:p>
          <a:p>
            <a:pPr marL="171450" lvl="0" indent="-171450" algn="just" latinLnBrk="1">
              <a:lnSpc>
                <a:spcPct val="130000"/>
              </a:lnSpc>
              <a:buFont typeface="Arial" pitchFamily="34" charset="0"/>
              <a:buChar char="•"/>
            </a:pPr>
            <a:r>
              <a:rPr lang="zh-CN" altLang="en-US" sz="1200" b="1" spc="-100">
                <a:solidFill>
                  <a:prstClr val="white"/>
                </a:solidFill>
                <a:latin typeface="Microsoft YaHei" panose="020B0503020204020204" pitchFamily="34" charset="-122"/>
                <a:ea typeface="Microsoft YaHei" panose="020B0503020204020204" pitchFamily="34" charset="-122"/>
              </a:rPr>
              <a:t>相比室外，由于室内装修和行人运动而产生较大不确定性定位，最大限度地减少室内环境中位置信息的反弹和发散。</a:t>
            </a:r>
            <a:endParaRPr lang="ko-KR" altLang="en-US" sz="1200" b="1" spc="-100">
              <a:solidFill>
                <a:prstClr val="white"/>
              </a:solidFill>
              <a:latin typeface="Microsoft YaHei" panose="020B0503020204020204" pitchFamily="34" charset="-122"/>
            </a:endParaRPr>
          </a:p>
          <a:p>
            <a:pPr marL="171450" lvl="0" indent="-171450" algn="just" latinLnBrk="1">
              <a:lnSpc>
                <a:spcPct val="130000"/>
              </a:lnSpc>
              <a:buFont typeface="Arial" pitchFamily="34" charset="0"/>
              <a:buChar char="•"/>
            </a:pPr>
            <a:r>
              <a:rPr lang="zh-CN" altLang="en-US" sz="1200" b="1" spc="-100">
                <a:solidFill>
                  <a:prstClr val="white"/>
                </a:solidFill>
                <a:latin typeface="Microsoft YaHei" panose="020B0503020204020204" pitchFamily="34" charset="-122"/>
                <a:ea typeface="Microsoft YaHei" panose="020B0503020204020204" pitchFamily="34" charset="-122"/>
              </a:rPr>
              <a:t>通过过滤产生位置信息的</a:t>
            </a:r>
            <a:r>
              <a:rPr lang="en-US" altLang="ko-KR" sz="1200" b="1" spc="-100">
                <a:solidFill>
                  <a:prstClr val="white"/>
                </a:solidFill>
                <a:latin typeface="Microsoft YaHei" panose="020B0503020204020204" pitchFamily="34" charset="-122"/>
                <a:ea typeface="Microsoft YaHei" panose="020B0503020204020204" pitchFamily="34" charset="-122"/>
              </a:rPr>
              <a:t>smoothing</a:t>
            </a:r>
            <a:r>
              <a:rPr lang="zh-CN" altLang="en-US" sz="1200" b="1" spc="-100">
                <a:solidFill>
                  <a:prstClr val="white"/>
                </a:solidFill>
                <a:latin typeface="Microsoft YaHei" panose="020B0503020204020204" pitchFamily="34" charset="-122"/>
                <a:ea typeface="Microsoft YaHei" panose="020B0503020204020204" pitchFamily="34" charset="-122"/>
              </a:rPr>
              <a:t>效果</a:t>
            </a:r>
            <a:endParaRPr lang="ko-KR" altLang="en-US" sz="1200" b="1" spc="-100" dirty="0">
              <a:solidFill>
                <a:prstClr val="white"/>
              </a:solidFill>
              <a:latin typeface="Microsoft YaHei" panose="020B0503020204020204" pitchFamily="34" charset="-122"/>
            </a:endParaRPr>
          </a:p>
        </p:txBody>
      </p:sp>
      <p:sp>
        <p:nvSpPr>
          <p:cNvPr id="24" name="object 24"/>
          <p:cNvSpPr/>
          <p:nvPr/>
        </p:nvSpPr>
        <p:spPr>
          <a:xfrm>
            <a:off x="7993400" y="3886200"/>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25" name="object 25"/>
          <p:cNvSpPr/>
          <p:nvPr/>
        </p:nvSpPr>
        <p:spPr>
          <a:xfrm>
            <a:off x="7993400" y="3886200"/>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38" name="object 38"/>
          <p:cNvSpPr txBox="1">
            <a:spLocks noGrp="1"/>
          </p:cNvSpPr>
          <p:nvPr>
            <p:ph type="sldNum" sz="quarter" idx="7"/>
          </p:nvPr>
        </p:nvSpPr>
        <p:spPr>
          <a:xfrm>
            <a:off x="9972306" y="6970656"/>
            <a:ext cx="205740" cy="177613"/>
          </a:xfrm>
          <a:prstGeom prst="rect">
            <a:avLst/>
          </a:prstGeom>
        </p:spPr>
        <p:txBody>
          <a:bodyPr vert="horz" wrap="square" lIns="0" tIns="23495" rIns="0" bIns="0" rtlCol="0">
            <a:spAutoFit/>
          </a:bodyPr>
          <a:lstStyle/>
          <a:p>
            <a:pPr marL="39370">
              <a:lnSpc>
                <a:spcPct val="100000"/>
              </a:lnSpc>
              <a:spcBef>
                <a:spcPts val="185"/>
              </a:spcBef>
            </a:pPr>
            <a:r>
              <a:rPr lang="fr-FR" b="1" dirty="0" smtClean="0">
                <a:latin typeface="Microsoft YaHei" panose="020B0503020204020204" pitchFamily="34" charset="-122"/>
                <a:ea typeface="Microsoft YaHei" panose="020B0503020204020204" pitchFamily="34" charset="-122"/>
              </a:rPr>
              <a:t>0</a:t>
            </a:r>
            <a:fld id="{81D60167-4931-47E6-BA6A-407CBD079E47}" type="slidenum">
              <a:rPr b="1" smtClean="0">
                <a:latin typeface="Microsoft YaHei" panose="020B0503020204020204" pitchFamily="34" charset="-122"/>
                <a:ea typeface="Microsoft YaHei" panose="020B0503020204020204" pitchFamily="34" charset="-122"/>
              </a:rPr>
              <a:t>4</a:t>
            </a:fld>
            <a:endParaRPr b="1" dirty="0">
              <a:latin typeface="Microsoft YaHei" panose="020B0503020204020204" pitchFamily="34" charset="-122"/>
              <a:ea typeface="Microsoft YaHei" panose="020B0503020204020204" pitchFamily="34" charset="-122"/>
            </a:endParaRPr>
          </a:p>
        </p:txBody>
      </p:sp>
      <p:sp>
        <p:nvSpPr>
          <p:cNvPr id="40" name="object 24"/>
          <p:cNvSpPr/>
          <p:nvPr/>
        </p:nvSpPr>
        <p:spPr>
          <a:xfrm>
            <a:off x="7993400" y="4152900"/>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41" name="object 25"/>
          <p:cNvSpPr/>
          <p:nvPr/>
        </p:nvSpPr>
        <p:spPr>
          <a:xfrm>
            <a:off x="7993400" y="4152900"/>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43" name="object 24"/>
          <p:cNvSpPr/>
          <p:nvPr/>
        </p:nvSpPr>
        <p:spPr>
          <a:xfrm>
            <a:off x="7993400" y="4724400"/>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44" name="object 25"/>
          <p:cNvSpPr/>
          <p:nvPr/>
        </p:nvSpPr>
        <p:spPr>
          <a:xfrm>
            <a:off x="7993400" y="4724400"/>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46" name="object 24"/>
          <p:cNvSpPr/>
          <p:nvPr/>
        </p:nvSpPr>
        <p:spPr>
          <a:xfrm>
            <a:off x="7993400" y="5534025"/>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47" name="object 25"/>
          <p:cNvSpPr/>
          <p:nvPr/>
        </p:nvSpPr>
        <p:spPr>
          <a:xfrm>
            <a:off x="7993400" y="5534025"/>
            <a:ext cx="2700000" cy="0"/>
          </a:xfrm>
          <a:custGeom>
            <a:avLst/>
            <a:gdLst/>
            <a:ahLst/>
            <a:cxnLst/>
            <a:rect l="l" t="t" r="r" b="b"/>
            <a:pathLst>
              <a:path>
                <a:moveTo>
                  <a:pt x="0" y="0"/>
                </a:moveTo>
                <a:lnTo>
                  <a:pt x="0" y="0"/>
                </a:lnTo>
              </a:path>
            </a:pathLst>
          </a:custGeom>
          <a:ln w="12446">
            <a:solidFill>
              <a:srgbClr val="FFFFFF"/>
            </a:solidFill>
          </a:ln>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
        <p:nvSpPr>
          <p:cNvPr id="49" name="object 5"/>
          <p:cNvSpPr/>
          <p:nvPr/>
        </p:nvSpPr>
        <p:spPr>
          <a:xfrm>
            <a:off x="541799" y="1388325"/>
            <a:ext cx="9610725" cy="50800"/>
          </a:xfrm>
          <a:custGeom>
            <a:avLst/>
            <a:gdLst/>
            <a:ahLst/>
            <a:cxnLst/>
            <a:rect l="l" t="t" r="r" b="b"/>
            <a:pathLst>
              <a:path w="9610725" h="50800">
                <a:moveTo>
                  <a:pt x="0" y="50800"/>
                </a:moveTo>
                <a:lnTo>
                  <a:pt x="9610204" y="50800"/>
                </a:lnTo>
                <a:lnTo>
                  <a:pt x="9610204" y="0"/>
                </a:lnTo>
                <a:lnTo>
                  <a:pt x="0" y="0"/>
                </a:lnTo>
                <a:lnTo>
                  <a:pt x="0" y="50800"/>
                </a:lnTo>
                <a:close/>
              </a:path>
            </a:pathLst>
          </a:custGeom>
          <a:solidFill>
            <a:srgbClr val="0075C2"/>
          </a:solidFill>
        </p:spPr>
        <p:txBody>
          <a:bodyPr wrap="square" lIns="0" tIns="0" rIns="0" bIns="0" rtlCol="0"/>
          <a:lstStyle/>
          <a:p>
            <a:endParaRPr b="1">
              <a:latin typeface="Microsoft YaHei" panose="020B0503020204020204" pitchFamily="34" charset="-122"/>
              <a:ea typeface="Microsoft YaHei"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7D7D7D"/>
        </a:solidFill>
      </a:spPr>
      <a:bodyPr vert="horz" wrap="square" lIns="0" tIns="20320" rIns="0" bIns="0" rtlCol="0">
        <a:spAutoFit/>
      </a:bodyPr>
      <a:lstStyle>
        <a:defPPr marL="424815">
          <a:lnSpc>
            <a:spcPct val="100000"/>
          </a:lnSpc>
          <a:spcBef>
            <a:spcPts val="160"/>
          </a:spcBef>
          <a:defRPr sz="1200" b="1" spc="-85" dirty="0">
            <a:solidFill>
              <a:srgbClr val="FFFFFF"/>
            </a:solidFill>
            <a:latin typeface="Malgun Gothic"/>
            <a:cs typeface="Malgun Gothic"/>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2392</TotalTime>
  <Words>812</Words>
  <Application>Microsoft Office PowerPoint</Application>
  <PresentationFormat>사용자 지정</PresentationFormat>
  <Paragraphs>44</Paragraphs>
  <Slides>4</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4</vt:i4>
      </vt:variant>
    </vt:vector>
  </HeadingPairs>
  <TitlesOfParts>
    <vt:vector size="12" baseType="lpstr">
      <vt:lpstr>Microsoft YaHei</vt:lpstr>
      <vt:lpstr>宋体</vt:lpstr>
      <vt:lpstr>나눔바른고딕</vt:lpstr>
      <vt:lpstr>맑은 고딕</vt:lpstr>
      <vt:lpstr>맑은 고딕</vt:lpstr>
      <vt:lpstr>Arial</vt:lpstr>
      <vt:lpstr>Calibri</vt:lpstr>
      <vt:lpstr>Office Theme</vt:lpstr>
      <vt:lpstr>PowerPoint 프레젠테이션</vt:lpstr>
      <vt:lpstr>技术简介</vt:lpstr>
      <vt:lpstr>技术特征</vt:lpstr>
      <vt:lpstr>技术比较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sunnypc</dc:creator>
  <cp:lastModifiedBy>Zhao</cp:lastModifiedBy>
  <cp:revision>190</cp:revision>
  <cp:lastPrinted>2019-05-06T01:31:47Z</cp:lastPrinted>
  <dcterms:created xsi:type="dcterms:W3CDTF">2017-09-29T15:02:38Z</dcterms:created>
  <dcterms:modified xsi:type="dcterms:W3CDTF">2019-05-06T01:55:55Z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2017-09-29T00:00:00Z</vt:filetime>
  </property>
  <property fmtid="{D5CDD505-2E9C-101B-9397-08002B2CF9AE}" pid="3" name="Creator">
    <vt:lpwstr>Adobe InDesign CS6 (Windows)</vt:lpwstr>
  </property>
  <property fmtid="{D5CDD505-2E9C-101B-9397-08002B2CF9AE}" pid="4" name="LastSaved">
    <vt:filetime>2017-09-29T00:00:00Z</vt:filetime>
  </property>
</Properties>
</file>